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4" r:id="rId2"/>
    <p:sldId id="728" r:id="rId3"/>
    <p:sldId id="794" r:id="rId4"/>
    <p:sldId id="795" r:id="rId5"/>
    <p:sldId id="796" r:id="rId6"/>
    <p:sldId id="797" r:id="rId7"/>
    <p:sldId id="798" r:id="rId8"/>
    <p:sldId id="800" r:id="rId9"/>
    <p:sldId id="799" r:id="rId10"/>
    <p:sldId id="435" r:id="rId11"/>
  </p:sldIdLst>
  <p:sldSz cx="9144000" cy="6858000" type="screen4x3"/>
  <p:notesSz cx="6808788" cy="99409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A0A"/>
    <a:srgbClr val="FF6600"/>
    <a:srgbClr val="C63429"/>
    <a:srgbClr val="F3F9FA"/>
    <a:srgbClr val="0000FF"/>
    <a:srgbClr val="E7F3F4"/>
    <a:srgbClr val="FF8001"/>
    <a:srgbClr val="D0D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5332" autoAdjust="0"/>
  </p:normalViewPr>
  <p:slideViewPr>
    <p:cSldViewPr>
      <p:cViewPr varScale="1">
        <p:scale>
          <a:sx n="114" d="100"/>
          <a:sy n="114" d="100"/>
        </p:scale>
        <p:origin x="19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674"/>
    </p:cViewPr>
  </p:sorterViewPr>
  <p:notesViewPr>
    <p:cSldViewPr>
      <p:cViewPr varScale="1">
        <p:scale>
          <a:sx n="73" d="100"/>
          <a:sy n="73" d="100"/>
        </p:scale>
        <p:origin x="2148" y="5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t" anchorCtr="0" compatLnSpc="1">
            <a:prstTxWarp prst="textNoShape">
              <a:avLst/>
            </a:prstTxWarp>
          </a:bodyPr>
          <a:lstStyle>
            <a:lvl1pPr defTabSz="923722" eaLnBrk="1" hangingPunct="1"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t" anchorCtr="0" compatLnSpc="1">
            <a:prstTxWarp prst="textNoShape">
              <a:avLst/>
            </a:prstTxWarp>
          </a:bodyPr>
          <a:lstStyle>
            <a:lvl1pPr algn="r" defTabSz="923722" eaLnBrk="1" hangingPunct="1"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b" anchorCtr="0" compatLnSpc="1">
            <a:prstTxWarp prst="textNoShape">
              <a:avLst/>
            </a:prstTxWarp>
          </a:bodyPr>
          <a:lstStyle>
            <a:lvl1pPr defTabSz="923722" eaLnBrk="1" hangingPunct="1"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b" anchorCtr="0" compatLnSpc="1">
            <a:prstTxWarp prst="textNoShape">
              <a:avLst/>
            </a:prstTxWarp>
          </a:bodyPr>
          <a:lstStyle>
            <a:lvl1pPr algn="r" defTabSz="923722" eaLnBrk="1" hangingPunct="1">
              <a:buFontTx/>
              <a:buNone/>
              <a:defRPr sz="1200"/>
            </a:lvl1pPr>
          </a:lstStyle>
          <a:p>
            <a:pPr>
              <a:defRPr/>
            </a:pPr>
            <a:fld id="{1AFA145C-A900-4F13-9BF0-5DAF2749B1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9250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t" anchorCtr="0" compatLnSpc="1">
            <a:prstTxWarp prst="textNoShape">
              <a:avLst/>
            </a:prstTxWarp>
          </a:bodyPr>
          <a:lstStyle>
            <a:lvl1pPr defTabSz="923722" eaLnBrk="1" hangingPunct="1"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t" anchorCtr="0" compatLnSpc="1">
            <a:prstTxWarp prst="textNoShape">
              <a:avLst/>
            </a:prstTxWarp>
          </a:bodyPr>
          <a:lstStyle>
            <a:lvl1pPr algn="r" defTabSz="923722" eaLnBrk="1" hangingPunct="1"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21225"/>
            <a:ext cx="54435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b" anchorCtr="0" compatLnSpc="1">
            <a:prstTxWarp prst="textNoShape">
              <a:avLst/>
            </a:prstTxWarp>
          </a:bodyPr>
          <a:lstStyle>
            <a:lvl1pPr defTabSz="923722" eaLnBrk="1" hangingPunct="1"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28" tIns="46164" rIns="92328" bIns="46164" numCol="1" anchor="b" anchorCtr="0" compatLnSpc="1">
            <a:prstTxWarp prst="textNoShape">
              <a:avLst/>
            </a:prstTxWarp>
          </a:bodyPr>
          <a:lstStyle>
            <a:lvl1pPr algn="r" defTabSz="923722" eaLnBrk="1" hangingPunct="1">
              <a:buFontTx/>
              <a:buNone/>
              <a:defRPr sz="1200"/>
            </a:lvl1pPr>
          </a:lstStyle>
          <a:p>
            <a:pPr>
              <a:defRPr/>
            </a:pPr>
            <a:fld id="{7B86BC19-6B07-4284-B0F4-1E6B94F3A5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4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9B9EB2-011D-49E1-8787-91DE58408E4B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58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164" name="Zástupný symbol pro číslo snímku 3"/>
          <p:cNvSpPr txBox="1">
            <a:spLocks noGrp="1"/>
          </p:cNvSpPr>
          <p:nvPr/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28" tIns="46164" rIns="92328" bIns="46164" anchor="b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7D475A-4AC8-4FFC-BC1D-AD05566AE180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78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2A45E-8395-48B6-BCC8-E742CD842172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304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2A45E-8395-48B6-BCC8-E742CD842172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1319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2A45E-8395-48B6-BCC8-E742CD842172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6430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2A45E-8395-48B6-BCC8-E742CD842172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113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2A45E-8395-48B6-BCC8-E742CD842172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0691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2A45E-8395-48B6-BCC8-E742CD842172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9154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2A45E-8395-48B6-BCC8-E742CD842172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6848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12A45E-8395-48B6-BCC8-E742CD842172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118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188" y="836712"/>
            <a:ext cx="7772400" cy="1470025"/>
          </a:xfrm>
        </p:spPr>
        <p:txBody>
          <a:bodyPr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88" y="5949280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2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2104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3607" y="1124744"/>
            <a:ext cx="7416825" cy="554461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7763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0783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53296" y="332656"/>
            <a:ext cx="7889598" cy="692721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5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1124744"/>
            <a:ext cx="8785100" cy="5472608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9007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43607" y="1124744"/>
            <a:ext cx="7416825" cy="55446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8961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51529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3052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196752"/>
            <a:ext cx="4279900" cy="532859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196752"/>
            <a:ext cx="4281487" cy="532859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52066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792088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8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9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11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3438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92430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06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08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67558" cy="736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82" r:id="rId1"/>
    <p:sldLayoutId id="2147485270" r:id="rId2"/>
    <p:sldLayoutId id="2147485271" r:id="rId3"/>
    <p:sldLayoutId id="2147485272" r:id="rId4"/>
    <p:sldLayoutId id="2147485273" r:id="rId5"/>
    <p:sldLayoutId id="2147485274" r:id="rId6"/>
    <p:sldLayoutId id="2147485275" r:id="rId7"/>
    <p:sldLayoutId id="2147485276" r:id="rId8"/>
    <p:sldLayoutId id="2147485277" r:id="rId9"/>
    <p:sldLayoutId id="2147485278" r:id="rId10"/>
    <p:sldLayoutId id="2147485279" r:id="rId11"/>
    <p:sldLayoutId id="2147485280" r:id="rId12"/>
    <p:sldLayoutId id="2147485281" r:id="rId13"/>
  </p:sldLayoutIdLst>
  <p:hf sldNum="0" hdr="0" dt="0"/>
  <p:txStyles>
    <p:titleStyle>
      <a:lvl1pPr marL="0" indent="0" algn="l" rtl="0" eaLnBrk="0" fontAlgn="base" hangingPunct="0">
        <a:spcBef>
          <a:spcPct val="0"/>
        </a:spcBef>
        <a:spcAft>
          <a:spcPct val="0"/>
        </a:spcAft>
        <a:defRPr lang="cs-CZ" altLang="cs-CZ" sz="2800" b="1" kern="1200" dirty="0" smtClean="0">
          <a:solidFill>
            <a:srgbClr val="E65014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Dodatek č.1 ROZPISU ROZPOČTU UTB  NA ROK 2024 </a:t>
            </a:r>
          </a:p>
        </p:txBody>
      </p:sp>
      <p:sp>
        <p:nvSpPr>
          <p:cNvPr id="5123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>
                <a:latin typeface="+mj-lt"/>
              </a:rPr>
              <a:t>Verze:  1. října 2024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Nadpis 6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indent="0"/>
            <a:r>
              <a:rPr lang="cs-CZ" altLang="cs-CZ" sz="2000" dirty="0"/>
              <a:t>Závěr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anchor="ctr"/>
          <a:lstStyle/>
          <a:p>
            <a:pPr algn="ctr">
              <a:buFontTx/>
              <a:buNone/>
            </a:pPr>
            <a:r>
              <a:rPr lang="cs-CZ" altLang="cs-CZ" sz="2800" dirty="0"/>
              <a:t>Děkuji za pozornost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246CC35-CFC9-461A-8A9B-7C70B0F71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pPr marL="0" indent="7938" eaLnBrk="1" hangingPunct="1"/>
            <a:r>
              <a:rPr lang="cs-CZ" altLang="cs-CZ" sz="2400" dirty="0"/>
              <a:t>Obsah Dodatku č.1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69AA307-167C-4C17-8513-68C0137A6594}"/>
              </a:ext>
            </a:extLst>
          </p:cNvPr>
          <p:cNvSpPr txBox="1"/>
          <p:nvPr/>
        </p:nvSpPr>
        <p:spPr>
          <a:xfrm>
            <a:off x="1187624" y="1772816"/>
            <a:ext cx="466345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Příspěvek na stipendia doktorandů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Navýšení DKRVO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Regulační opatření </a:t>
            </a:r>
          </a:p>
        </p:txBody>
      </p:sp>
    </p:spTree>
    <p:extLst>
      <p:ext uri="{BB962C8B-B14F-4D97-AF65-F5344CB8AC3E}">
        <p14:creationId xmlns:p14="http://schemas.microsoft.com/office/powerpoint/2010/main" val="17662137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246CC35-CFC9-461A-8A9B-7C70B0F71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pPr marL="0" indent="7938" eaLnBrk="1" hangingPunct="1"/>
            <a:r>
              <a:rPr lang="cs-CZ" altLang="cs-CZ" sz="2400" dirty="0"/>
              <a:t>Příspěvek na stipendia doktorandů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0FC0DF7-5920-4BE0-813B-E7E355312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92" y="4470625"/>
            <a:ext cx="8118648" cy="88543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F87F19F-328C-4226-93F3-E7253BECE3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792" y="2842070"/>
            <a:ext cx="8046640" cy="101395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7D21BBB-A298-4DB8-BB85-310C8438F2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793" y="1670041"/>
            <a:ext cx="6174432" cy="44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7724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246CC35-CFC9-461A-8A9B-7C70B0F71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pPr marL="0" indent="7938" eaLnBrk="1" hangingPunct="1"/>
            <a:r>
              <a:rPr lang="cs-CZ" altLang="cs-CZ" sz="2400" dirty="0"/>
              <a:t>Příspěvek na stipendia doktorandů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93D7C8C-7CC3-4B8C-A638-6815E0100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700808"/>
            <a:ext cx="7812360" cy="352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0424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246CC35-CFC9-461A-8A9B-7C70B0F71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pPr marL="0" indent="7938" eaLnBrk="1" hangingPunct="1"/>
            <a:r>
              <a:rPr lang="cs-CZ" altLang="cs-CZ" sz="2400" dirty="0"/>
              <a:t>Příspěvek na stipendia doktorandů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45008B3-D4BF-4F12-AA64-0F07295E2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93" y="1477373"/>
            <a:ext cx="8360339" cy="23836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7D9227D-98E6-4B9D-9762-EAEA89D318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611654"/>
            <a:ext cx="8472434" cy="76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8376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246CC35-CFC9-461A-8A9B-7C70B0F71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pPr marL="0" indent="7938" eaLnBrk="1" hangingPunct="1"/>
            <a:r>
              <a:rPr lang="cs-CZ" altLang="cs-CZ" sz="2400" dirty="0"/>
              <a:t>Příspěvek na stipendia doktorandů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2415D89-0C55-425E-8617-381F6C69D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84" y="1988840"/>
            <a:ext cx="8460432" cy="266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2971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246CC35-CFC9-461A-8A9B-7C70B0F71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pPr marL="0" indent="7938" eaLnBrk="1" hangingPunct="1"/>
            <a:r>
              <a:rPr lang="cs-CZ" altLang="cs-CZ" sz="2400" dirty="0"/>
              <a:t>Navýšení DKRVO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E63DA22-7095-46CB-BA98-860C5B24D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808" y="1751540"/>
            <a:ext cx="8028384" cy="86133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8D84C46-5354-40A6-B753-42433F816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092" y="2708920"/>
            <a:ext cx="7596336" cy="410166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A3E8D24-27A9-42EA-B23E-E2D03F38E4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808" y="1238453"/>
            <a:ext cx="6420768" cy="45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8531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246CC35-CFC9-461A-8A9B-7C70B0F71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pPr marL="0" indent="7938" eaLnBrk="1" hangingPunct="1"/>
            <a:r>
              <a:rPr lang="cs-CZ" altLang="cs-CZ" sz="2400" dirty="0"/>
              <a:t>kapitulace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474F9D5-4ADE-4D38-A1BC-4F856E39D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12776"/>
            <a:ext cx="5710213" cy="40340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8DC40E6-FB51-412E-B6C3-C6960D334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366199"/>
            <a:ext cx="7812360" cy="135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3897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246CC35-CFC9-461A-8A9B-7C70B0F71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416824" cy="736857"/>
          </a:xfrm>
        </p:spPr>
        <p:txBody>
          <a:bodyPr/>
          <a:lstStyle/>
          <a:p>
            <a:pPr marL="0" indent="7938" eaLnBrk="1" hangingPunct="1"/>
            <a:r>
              <a:rPr lang="cs-CZ" altLang="cs-CZ" sz="2400" dirty="0" err="1"/>
              <a:t>Rekapituace</a:t>
            </a:r>
            <a:endParaRPr lang="cs-CZ" altLang="cs-CZ" sz="2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9F205C8-CFE6-4460-99F9-D1D056A99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9576"/>
            <a:ext cx="9144000" cy="285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5102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47624</TotalTime>
  <Words>63</Words>
  <Application>Microsoft Office PowerPoint</Application>
  <PresentationFormat>Předvádění na obrazovce (4:3)</PresentationFormat>
  <Paragraphs>27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Arial Narrow</vt:lpstr>
      <vt:lpstr>Výchozí návrh</vt:lpstr>
      <vt:lpstr>Dodatek č.1 ROZPISU ROZPOČTU UTB  NA ROK 2024 </vt:lpstr>
      <vt:lpstr>Obsah Dodatku č.1</vt:lpstr>
      <vt:lpstr>Příspěvek na stipendia doktorandů</vt:lpstr>
      <vt:lpstr>Příspěvek na stipendia doktorandů</vt:lpstr>
      <vt:lpstr>Příspěvek na stipendia doktorandů</vt:lpstr>
      <vt:lpstr>Příspěvek na stipendia doktorandů</vt:lpstr>
      <vt:lpstr>Navýšení DKRVO</vt:lpstr>
      <vt:lpstr>kapitulace</vt:lpstr>
      <vt:lpstr>Rekapituace</vt:lpstr>
      <vt:lpstr>Závěr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Rozpis rozpočtu 2023</dc:title>
  <dc:creator>kvestor</dc:creator>
  <cp:lastModifiedBy>Milan Adámek</cp:lastModifiedBy>
  <cp:revision>2069</cp:revision>
  <cp:lastPrinted>2022-04-07T07:12:42Z</cp:lastPrinted>
  <dcterms:created xsi:type="dcterms:W3CDTF">2004-10-24T13:27:26Z</dcterms:created>
  <dcterms:modified xsi:type="dcterms:W3CDTF">2024-10-01T05:51:41Z</dcterms:modified>
</cp:coreProperties>
</file>