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94" r:id="rId2"/>
    <p:sldId id="728" r:id="rId3"/>
    <p:sldId id="794" r:id="rId4"/>
    <p:sldId id="795" r:id="rId5"/>
    <p:sldId id="796" r:id="rId6"/>
    <p:sldId id="797" r:id="rId7"/>
    <p:sldId id="798" r:id="rId8"/>
    <p:sldId id="800" r:id="rId9"/>
    <p:sldId id="799" r:id="rId10"/>
    <p:sldId id="435" r:id="rId11"/>
  </p:sldIdLst>
  <p:sldSz cx="9144000" cy="6858000" type="screen4x3"/>
  <p:notesSz cx="6808788" cy="9940925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>
          <p15:clr>
            <a:srgbClr val="A4A3A4"/>
          </p15:clr>
        </p15:guide>
        <p15:guide id="2" pos="214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1A0A"/>
    <a:srgbClr val="FF6600"/>
    <a:srgbClr val="C63429"/>
    <a:srgbClr val="F3F9FA"/>
    <a:srgbClr val="0000FF"/>
    <a:srgbClr val="E7F3F4"/>
    <a:srgbClr val="FF8001"/>
    <a:srgbClr val="D0D0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16" autoAdjust="0"/>
    <p:restoredTop sz="95332" autoAdjust="0"/>
  </p:normalViewPr>
  <p:slideViewPr>
    <p:cSldViewPr>
      <p:cViewPr varScale="1">
        <p:scale>
          <a:sx n="114" d="100"/>
          <a:sy n="114" d="100"/>
        </p:scale>
        <p:origin x="193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36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2674"/>
    </p:cViewPr>
  </p:sorterViewPr>
  <p:notesViewPr>
    <p:cSldViewPr>
      <p:cViewPr varScale="1">
        <p:scale>
          <a:sx n="73" d="100"/>
          <a:sy n="73" d="100"/>
        </p:scale>
        <p:origin x="2148" y="54"/>
      </p:cViewPr>
      <p:guideLst>
        <p:guide orient="horz" pos="3130"/>
        <p:guide pos="214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28" tIns="46164" rIns="92328" bIns="46164" numCol="1" anchor="t" anchorCtr="0" compatLnSpc="1">
            <a:prstTxWarp prst="textNoShape">
              <a:avLst/>
            </a:prstTxWarp>
          </a:bodyPr>
          <a:lstStyle>
            <a:lvl1pPr defTabSz="923722" eaLnBrk="1" hangingPunct="1">
              <a:buFontTx/>
              <a:buNone/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28" tIns="46164" rIns="92328" bIns="46164" numCol="1" anchor="t" anchorCtr="0" compatLnSpc="1">
            <a:prstTxWarp prst="textNoShape">
              <a:avLst/>
            </a:prstTxWarp>
          </a:bodyPr>
          <a:lstStyle>
            <a:lvl1pPr algn="r" defTabSz="923722" eaLnBrk="1" hangingPunct="1">
              <a:buFontTx/>
              <a:buNone/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28" tIns="46164" rIns="92328" bIns="46164" numCol="1" anchor="b" anchorCtr="0" compatLnSpc="1">
            <a:prstTxWarp prst="textNoShape">
              <a:avLst/>
            </a:prstTxWarp>
          </a:bodyPr>
          <a:lstStyle>
            <a:lvl1pPr defTabSz="923722" eaLnBrk="1" hangingPunct="1">
              <a:buFontTx/>
              <a:buNone/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245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28" tIns="46164" rIns="92328" bIns="46164" numCol="1" anchor="b" anchorCtr="0" compatLnSpc="1">
            <a:prstTxWarp prst="textNoShape">
              <a:avLst/>
            </a:prstTxWarp>
          </a:bodyPr>
          <a:lstStyle>
            <a:lvl1pPr algn="r" defTabSz="923722" eaLnBrk="1" hangingPunct="1">
              <a:buFontTx/>
              <a:buNone/>
              <a:defRPr sz="1200"/>
            </a:lvl1pPr>
          </a:lstStyle>
          <a:p>
            <a:pPr>
              <a:defRPr/>
            </a:pPr>
            <a:fld id="{1AFA145C-A900-4F13-9BF0-5DAF2749B13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9992509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28" tIns="46164" rIns="92328" bIns="46164" numCol="1" anchor="t" anchorCtr="0" compatLnSpc="1">
            <a:prstTxWarp prst="textNoShape">
              <a:avLst/>
            </a:prstTxWarp>
          </a:bodyPr>
          <a:lstStyle>
            <a:lvl1pPr defTabSz="923722" eaLnBrk="1" hangingPunct="1">
              <a:buFontTx/>
              <a:buNone/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28" tIns="46164" rIns="92328" bIns="46164" numCol="1" anchor="t" anchorCtr="0" compatLnSpc="1">
            <a:prstTxWarp prst="textNoShape">
              <a:avLst/>
            </a:prstTxWarp>
          </a:bodyPr>
          <a:lstStyle>
            <a:lvl1pPr algn="r" defTabSz="923722" eaLnBrk="1" hangingPunct="1">
              <a:buFontTx/>
              <a:buNone/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6125"/>
            <a:ext cx="4970463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2625" y="4721225"/>
            <a:ext cx="5443538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28" tIns="46164" rIns="92328" bIns="461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28" tIns="46164" rIns="92328" bIns="46164" numCol="1" anchor="b" anchorCtr="0" compatLnSpc="1">
            <a:prstTxWarp prst="textNoShape">
              <a:avLst/>
            </a:prstTxWarp>
          </a:bodyPr>
          <a:lstStyle>
            <a:lvl1pPr defTabSz="923722" eaLnBrk="1" hangingPunct="1">
              <a:buFontTx/>
              <a:buNone/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245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28" tIns="46164" rIns="92328" bIns="46164" numCol="1" anchor="b" anchorCtr="0" compatLnSpc="1">
            <a:prstTxWarp prst="textNoShape">
              <a:avLst/>
            </a:prstTxWarp>
          </a:bodyPr>
          <a:lstStyle>
            <a:lvl1pPr algn="r" defTabSz="923722" eaLnBrk="1" hangingPunct="1">
              <a:buFontTx/>
              <a:buNone/>
              <a:defRPr sz="1200"/>
            </a:lvl1pPr>
          </a:lstStyle>
          <a:p>
            <a:pPr>
              <a:defRPr/>
            </a:pPr>
            <a:fld id="{7B86BC19-6B07-4284-B0F4-1E6B94F3A58F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1074176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99B9EB2-011D-49E1-8787-91DE58408E4B}" type="slidenum">
              <a:rPr lang="cs-CZ" altLang="cs-CZ" smtClean="0"/>
              <a:pPr>
                <a:spcBef>
                  <a:spcPct val="0"/>
                </a:spcBef>
              </a:pPr>
              <a:t>1</a:t>
            </a:fld>
            <a:endParaRPr lang="cs-CZ" altLang="cs-CZ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20589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63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92164" name="Zástupný symbol pro číslo snímku 3"/>
          <p:cNvSpPr txBox="1">
            <a:spLocks noGrp="1"/>
          </p:cNvSpPr>
          <p:nvPr/>
        </p:nvSpPr>
        <p:spPr bwMode="auto">
          <a:xfrm>
            <a:off x="3856038" y="9442450"/>
            <a:ext cx="2951162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28" tIns="46164" rIns="92328" bIns="46164" anchor="b"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A7D475A-4AC8-4FFC-BC1D-AD05566AE180}" type="slidenum">
              <a:rPr lang="cs-CZ" altLang="cs-CZ"/>
              <a:pPr algn="r" eaLnBrk="1" hangingPunct="1">
                <a:spcBef>
                  <a:spcPct val="0"/>
                </a:spcBef>
              </a:pPr>
              <a:t>10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877810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8196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412A45E-8395-48B6-BCC8-E742CD842172}" type="slidenum">
              <a:rPr lang="cs-CZ" altLang="cs-CZ" smtClean="0"/>
              <a:pPr>
                <a:spcBef>
                  <a:spcPct val="0"/>
                </a:spcBef>
              </a:pPr>
              <a:t>2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9930459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8196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412A45E-8395-48B6-BCC8-E742CD842172}" type="slidenum">
              <a:rPr lang="cs-CZ" altLang="cs-CZ" smtClean="0"/>
              <a:pPr>
                <a:spcBef>
                  <a:spcPct val="0"/>
                </a:spcBef>
              </a:pPr>
              <a:t>3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013190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8196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412A45E-8395-48B6-BCC8-E742CD842172}" type="slidenum">
              <a:rPr lang="cs-CZ" altLang="cs-CZ" smtClean="0"/>
              <a:pPr>
                <a:spcBef>
                  <a:spcPct val="0"/>
                </a:spcBef>
              </a:pPr>
              <a:t>4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2264303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8196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412A45E-8395-48B6-BCC8-E742CD842172}" type="slidenum">
              <a:rPr lang="cs-CZ" altLang="cs-CZ" smtClean="0"/>
              <a:pPr>
                <a:spcBef>
                  <a:spcPct val="0"/>
                </a:spcBef>
              </a:pPr>
              <a:t>5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511377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8196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412A45E-8395-48B6-BCC8-E742CD842172}" type="slidenum">
              <a:rPr lang="cs-CZ" altLang="cs-CZ" smtClean="0"/>
              <a:pPr>
                <a:spcBef>
                  <a:spcPct val="0"/>
                </a:spcBef>
              </a:pPr>
              <a:t>6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806914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8196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412A45E-8395-48B6-BCC8-E742CD842172}" type="slidenum">
              <a:rPr lang="cs-CZ" altLang="cs-CZ" smtClean="0"/>
              <a:pPr>
                <a:spcBef>
                  <a:spcPct val="0"/>
                </a:spcBef>
              </a:pPr>
              <a:t>7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991543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8196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412A45E-8395-48B6-BCC8-E742CD842172}" type="slidenum">
              <a:rPr lang="cs-CZ" altLang="cs-CZ" smtClean="0"/>
              <a:pPr>
                <a:spcBef>
                  <a:spcPct val="0"/>
                </a:spcBef>
              </a:pPr>
              <a:t>8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9868483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8196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588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1788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8988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6188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3388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0588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7788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412A45E-8395-48B6-BCC8-E742CD842172}" type="slidenum">
              <a:rPr lang="cs-CZ" altLang="cs-CZ" smtClean="0"/>
              <a:pPr>
                <a:spcBef>
                  <a:spcPct val="0"/>
                </a:spcBef>
              </a:pPr>
              <a:t>9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111855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bg>
      <p:bgPr>
        <a:solidFill>
          <a:srgbClr val="FF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611188" y="836712"/>
            <a:ext cx="7772400" cy="1470025"/>
          </a:xfrm>
        </p:spPr>
        <p:txBody>
          <a:bodyPr/>
          <a:lstStyle>
            <a:lvl1pPr marL="0" indent="0"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10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3573463"/>
            <a:ext cx="6400800" cy="2087562"/>
          </a:xfrm>
        </p:spPr>
        <p:txBody>
          <a:bodyPr anchor="ctr"/>
          <a:lstStyle>
            <a:lvl1pPr marL="0" indent="0" algn="ctr"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Klepnutím lze upravit styl předlohy podnadpisů.</a:t>
            </a:r>
          </a:p>
        </p:txBody>
      </p:sp>
      <p:pic>
        <p:nvPicPr>
          <p:cNvPr id="11" name="Obrázek 10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7388" y="5949280"/>
            <a:ext cx="2880000" cy="681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5524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621042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7416824" cy="736857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5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043607" y="1124744"/>
            <a:ext cx="7416825" cy="5544616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277639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vislý nadpis 1"/>
          <p:cNvSpPr>
            <a:spLocks noGrp="1"/>
          </p:cNvSpPr>
          <p:nvPr>
            <p:ph type="title" orient="vert"/>
          </p:nvPr>
        </p:nvSpPr>
        <p:spPr>
          <a:xfrm>
            <a:off x="6670675" y="0"/>
            <a:ext cx="2222500" cy="6381750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5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518275" cy="6381750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007832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1053296" y="332656"/>
            <a:ext cx="7889598" cy="692721"/>
          </a:xfrm>
        </p:spPr>
        <p:txBody>
          <a:bodyPr/>
          <a:lstStyle/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5" name="Zástupný symbol pro tabulku 2"/>
          <p:cNvSpPr>
            <a:spLocks noGrp="1"/>
          </p:cNvSpPr>
          <p:nvPr>
            <p:ph type="tbl" idx="1"/>
          </p:nvPr>
        </p:nvSpPr>
        <p:spPr>
          <a:xfrm>
            <a:off x="179388" y="1124744"/>
            <a:ext cx="8785100" cy="5472608"/>
          </a:xfrm>
        </p:spPr>
        <p:txBody>
          <a:bodyPr/>
          <a:lstStyle/>
          <a:p>
            <a:pPr lvl="0"/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1490075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7416824" cy="736857"/>
          </a:xfrm>
        </p:spPr>
        <p:txBody>
          <a:bodyPr/>
          <a:lstStyle>
            <a:lvl1pPr marL="0" indent="0">
              <a:defRPr/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1043607" y="1124744"/>
            <a:ext cx="7416825" cy="554461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889615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7416824" cy="736857"/>
          </a:xfrm>
        </p:spPr>
        <p:txBody>
          <a:bodyPr/>
          <a:lstStyle>
            <a:lvl1pPr marL="0" indent="0">
              <a:defRPr/>
            </a:lvl1pPr>
          </a:lstStyle>
          <a:p>
            <a:r>
              <a:rPr 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1515299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930527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7416824" cy="736857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6" name="Zástupný symbol pro obsah 2"/>
          <p:cNvSpPr>
            <a:spLocks noGrp="1"/>
          </p:cNvSpPr>
          <p:nvPr>
            <p:ph sz="half" idx="1"/>
          </p:nvPr>
        </p:nvSpPr>
        <p:spPr>
          <a:xfrm>
            <a:off x="179388" y="1196752"/>
            <a:ext cx="4279900" cy="532859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Zástupný symbol pro obsah 3"/>
          <p:cNvSpPr>
            <a:spLocks noGrp="1"/>
          </p:cNvSpPr>
          <p:nvPr>
            <p:ph sz="half" idx="2"/>
          </p:nvPr>
        </p:nvSpPr>
        <p:spPr>
          <a:xfrm>
            <a:off x="4611688" y="1196752"/>
            <a:ext cx="4281487" cy="532859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520665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7643192" cy="792088"/>
          </a:xfrm>
        </p:spPr>
        <p:txBody>
          <a:bodyPr/>
          <a:lstStyle>
            <a:lvl1pPr marL="0" indent="0">
              <a:defRPr/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8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4040188" cy="90611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9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0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268760"/>
            <a:ext cx="4041775" cy="90611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11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034382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7416824" cy="736857"/>
          </a:xfrm>
        </p:spPr>
        <p:txBody>
          <a:bodyPr/>
          <a:lstStyle>
            <a:lvl1pPr marL="0" indent="0">
              <a:defRPr/>
            </a:lvl1pPr>
          </a:lstStyle>
          <a:p>
            <a:r>
              <a:rPr 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3924306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1064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70894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332656"/>
            <a:ext cx="7416824" cy="736857"/>
          </a:xfrm>
          <a:prstGeom prst="rect">
            <a:avLst/>
          </a:prstGeom>
          <a:extLst/>
        </p:spPr>
        <p:txBody>
          <a:bodyPr vert="horz" lIns="91340" tIns="45718" rIns="91340" bIns="45718" rtlCol="0" anchor="ctr">
            <a:noAutofit/>
          </a:bodyPr>
          <a:lstStyle/>
          <a:p>
            <a:pPr marL="180975" lvl="0" indent="-180975" algn="l" defTabSz="91326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dirty="0"/>
              <a:t>Klepnutím lze upravit styl předlohy nadpisů.</a:t>
            </a: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3607" y="1124744"/>
            <a:ext cx="7416825" cy="5544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dirty="0"/>
              <a:t>Klepnutím lze upravit styly předlohy textu.</a:t>
            </a:r>
          </a:p>
          <a:p>
            <a:pPr lvl="1"/>
            <a:r>
              <a:rPr lang="cs-CZ" altLang="cs-CZ" dirty="0"/>
              <a:t>Druhá úroveň</a:t>
            </a:r>
          </a:p>
          <a:p>
            <a:pPr lvl="2"/>
            <a:r>
              <a:rPr lang="cs-CZ" altLang="cs-CZ" dirty="0"/>
              <a:t>Třetí úroveň</a:t>
            </a:r>
          </a:p>
          <a:p>
            <a:pPr lvl="3"/>
            <a:r>
              <a:rPr lang="cs-CZ" altLang="cs-CZ" dirty="0"/>
              <a:t>Čtvrtá úroveň</a:t>
            </a:r>
          </a:p>
        </p:txBody>
      </p:sp>
      <p:pic>
        <p:nvPicPr>
          <p:cNvPr id="11" name="Obrázek 10"/>
          <p:cNvPicPr>
            <a:picLocks noChangeAspect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32656"/>
            <a:ext cx="767558" cy="73685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282" r:id="rId1"/>
    <p:sldLayoutId id="2147485270" r:id="rId2"/>
    <p:sldLayoutId id="2147485271" r:id="rId3"/>
    <p:sldLayoutId id="2147485272" r:id="rId4"/>
    <p:sldLayoutId id="2147485273" r:id="rId5"/>
    <p:sldLayoutId id="2147485274" r:id="rId6"/>
    <p:sldLayoutId id="2147485275" r:id="rId7"/>
    <p:sldLayoutId id="2147485276" r:id="rId8"/>
    <p:sldLayoutId id="2147485277" r:id="rId9"/>
    <p:sldLayoutId id="2147485278" r:id="rId10"/>
    <p:sldLayoutId id="2147485279" r:id="rId11"/>
    <p:sldLayoutId id="2147485280" r:id="rId12"/>
    <p:sldLayoutId id="2147485281" r:id="rId13"/>
  </p:sldLayoutIdLst>
  <p:hf sldNum="0" hdr="0" dt="0"/>
  <p:txStyles>
    <p:titleStyle>
      <a:lvl1pPr marL="0" indent="0" algn="l" rtl="0" eaLnBrk="0" fontAlgn="base" hangingPunct="0">
        <a:spcBef>
          <a:spcPct val="0"/>
        </a:spcBef>
        <a:spcAft>
          <a:spcPct val="0"/>
        </a:spcAft>
        <a:defRPr lang="cs-CZ" altLang="cs-CZ" sz="2800" b="1" kern="1200" dirty="0" smtClean="0">
          <a:solidFill>
            <a:srgbClr val="E65014"/>
          </a:solidFill>
          <a:latin typeface="+mj-lt"/>
          <a:ea typeface="+mj-ea"/>
          <a:cs typeface="+mj-cs"/>
        </a:defRPr>
      </a:lvl1pPr>
      <a:lvl2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2pPr>
      <a:lvl3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3pPr>
      <a:lvl4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4pPr>
      <a:lvl5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5pPr>
      <a:lvl6pPr marL="6381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6pPr>
      <a:lvl7pPr marL="10953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7pPr>
      <a:lvl8pPr marL="15525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8pPr>
      <a:lvl9pPr marL="20097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altLang="cs-CZ" dirty="0"/>
              <a:t>Dodatek č.1 ROZPISU ROZPOČTU UTB  NA ROK 2024 </a:t>
            </a:r>
          </a:p>
        </p:txBody>
      </p:sp>
      <p:sp>
        <p:nvSpPr>
          <p:cNvPr id="5123" name="Rectangle 1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sz="2800" dirty="0">
                <a:latin typeface="+mj-lt"/>
              </a:rPr>
              <a:t>Verze:  1. října 2024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Nadpis 6"/>
          <p:cNvSpPr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 indent="0"/>
            <a:r>
              <a:rPr lang="cs-CZ" altLang="cs-CZ" sz="2000" dirty="0"/>
              <a:t>Závěr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 anchor="ctr"/>
          <a:lstStyle/>
          <a:p>
            <a:pPr algn="ctr">
              <a:buFontTx/>
              <a:buNone/>
            </a:pPr>
            <a:r>
              <a:rPr lang="cs-CZ" altLang="cs-CZ" sz="2800" dirty="0"/>
              <a:t>Děkuji za pozornost</a:t>
            </a: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>
            <a:extLst>
              <a:ext uri="{FF2B5EF4-FFF2-40B4-BE49-F238E27FC236}">
                <a16:creationId xmlns:a16="http://schemas.microsoft.com/office/drawing/2014/main" id="{B246CC35-CFC9-461A-8A9B-7C70B0F719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3608" y="332656"/>
            <a:ext cx="7416824" cy="736857"/>
          </a:xfrm>
        </p:spPr>
        <p:txBody>
          <a:bodyPr/>
          <a:lstStyle/>
          <a:p>
            <a:pPr marL="0" indent="7938" eaLnBrk="1" hangingPunct="1"/>
            <a:r>
              <a:rPr lang="cs-CZ" altLang="cs-CZ" sz="2400" dirty="0"/>
              <a:t>Obsah Dodatku č.1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069AA307-167C-4C17-8513-68C0137A6594}"/>
              </a:ext>
            </a:extLst>
          </p:cNvPr>
          <p:cNvSpPr txBox="1"/>
          <p:nvPr/>
        </p:nvSpPr>
        <p:spPr>
          <a:xfrm>
            <a:off x="1187624" y="1772816"/>
            <a:ext cx="466345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cs-CZ" dirty="0"/>
              <a:t>Příspěvek na stipendia doktorandů </a:t>
            </a:r>
          </a:p>
          <a:p>
            <a:pPr marL="457200" indent="-457200">
              <a:buFont typeface="+mj-lt"/>
              <a:buAutoNum type="arabicPeriod"/>
            </a:pPr>
            <a:endParaRPr lang="cs-CZ" dirty="0"/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Navýšení DKRVO</a:t>
            </a:r>
          </a:p>
          <a:p>
            <a:pPr marL="457200" indent="-457200">
              <a:buFont typeface="+mj-lt"/>
              <a:buAutoNum type="arabicPeriod"/>
            </a:pPr>
            <a:endParaRPr lang="cs-CZ" dirty="0"/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Regulační opatření </a:t>
            </a:r>
          </a:p>
        </p:txBody>
      </p:sp>
    </p:spTree>
    <p:extLst>
      <p:ext uri="{BB962C8B-B14F-4D97-AF65-F5344CB8AC3E}">
        <p14:creationId xmlns:p14="http://schemas.microsoft.com/office/powerpoint/2010/main" val="1766213726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>
            <a:extLst>
              <a:ext uri="{FF2B5EF4-FFF2-40B4-BE49-F238E27FC236}">
                <a16:creationId xmlns:a16="http://schemas.microsoft.com/office/drawing/2014/main" id="{B246CC35-CFC9-461A-8A9B-7C70B0F719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3608" y="332656"/>
            <a:ext cx="7416824" cy="736857"/>
          </a:xfrm>
        </p:spPr>
        <p:txBody>
          <a:bodyPr/>
          <a:lstStyle/>
          <a:p>
            <a:pPr marL="0" indent="7938" eaLnBrk="1" hangingPunct="1"/>
            <a:r>
              <a:rPr lang="cs-CZ" altLang="cs-CZ" sz="2400" dirty="0"/>
              <a:t>Příspěvek na stipendia doktorandů</a:t>
            </a: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C0FC0DF7-5920-4BE0-813B-E7E3553122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92" y="4470625"/>
            <a:ext cx="8118648" cy="885434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5F87F19F-328C-4226-93F3-E7253BECE3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792" y="2842070"/>
            <a:ext cx="8046640" cy="1013955"/>
          </a:xfrm>
          <a:prstGeom prst="rect">
            <a:avLst/>
          </a:prstGeom>
        </p:spPr>
      </p:pic>
      <p:pic>
        <p:nvPicPr>
          <p:cNvPr id="10" name="Obrázek 9">
            <a:extLst>
              <a:ext uri="{FF2B5EF4-FFF2-40B4-BE49-F238E27FC236}">
                <a16:creationId xmlns:a16="http://schemas.microsoft.com/office/drawing/2014/main" id="{F7D21BBB-A298-4DB8-BB85-310C8438F20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793" y="1670041"/>
            <a:ext cx="6174432" cy="445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277245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>
            <a:extLst>
              <a:ext uri="{FF2B5EF4-FFF2-40B4-BE49-F238E27FC236}">
                <a16:creationId xmlns:a16="http://schemas.microsoft.com/office/drawing/2014/main" id="{B246CC35-CFC9-461A-8A9B-7C70B0F719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3608" y="332656"/>
            <a:ext cx="7416824" cy="736857"/>
          </a:xfrm>
        </p:spPr>
        <p:txBody>
          <a:bodyPr/>
          <a:lstStyle/>
          <a:p>
            <a:pPr marL="0" indent="7938" eaLnBrk="1" hangingPunct="1"/>
            <a:r>
              <a:rPr lang="cs-CZ" altLang="cs-CZ" sz="2400" dirty="0"/>
              <a:t>Příspěvek na stipendia doktorandů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293D7C8C-7CC3-4B8C-A638-6815E0100F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1700808"/>
            <a:ext cx="7812360" cy="3521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4404243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>
            <a:extLst>
              <a:ext uri="{FF2B5EF4-FFF2-40B4-BE49-F238E27FC236}">
                <a16:creationId xmlns:a16="http://schemas.microsoft.com/office/drawing/2014/main" id="{B246CC35-CFC9-461A-8A9B-7C70B0F719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3608" y="332656"/>
            <a:ext cx="7416824" cy="736857"/>
          </a:xfrm>
        </p:spPr>
        <p:txBody>
          <a:bodyPr/>
          <a:lstStyle/>
          <a:p>
            <a:pPr marL="0" indent="7938" eaLnBrk="1" hangingPunct="1"/>
            <a:r>
              <a:rPr lang="cs-CZ" altLang="cs-CZ" sz="2400" dirty="0"/>
              <a:t>Příspěvek na stipendia doktorandů</a:t>
            </a: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945008B3-D4BF-4F12-AA64-0F07295E20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593" y="1477373"/>
            <a:ext cx="8360339" cy="2383675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77D9227D-98E6-4B9D-9762-EAEA89D318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504" y="4611654"/>
            <a:ext cx="8472434" cy="768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2583760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>
            <a:extLst>
              <a:ext uri="{FF2B5EF4-FFF2-40B4-BE49-F238E27FC236}">
                <a16:creationId xmlns:a16="http://schemas.microsoft.com/office/drawing/2014/main" id="{B246CC35-CFC9-461A-8A9B-7C70B0F719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3608" y="332656"/>
            <a:ext cx="7416824" cy="736857"/>
          </a:xfrm>
        </p:spPr>
        <p:txBody>
          <a:bodyPr/>
          <a:lstStyle/>
          <a:p>
            <a:pPr marL="0" indent="7938" eaLnBrk="1" hangingPunct="1"/>
            <a:r>
              <a:rPr lang="cs-CZ" altLang="cs-CZ" sz="2400" dirty="0"/>
              <a:t>Příspěvek na stipendia doktorandů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72415D89-0C55-425E-8617-381F6C69DD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784" y="1988840"/>
            <a:ext cx="8460432" cy="2667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729710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>
            <a:extLst>
              <a:ext uri="{FF2B5EF4-FFF2-40B4-BE49-F238E27FC236}">
                <a16:creationId xmlns:a16="http://schemas.microsoft.com/office/drawing/2014/main" id="{B246CC35-CFC9-461A-8A9B-7C70B0F719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3608" y="332656"/>
            <a:ext cx="7416824" cy="736857"/>
          </a:xfrm>
        </p:spPr>
        <p:txBody>
          <a:bodyPr/>
          <a:lstStyle/>
          <a:p>
            <a:pPr marL="0" indent="7938" eaLnBrk="1" hangingPunct="1"/>
            <a:r>
              <a:rPr lang="cs-CZ" altLang="cs-CZ" sz="2400" dirty="0"/>
              <a:t>Navýšení DKRVO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DE63DA22-7095-46CB-BA98-860C5B24D7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808" y="1751540"/>
            <a:ext cx="8028384" cy="861332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28D84C46-5354-40A6-B753-42433F816EF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092" y="2708920"/>
            <a:ext cx="7596336" cy="4101668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2A3E8D24-27A9-42EA-B23E-E2D03F38E4C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7808" y="1238453"/>
            <a:ext cx="6420768" cy="454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485318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>
            <a:extLst>
              <a:ext uri="{FF2B5EF4-FFF2-40B4-BE49-F238E27FC236}">
                <a16:creationId xmlns:a16="http://schemas.microsoft.com/office/drawing/2014/main" id="{B246CC35-CFC9-461A-8A9B-7C70B0F719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3608" y="332656"/>
            <a:ext cx="7416824" cy="736857"/>
          </a:xfrm>
        </p:spPr>
        <p:txBody>
          <a:bodyPr/>
          <a:lstStyle/>
          <a:p>
            <a:pPr marL="0" indent="7938" eaLnBrk="1" hangingPunct="1"/>
            <a:r>
              <a:rPr lang="cs-CZ" altLang="cs-CZ" sz="2400" dirty="0"/>
              <a:t>kapitulace</a:t>
            </a: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E474F9D5-4ADE-4D38-A1BC-4F856E39DA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1412776"/>
            <a:ext cx="5710213" cy="403401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78DC40E6-FB51-412E-B6C3-C6960D3349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544" y="2366199"/>
            <a:ext cx="7812360" cy="1351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8138975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>
            <a:extLst>
              <a:ext uri="{FF2B5EF4-FFF2-40B4-BE49-F238E27FC236}">
                <a16:creationId xmlns:a16="http://schemas.microsoft.com/office/drawing/2014/main" id="{B246CC35-CFC9-461A-8A9B-7C70B0F719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3608" y="332656"/>
            <a:ext cx="7416824" cy="736857"/>
          </a:xfrm>
        </p:spPr>
        <p:txBody>
          <a:bodyPr/>
          <a:lstStyle/>
          <a:p>
            <a:pPr marL="0" indent="7938" eaLnBrk="1" hangingPunct="1"/>
            <a:r>
              <a:rPr lang="cs-CZ" altLang="cs-CZ" sz="2400" dirty="0" err="1"/>
              <a:t>Rekapituace</a:t>
            </a:r>
            <a:endParaRPr lang="cs-CZ" altLang="cs-CZ" sz="2400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29F205C8-CFE6-4460-99F9-D1D056A99B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999576"/>
            <a:ext cx="9144000" cy="2858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85102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47624</TotalTime>
  <Words>63</Words>
  <Application>Microsoft Office PowerPoint</Application>
  <PresentationFormat>Předvádění na obrazovce (4:3)</PresentationFormat>
  <Paragraphs>27</Paragraphs>
  <Slides>10</Slides>
  <Notes>10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3" baseType="lpstr">
      <vt:lpstr>Arial</vt:lpstr>
      <vt:lpstr>Arial Narrow</vt:lpstr>
      <vt:lpstr>Výchozí návrh</vt:lpstr>
      <vt:lpstr>Dodatek č.1 ROZPISU ROZPOČTU UTB  NA ROK 2024 </vt:lpstr>
      <vt:lpstr>Obsah Dodatku č.1</vt:lpstr>
      <vt:lpstr>Příspěvek na stipendia doktorandů</vt:lpstr>
      <vt:lpstr>Příspěvek na stipendia doktorandů</vt:lpstr>
      <vt:lpstr>Příspěvek na stipendia doktorandů</vt:lpstr>
      <vt:lpstr>Příspěvek na stipendia doktorandů</vt:lpstr>
      <vt:lpstr>Navýšení DKRVO</vt:lpstr>
      <vt:lpstr>kapitulace</vt:lpstr>
      <vt:lpstr>Rekapituace</vt:lpstr>
      <vt:lpstr>Závěr</vt:lpstr>
    </vt:vector>
  </TitlesOfParts>
  <Company>UTB Zlín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Rozpis rozpočtu 2023</dc:title>
  <dc:creator>kvestor</dc:creator>
  <cp:lastModifiedBy>Milan Adámek</cp:lastModifiedBy>
  <cp:revision>2069</cp:revision>
  <cp:lastPrinted>2022-04-07T07:12:42Z</cp:lastPrinted>
  <dcterms:created xsi:type="dcterms:W3CDTF">2004-10-24T13:27:26Z</dcterms:created>
  <dcterms:modified xsi:type="dcterms:W3CDTF">2024-10-01T05:51:41Z</dcterms:modified>
</cp:coreProperties>
</file>