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3.xml.rels" ContentType="application/vnd.openxmlformats-package.relationships+xml"/>
  <Override PartName="/ppt/slideMasters/_rels/slideMaster4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slideLayouts/slideLayout31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_rels/slideLayout39.xml.rels" ContentType="application/vnd.openxmlformats-package.relationships+xml"/>
  <Override PartName="/ppt/slideLayouts/_rels/slideLayout31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32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3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34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5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36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37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38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25.xml.rels" ContentType="application/vnd.openxmlformats-package.relationships+xml"/>
  <Override PartName="/ppt/slideLayouts/_rels/slideLayout26.xml.rels" ContentType="application/vnd.openxmlformats-package.relationships+xml"/>
  <Override PartName="/ppt/slideLayouts/_rels/slideLayout27.xml.rels" ContentType="application/vnd.openxmlformats-package.relationships+xml"/>
  <Override PartName="/ppt/slideLayouts/_rels/slideLayout28.xml.rels" ContentType="application/vnd.openxmlformats-package.relationships+xml"/>
  <Override PartName="/ppt/slideLayouts/_rels/slideLayout29.xml.rels" ContentType="application/vnd.openxmlformats-package.relationships+xml"/>
  <Override PartName="/ppt/slideLayouts/_rels/slideLayout30.xml.rels" ContentType="application/vnd.openxmlformats-package.relationships+xml"/>
  <Override PartName="/ppt/slideLayouts/_rels/slideLayout40.xml.rels" ContentType="application/vnd.openxmlformats-package.relationships+xml"/>
  <Override PartName="/ppt/slideLayouts/_rels/slideLayout41.xml.rels" ContentType="application/vnd.openxmlformats-package.relationships+xml"/>
  <Override PartName="/ppt/slideLayouts/_rels/slideLayout42.xml.rels" ContentType="application/vnd.openxmlformats-package.relationships+xml"/>
  <Override PartName="/ppt/slideLayouts/_rels/slideLayout43.xml.rels" ContentType="application/vnd.openxmlformats-package.relationships+xml"/>
  <Override PartName="/ppt/slideLayouts/_rels/slideLayout44.xml.rels" ContentType="application/vnd.openxmlformats-package.relationships+xml"/>
  <Override PartName="/ppt/slideLayouts/_rels/slideLayout45.xml.rels" ContentType="application/vnd.openxmlformats-package.relationships+xml"/>
  <Override PartName="/ppt/slideLayouts/_rels/slideLayout46.xml.rels" ContentType="application/vnd.openxmlformats-package.relationships+xml"/>
  <Override PartName="/ppt/slideLayouts/_rels/slideLayout47.xml.rels" ContentType="application/vnd.openxmlformats-package.relationships+xml"/>
  <Override PartName="/ppt/slideLayouts/_rels/slideLayout48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media/image1.jpeg" ContentType="image/jpeg"/>
  <Override PartName="/ppt/media/image2.jpeg" ContentType="image/jpeg"/>
  <Override PartName="/ppt/media/image3.jpeg" ContentType="image/jpeg"/>
  <Override PartName="/ppt/media/image4.jpeg" ContentType="image/jpeg"/>
  <Override PartName="/ppt/media/image5.jpeg" ContentType="image/jpeg"/>
  <Override PartName="/ppt/media/image6.jpeg" ContentType="image/jpe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  <p:sldMasterId id="2147483674" r:id="rId4"/>
    <p:sldMasterId id="2147483687" r:id="rId5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</p:sldIdLst>
  <p:sldSz cx="10080625" cy="5670550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Master" Target="slideMasters/slideMaster4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3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3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46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51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52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55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56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59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60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63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66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67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68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7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71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72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73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74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75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2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2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80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2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8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2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84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85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2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3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3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8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90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91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3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9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94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95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3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9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98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99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3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10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02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3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104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05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06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07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3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10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10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11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12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13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14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3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3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118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3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12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4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12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23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4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</p:spTree>
  </p:cSld>
</p:sldLayout>
</file>

<file path=ppt/slideLayouts/slideLayout4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4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12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28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29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4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13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32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33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4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13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36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37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4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13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40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4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14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43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44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45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4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14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48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49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50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51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52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3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8.xml"/><Relationship Id="rId6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0.xml"/><Relationship Id="rId8" Type="http://schemas.openxmlformats.org/officeDocument/2006/relationships/slideLayout" Target="../slideLayouts/slideLayout31.xml"/><Relationship Id="rId9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33.xml"/><Relationship Id="rId11" Type="http://schemas.openxmlformats.org/officeDocument/2006/relationships/slideLayout" Target="../slideLayouts/slideLayout34.xml"/><Relationship Id="rId12" Type="http://schemas.openxmlformats.org/officeDocument/2006/relationships/slideLayout" Target="../slideLayouts/slideLayout35.xml"/><Relationship Id="rId13" Type="http://schemas.openxmlformats.org/officeDocument/2006/relationships/slideLayout" Target="../slideLayouts/slideLayout36.xml"/>
</Relationships>
</file>

<file path=ppt/slideMasters/_rels/slideMaster4.xml.rels><?xml version="1.0" encoding="UTF-8"?>
<Relationships xmlns="http://schemas.openxmlformats.org/package/2006/relationships"><Relationship Id="rId1" Type="http://schemas.openxmlformats.org/officeDocument/2006/relationships/theme" Target="../theme/theme4.xml"/><Relationship Id="rId2" Type="http://schemas.openxmlformats.org/officeDocument/2006/relationships/slideLayout" Target="../slideLayouts/slideLayout37.xml"/><Relationship Id="rId3" Type="http://schemas.openxmlformats.org/officeDocument/2006/relationships/slideLayout" Target="../slideLayouts/slideLayout38.xml"/><Relationship Id="rId4" Type="http://schemas.openxmlformats.org/officeDocument/2006/relationships/slideLayout" Target="../slideLayouts/slideLayout39.xml"/><Relationship Id="rId5" Type="http://schemas.openxmlformats.org/officeDocument/2006/relationships/slideLayout" Target="../slideLayouts/slideLayout40.xml"/><Relationship Id="rId6" Type="http://schemas.openxmlformats.org/officeDocument/2006/relationships/slideLayout" Target="../slideLayouts/slideLayout41.xml"/><Relationship Id="rId7" Type="http://schemas.openxmlformats.org/officeDocument/2006/relationships/slideLayout" Target="../slideLayouts/slideLayout42.xml"/><Relationship Id="rId8" Type="http://schemas.openxmlformats.org/officeDocument/2006/relationships/slideLayout" Target="../slideLayouts/slideLayout43.xml"/><Relationship Id="rId9" Type="http://schemas.openxmlformats.org/officeDocument/2006/relationships/slideLayout" Target="../slideLayouts/slideLayout44.xml"/><Relationship Id="rId10" Type="http://schemas.openxmlformats.org/officeDocument/2006/relationships/slideLayout" Target="../slideLayouts/slideLayout45.xml"/><Relationship Id="rId11" Type="http://schemas.openxmlformats.org/officeDocument/2006/relationships/slideLayout" Target="../slideLayouts/slideLayout46.xml"/><Relationship Id="rId12" Type="http://schemas.openxmlformats.org/officeDocument/2006/relationships/slideLayout" Target="../slideLayouts/slideLayout47.xml"/><Relationship Id="rId13" Type="http://schemas.openxmlformats.org/officeDocument/2006/relationships/slideLayout" Target="../slideLayouts/slideLayout48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5720"/>
            <a:ext cx="9071640" cy="946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r>
              <a:rPr b="0" lang="cs-CZ" sz="1800" spc="-1" strike="noStrike">
                <a:latin typeface="Arial"/>
              </a:rPr>
              <a:t>Klikněte pro úpravu formátu textu nadpisu</a:t>
            </a:r>
            <a:endParaRPr b="0" lang="cs-CZ" sz="18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1800" spc="-1" strike="noStrike">
                <a:latin typeface="Arial"/>
              </a:rPr>
              <a:t>Klikněte pro úpravu formátu textu osnovy</a:t>
            </a:r>
            <a:endParaRPr b="0" lang="cs-CZ" sz="18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cs-CZ" sz="1800" spc="-1" strike="noStrike">
                <a:latin typeface="Arial"/>
              </a:rPr>
              <a:t>Druhá úroveň</a:t>
            </a:r>
            <a:endParaRPr b="0" lang="cs-CZ" sz="1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1800" spc="-1" strike="noStrike">
                <a:latin typeface="Arial"/>
              </a:rPr>
              <a:t>Třetí úroveň</a:t>
            </a:r>
            <a:endParaRPr b="0" lang="cs-CZ" sz="18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cs-CZ" sz="1800" spc="-1" strike="noStrike">
                <a:latin typeface="Arial"/>
              </a:rPr>
              <a:t>Čtvrtá úroveň osnovy</a:t>
            </a:r>
            <a:endParaRPr b="0" lang="cs-CZ" sz="18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1800" spc="-1" strike="noStrike">
                <a:latin typeface="Arial"/>
              </a:rPr>
              <a:t>Pátá úroveň osnovy</a:t>
            </a:r>
            <a:endParaRPr b="0" lang="cs-CZ" sz="18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1800" spc="-1" strike="noStrike">
                <a:latin typeface="Arial"/>
              </a:rPr>
              <a:t>Šestá úroveň</a:t>
            </a:r>
            <a:endParaRPr b="0" lang="cs-CZ" sz="18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1800" spc="-1" strike="noStrike">
                <a:latin typeface="Arial"/>
              </a:rPr>
              <a:t>Sedmá úroveň</a:t>
            </a:r>
            <a:endParaRPr b="0" lang="cs-CZ" sz="18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r>
              <a:rPr b="0" lang="cs-CZ" sz="4400" spc="-1" strike="noStrike">
                <a:latin typeface="Arial"/>
              </a:rPr>
              <a:t>Klikněte pro úpravu formátu textu nadpisu</a:t>
            </a:r>
            <a:endParaRPr b="0" lang="cs-CZ" sz="4400" spc="-1" strike="noStrike">
              <a:latin typeface="Arial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3200" spc="-1" strike="noStrike">
                <a:latin typeface="Arial"/>
              </a:rPr>
              <a:t>Klikněte pro úpravu formátu textu osnovy</a:t>
            </a:r>
            <a:endParaRPr b="0" lang="cs-CZ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cs-CZ" sz="2800" spc="-1" strike="noStrike">
                <a:latin typeface="Arial"/>
              </a:rPr>
              <a:t>Druhá úroveň</a:t>
            </a:r>
            <a:endParaRPr b="0" lang="cs-CZ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2400" spc="-1" strike="noStrike">
                <a:latin typeface="Arial"/>
              </a:rPr>
              <a:t>Třetí úroveň</a:t>
            </a:r>
            <a:endParaRPr b="0" lang="cs-CZ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cs-CZ" sz="2000" spc="-1" strike="noStrike">
                <a:latin typeface="Arial"/>
              </a:rPr>
              <a:t>Čtvrtá úroveň osnovy</a:t>
            </a:r>
            <a:endParaRPr b="0" lang="cs-CZ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2000" spc="-1" strike="noStrike">
                <a:latin typeface="Arial"/>
              </a:rPr>
              <a:t>Pátá úroveň osnovy</a:t>
            </a:r>
            <a:endParaRPr b="0" lang="cs-CZ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2000" spc="-1" strike="noStrike">
                <a:latin typeface="Arial"/>
              </a:rPr>
              <a:t>Šestá úroveň</a:t>
            </a:r>
            <a:endParaRPr b="0" lang="cs-CZ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2000" spc="-1" strike="noStrike">
                <a:latin typeface="Arial"/>
              </a:rPr>
              <a:t>Sedmá úroveň</a:t>
            </a:r>
            <a:endParaRPr b="0" lang="cs-CZ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/>
          </p:cNvSpPr>
          <p:nvPr>
            <p:ph type="title"/>
          </p:nvPr>
        </p:nvSpPr>
        <p:spPr>
          <a:xfrm>
            <a:off x="504000" y="225720"/>
            <a:ext cx="9071640" cy="946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r>
              <a:rPr b="0" lang="cs-CZ" sz="1800" spc="-1" strike="noStrike">
                <a:latin typeface="Arial"/>
              </a:rPr>
              <a:t>Klikněte pro úpravu formátu textu nadpisu</a:t>
            </a:r>
            <a:endParaRPr b="0" lang="cs-CZ" sz="1800" spc="-1" strike="noStrike">
              <a:latin typeface="Arial"/>
            </a:endParaRPr>
          </a:p>
        </p:txBody>
      </p:sp>
      <p:sp>
        <p:nvSpPr>
          <p:cNvPr id="7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1568160"/>
          </a:xfrm>
          <a:prstGeom prst="rect">
            <a:avLst/>
          </a:prstGeom>
        </p:spPr>
        <p:txBody>
          <a:bodyPr lIns="0" rIns="0" tIns="0" bIns="0">
            <a:normAutofit fontScale="56000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1800" spc="-1" strike="noStrike">
                <a:latin typeface="Arial"/>
              </a:rPr>
              <a:t>Klikněte pro úpravu formátu textu osnovy</a:t>
            </a:r>
            <a:endParaRPr b="0" lang="cs-CZ" sz="18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cs-CZ" sz="1800" spc="-1" strike="noStrike">
                <a:latin typeface="Arial"/>
              </a:rPr>
              <a:t>Druhá úroveň</a:t>
            </a:r>
            <a:endParaRPr b="0" lang="cs-CZ" sz="1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1800" spc="-1" strike="noStrike">
                <a:latin typeface="Arial"/>
              </a:rPr>
              <a:t>Třetí úroveň</a:t>
            </a:r>
            <a:endParaRPr b="0" lang="cs-CZ" sz="18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cs-CZ" sz="1800" spc="-1" strike="noStrike">
                <a:latin typeface="Arial"/>
              </a:rPr>
              <a:t>Čtvrtá úroveň osnovy</a:t>
            </a:r>
            <a:endParaRPr b="0" lang="cs-CZ" sz="18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1800" spc="-1" strike="noStrike">
                <a:latin typeface="Arial"/>
              </a:rPr>
              <a:t>Pátá úroveň osnovy</a:t>
            </a:r>
            <a:endParaRPr b="0" lang="cs-CZ" sz="18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1800" spc="-1" strike="noStrike">
                <a:latin typeface="Arial"/>
              </a:rPr>
              <a:t>Šestá úroveň</a:t>
            </a:r>
            <a:endParaRPr b="0" lang="cs-CZ" sz="18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1800" spc="-1" strike="noStrike">
                <a:latin typeface="Arial"/>
              </a:rPr>
              <a:t>Sedmá úroveň</a:t>
            </a:r>
            <a:endParaRPr b="0" lang="cs-CZ" sz="1800" spc="-1" strike="noStrike">
              <a:latin typeface="Arial"/>
            </a:endParaRPr>
          </a:p>
        </p:txBody>
      </p:sp>
      <p:sp>
        <p:nvSpPr>
          <p:cNvPr id="78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</p:spPr>
        <p:txBody>
          <a:bodyPr lIns="0" rIns="0" tIns="0" bIns="0">
            <a:normAutofit fontScale="56000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1800" spc="-1" strike="noStrike">
                <a:latin typeface="Arial"/>
              </a:rPr>
              <a:t>Klikněte pro úpravu formátu textu osnovy</a:t>
            </a:r>
            <a:endParaRPr b="0" lang="cs-CZ" sz="18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cs-CZ" sz="1800" spc="-1" strike="noStrike">
                <a:latin typeface="Arial"/>
              </a:rPr>
              <a:t>Druhá úroveň</a:t>
            </a:r>
            <a:endParaRPr b="0" lang="cs-CZ" sz="1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1800" spc="-1" strike="noStrike">
                <a:latin typeface="Arial"/>
              </a:rPr>
              <a:t>Třetí úroveň</a:t>
            </a:r>
            <a:endParaRPr b="0" lang="cs-CZ" sz="18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cs-CZ" sz="1800" spc="-1" strike="noStrike">
                <a:latin typeface="Arial"/>
              </a:rPr>
              <a:t>Čtvrtá úroveň osnovy</a:t>
            </a:r>
            <a:endParaRPr b="0" lang="cs-CZ" sz="18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1800" spc="-1" strike="noStrike">
                <a:latin typeface="Arial"/>
              </a:rPr>
              <a:t>Pátá úroveň osnovy</a:t>
            </a:r>
            <a:endParaRPr b="0" lang="cs-CZ" sz="18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1800" spc="-1" strike="noStrike">
                <a:latin typeface="Arial"/>
              </a:rPr>
              <a:t>Šestá úroveň</a:t>
            </a:r>
            <a:endParaRPr b="0" lang="cs-CZ" sz="18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1800" spc="-1" strike="noStrike">
                <a:latin typeface="Arial"/>
              </a:rPr>
              <a:t>Sedmá úroveň</a:t>
            </a:r>
            <a:endParaRPr b="0" lang="cs-CZ" sz="18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</p:sldLayoutIdLst>
</p:sldMaster>
</file>

<file path=ppt/slideMasters/slideMaster4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r>
              <a:rPr b="0" lang="cs-CZ" sz="4400" spc="-1" strike="noStrike">
                <a:latin typeface="Arial"/>
              </a:rPr>
              <a:t>Klikněte pro úpravu formátu textu nadpisu</a:t>
            </a:r>
            <a:endParaRPr b="0" lang="cs-CZ" sz="4400" spc="-1" strike="noStrike">
              <a:latin typeface="Arial"/>
            </a:endParaRPr>
          </a:p>
        </p:txBody>
      </p:sp>
      <p:sp>
        <p:nvSpPr>
          <p:cNvPr id="116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3200" spc="-1" strike="noStrike">
                <a:latin typeface="Arial"/>
              </a:rPr>
              <a:t>Klikněte pro úpravu formátu textu osnovy</a:t>
            </a:r>
            <a:endParaRPr b="0" lang="cs-CZ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cs-CZ" sz="2800" spc="-1" strike="noStrike">
                <a:latin typeface="Arial"/>
              </a:rPr>
              <a:t>Druhá úroveň</a:t>
            </a:r>
            <a:endParaRPr b="0" lang="cs-CZ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2400" spc="-1" strike="noStrike">
                <a:latin typeface="Arial"/>
              </a:rPr>
              <a:t>Třetí úroveň</a:t>
            </a:r>
            <a:endParaRPr b="0" lang="cs-CZ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cs-CZ" sz="2000" spc="-1" strike="noStrike">
                <a:latin typeface="Arial"/>
              </a:rPr>
              <a:t>Čtvrtá úroveň osnovy</a:t>
            </a:r>
            <a:endParaRPr b="0" lang="cs-CZ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2000" spc="-1" strike="noStrike">
                <a:latin typeface="Arial"/>
              </a:rPr>
              <a:t>Pátá úroveň osnovy</a:t>
            </a:r>
            <a:endParaRPr b="0" lang="cs-CZ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2000" spc="-1" strike="noStrike">
                <a:latin typeface="Arial"/>
              </a:rPr>
              <a:t>Šestá úroveň</a:t>
            </a:r>
            <a:endParaRPr b="0" lang="cs-CZ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2000" spc="-1" strike="noStrike">
                <a:latin typeface="Arial"/>
              </a:rPr>
              <a:t>Sedmá úroveň</a:t>
            </a:r>
            <a:endParaRPr b="0" lang="cs-CZ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  <p:sldLayoutId id="2147483699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jpe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jpe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jpeg"/><Relationship Id="rId2" Type="http://schemas.openxmlformats.org/officeDocument/2006/relationships/slideLayout" Target="../slideLayouts/slideLayout1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4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5.jpeg"/><Relationship Id="rId2" Type="http://schemas.openxmlformats.org/officeDocument/2006/relationships/slideLayout" Target="../slideLayouts/slideLayout34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6.jpeg"/><Relationship Id="rId2" Type="http://schemas.openxmlformats.org/officeDocument/2006/relationships/slideLayout" Target="../slideLayouts/slideLayout37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CustomShape 1"/>
          <p:cNvSpPr/>
          <p:nvPr/>
        </p:nvSpPr>
        <p:spPr>
          <a:xfrm>
            <a:off x="3528000" y="2732040"/>
            <a:ext cx="5543280" cy="9748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spAutoFit/>
          </a:bodyPr>
          <a:p>
            <a:pPr>
              <a:lnSpc>
                <a:spcPct val="100000"/>
              </a:lnSpc>
            </a:pPr>
            <a:r>
              <a:rPr b="1" lang="cs-CZ" sz="3200" spc="-1" strike="noStrike">
                <a:solidFill>
                  <a:srgbClr val="ea7500"/>
                </a:solidFill>
                <a:latin typeface="Source Sans Pro"/>
                <a:ea typeface="DejaVu Sans"/>
              </a:rPr>
              <a:t>Název prezentace středně dlouhý</a:t>
            </a:r>
            <a:endParaRPr b="0" lang="cs-CZ" sz="3200" spc="-1" strike="noStrike">
              <a:latin typeface="Arial"/>
            </a:endParaRPr>
          </a:p>
        </p:txBody>
      </p:sp>
      <p:sp>
        <p:nvSpPr>
          <p:cNvPr id="154" name="CustomShape 2"/>
          <p:cNvSpPr/>
          <p:nvPr/>
        </p:nvSpPr>
        <p:spPr>
          <a:xfrm>
            <a:off x="3528000" y="4426200"/>
            <a:ext cx="4751280" cy="548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spAutoFit/>
          </a:bodyPr>
          <a:p>
            <a:pPr>
              <a:lnSpc>
                <a:spcPct val="100000"/>
              </a:lnSpc>
            </a:pPr>
            <a:r>
              <a:rPr b="1" lang="cs-CZ" sz="2000" spc="-1" strike="noStrike">
                <a:solidFill>
                  <a:srgbClr val="000000"/>
                </a:solidFill>
                <a:latin typeface="Source Sans Pro"/>
                <a:ea typeface="DejaVu Sans"/>
              </a:rPr>
              <a:t>prof. Ing. Jméno Příjmení, Ph.D.</a:t>
            </a:r>
            <a:endParaRPr b="0" lang="cs-CZ" sz="20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cs-CZ" sz="1600" spc="-1" strike="noStrike">
                <a:solidFill>
                  <a:srgbClr val="666666"/>
                </a:solidFill>
                <a:latin typeface="Source Sans Pro"/>
                <a:ea typeface="DejaVu Sans"/>
              </a:rPr>
              <a:t>Odbor marketingu a komunikace</a:t>
            </a:r>
            <a:endParaRPr b="0" lang="cs-CZ" sz="1600" spc="-1" strike="noStrike">
              <a:latin typeface="Arial"/>
            </a:endParaRPr>
          </a:p>
        </p:txBody>
      </p:sp>
      <p:sp>
        <p:nvSpPr>
          <p:cNvPr id="155" name="Line 3"/>
          <p:cNvSpPr/>
          <p:nvPr/>
        </p:nvSpPr>
        <p:spPr>
          <a:xfrm>
            <a:off x="3528000" y="4284000"/>
            <a:ext cx="792000" cy="0"/>
          </a:xfrm>
          <a:prstGeom prst="line">
            <a:avLst/>
          </a:prstGeom>
          <a:ln w="57240">
            <a:solidFill>
              <a:srgbClr val="ea7500"/>
            </a:solidFill>
            <a:round/>
          </a:ln>
        </p:spPr>
        <p:style>
          <a:lnRef idx="0"/>
          <a:fillRef idx="0"/>
          <a:effectRef idx="0"/>
          <a:fontRef idx="minor"/>
        </p:style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CustomShape 1"/>
          <p:cNvSpPr/>
          <p:nvPr/>
        </p:nvSpPr>
        <p:spPr>
          <a:xfrm>
            <a:off x="3528000" y="2444040"/>
            <a:ext cx="5543280" cy="9748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spAutoFit/>
          </a:bodyPr>
          <a:p>
            <a:pPr>
              <a:lnSpc>
                <a:spcPct val="100000"/>
              </a:lnSpc>
            </a:pPr>
            <a:r>
              <a:rPr b="1" lang="cs-CZ" sz="3200" spc="-1" strike="noStrike">
                <a:solidFill>
                  <a:srgbClr val="ea7500"/>
                </a:solidFill>
                <a:latin typeface="Source Sans Pro"/>
                <a:ea typeface="DejaVu Sans"/>
              </a:rPr>
              <a:t>Název prezentace středně dlouhý</a:t>
            </a:r>
            <a:endParaRPr b="0" lang="cs-CZ" sz="3200" spc="-1" strike="noStrike">
              <a:latin typeface="Arial"/>
            </a:endParaRPr>
          </a:p>
        </p:txBody>
      </p:sp>
      <p:sp>
        <p:nvSpPr>
          <p:cNvPr id="157" name="CustomShape 2"/>
          <p:cNvSpPr/>
          <p:nvPr/>
        </p:nvSpPr>
        <p:spPr>
          <a:xfrm>
            <a:off x="3528000" y="4426200"/>
            <a:ext cx="4751280" cy="548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spAutoFit/>
          </a:bodyPr>
          <a:p>
            <a:pPr>
              <a:lnSpc>
                <a:spcPct val="100000"/>
              </a:lnSpc>
            </a:pPr>
            <a:r>
              <a:rPr b="1" lang="cs-CZ" sz="2000" spc="-1" strike="noStrike">
                <a:solidFill>
                  <a:srgbClr val="000000"/>
                </a:solidFill>
                <a:latin typeface="Source Sans Pro"/>
                <a:ea typeface="DejaVu Sans"/>
              </a:rPr>
              <a:t>prof. Ing. Jméno Příjmení, Ph.D.</a:t>
            </a:r>
            <a:endParaRPr b="0" lang="cs-CZ" sz="20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cs-CZ" sz="1600" spc="-1" strike="noStrike">
                <a:solidFill>
                  <a:srgbClr val="666666"/>
                </a:solidFill>
                <a:latin typeface="Source Sans Pro"/>
                <a:ea typeface="DejaVu Sans"/>
              </a:rPr>
              <a:t>Odbor marketingu a komunikace</a:t>
            </a:r>
            <a:endParaRPr b="0" lang="cs-CZ" sz="1600" spc="-1" strike="noStrike">
              <a:latin typeface="Arial"/>
            </a:endParaRPr>
          </a:p>
        </p:txBody>
      </p:sp>
      <p:sp>
        <p:nvSpPr>
          <p:cNvPr id="158" name="Line 3"/>
          <p:cNvSpPr/>
          <p:nvPr/>
        </p:nvSpPr>
        <p:spPr>
          <a:xfrm>
            <a:off x="3528000" y="4284000"/>
            <a:ext cx="792000" cy="0"/>
          </a:xfrm>
          <a:prstGeom prst="line">
            <a:avLst/>
          </a:prstGeom>
          <a:ln w="57240">
            <a:solidFill>
              <a:srgbClr val="ea750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159" name="CustomShape 4"/>
          <p:cNvSpPr/>
          <p:nvPr/>
        </p:nvSpPr>
        <p:spPr>
          <a:xfrm>
            <a:off x="3570480" y="3541320"/>
            <a:ext cx="4751280" cy="2433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spAutoFit/>
          </a:bodyPr>
          <a:p>
            <a:pPr>
              <a:lnSpc>
                <a:spcPct val="100000"/>
              </a:lnSpc>
            </a:pPr>
            <a:r>
              <a:rPr b="0" lang="cs-CZ" sz="1600" spc="-1" strike="noStrike">
                <a:solidFill>
                  <a:srgbClr val="666666"/>
                </a:solidFill>
                <a:latin typeface="Source Sans Pro"/>
                <a:ea typeface="DejaVu Sans"/>
              </a:rPr>
              <a:t>1. 2. 2019</a:t>
            </a:r>
            <a:endParaRPr b="0" lang="cs-CZ" sz="16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CustomShape 1"/>
          <p:cNvSpPr/>
          <p:nvPr/>
        </p:nvSpPr>
        <p:spPr>
          <a:xfrm>
            <a:off x="803520" y="432000"/>
            <a:ext cx="1499760" cy="5774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1" lang="cs-CZ" sz="3200" spc="-1" strike="noStrike">
                <a:solidFill>
                  <a:srgbClr val="ea7500"/>
                </a:solidFill>
                <a:latin typeface="Source Sans Pro"/>
                <a:ea typeface="DejaVu Sans"/>
              </a:rPr>
              <a:t>Obsah</a:t>
            </a:r>
            <a:endParaRPr b="0" lang="cs-CZ" sz="3200" spc="-1" strike="noStrike">
              <a:latin typeface="Arial"/>
            </a:endParaRPr>
          </a:p>
        </p:txBody>
      </p:sp>
      <p:sp>
        <p:nvSpPr>
          <p:cNvPr id="161" name="CustomShape 2"/>
          <p:cNvSpPr/>
          <p:nvPr/>
        </p:nvSpPr>
        <p:spPr>
          <a:xfrm>
            <a:off x="2592000" y="1152000"/>
            <a:ext cx="6119280" cy="31161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spAutoFit/>
          </a:bodyPr>
          <a:p>
            <a:pPr>
              <a:lnSpc>
                <a:spcPct val="115000"/>
              </a:lnSpc>
              <a:spcBef>
                <a:spcPts val="567"/>
              </a:spcBef>
              <a:spcAft>
                <a:spcPts val="567"/>
              </a:spcAft>
            </a:pPr>
            <a:r>
              <a:rPr b="1" lang="cs-CZ" sz="2400" spc="-1" strike="noStrike">
                <a:solidFill>
                  <a:srgbClr val="ea7500"/>
                </a:solidFill>
                <a:latin typeface="Source Sans Pro"/>
                <a:ea typeface="Microsoft YaHei"/>
              </a:rPr>
              <a:t>1 /</a:t>
            </a:r>
            <a:r>
              <a:rPr b="1" lang="cs-CZ" sz="2400" spc="-1" strike="noStrike">
                <a:solidFill>
                  <a:srgbClr val="ea7500"/>
                </a:solidFill>
                <a:latin typeface="Source Sans Pro"/>
                <a:ea typeface="Microsoft YaHei"/>
              </a:rPr>
              <a:t>	</a:t>
            </a:r>
            <a:r>
              <a:rPr b="1" lang="cs-CZ" sz="2400" spc="-1" strike="noStrike">
                <a:solidFill>
                  <a:srgbClr val="000000"/>
                </a:solidFill>
                <a:latin typeface="Source Sans Pro"/>
                <a:ea typeface="Microsoft YaHei"/>
              </a:rPr>
              <a:t>Název první části</a:t>
            </a:r>
            <a:endParaRPr b="0" lang="cs-CZ" sz="2400" spc="-1" strike="noStrike">
              <a:latin typeface="Arial"/>
            </a:endParaRPr>
          </a:p>
          <a:p>
            <a:pPr>
              <a:lnSpc>
                <a:spcPct val="115000"/>
              </a:lnSpc>
              <a:spcBef>
                <a:spcPts val="567"/>
              </a:spcBef>
              <a:spcAft>
                <a:spcPts val="567"/>
              </a:spcAft>
            </a:pPr>
            <a:r>
              <a:rPr b="1" lang="cs-CZ" sz="2400" spc="-1" strike="noStrike">
                <a:solidFill>
                  <a:srgbClr val="ea7500"/>
                </a:solidFill>
                <a:latin typeface="Source Sans Pro"/>
                <a:ea typeface="Microsoft YaHei"/>
              </a:rPr>
              <a:t>2 /</a:t>
            </a:r>
            <a:r>
              <a:rPr b="1" lang="cs-CZ" sz="2400" spc="-1" strike="noStrike">
                <a:solidFill>
                  <a:srgbClr val="ea7500"/>
                </a:solidFill>
                <a:latin typeface="Source Sans Pro"/>
                <a:ea typeface="Microsoft YaHei"/>
              </a:rPr>
              <a:t>	</a:t>
            </a:r>
            <a:r>
              <a:rPr b="1" lang="cs-CZ" sz="2400" spc="-1" strike="noStrike">
                <a:solidFill>
                  <a:srgbClr val="000000"/>
                </a:solidFill>
                <a:latin typeface="Source Sans Pro"/>
                <a:ea typeface="Microsoft YaHei"/>
              </a:rPr>
              <a:t>Název druhé části</a:t>
            </a:r>
            <a:endParaRPr b="0" lang="cs-CZ" sz="2400" spc="-1" strike="noStrike">
              <a:latin typeface="Arial"/>
            </a:endParaRPr>
          </a:p>
          <a:p>
            <a:pPr>
              <a:lnSpc>
                <a:spcPct val="115000"/>
              </a:lnSpc>
              <a:spcBef>
                <a:spcPts val="567"/>
              </a:spcBef>
              <a:spcAft>
                <a:spcPts val="567"/>
              </a:spcAft>
            </a:pPr>
            <a:r>
              <a:rPr b="1" lang="cs-CZ" sz="2400" spc="-1" strike="noStrike">
                <a:solidFill>
                  <a:srgbClr val="ea7500"/>
                </a:solidFill>
                <a:latin typeface="Source Sans Pro"/>
                <a:ea typeface="Microsoft YaHei"/>
              </a:rPr>
              <a:t>3 /</a:t>
            </a:r>
            <a:r>
              <a:rPr b="1" lang="cs-CZ" sz="2400" spc="-1" strike="noStrike">
                <a:solidFill>
                  <a:srgbClr val="ea7500"/>
                </a:solidFill>
                <a:latin typeface="Source Sans Pro"/>
                <a:ea typeface="Microsoft YaHei"/>
              </a:rPr>
              <a:t>	</a:t>
            </a:r>
            <a:r>
              <a:rPr b="1" lang="cs-CZ" sz="2400" spc="-1" strike="noStrike">
                <a:solidFill>
                  <a:srgbClr val="000000"/>
                </a:solidFill>
                <a:latin typeface="Source Sans Pro"/>
                <a:ea typeface="Microsoft YaHei"/>
              </a:rPr>
              <a:t>Název třetí části</a:t>
            </a:r>
            <a:endParaRPr b="0" lang="cs-CZ" sz="2400" spc="-1" strike="noStrike">
              <a:latin typeface="Arial"/>
            </a:endParaRPr>
          </a:p>
          <a:p>
            <a:pPr>
              <a:lnSpc>
                <a:spcPct val="115000"/>
              </a:lnSpc>
              <a:spcBef>
                <a:spcPts val="567"/>
              </a:spcBef>
              <a:spcAft>
                <a:spcPts val="567"/>
              </a:spcAft>
            </a:pPr>
            <a:r>
              <a:rPr b="1" lang="cs-CZ" sz="2400" spc="-1" strike="noStrike">
                <a:solidFill>
                  <a:srgbClr val="ea7500"/>
                </a:solidFill>
                <a:latin typeface="Source Sans Pro"/>
                <a:ea typeface="Microsoft YaHei"/>
              </a:rPr>
              <a:t>4 /</a:t>
            </a:r>
            <a:r>
              <a:rPr b="1" lang="cs-CZ" sz="2400" spc="-1" strike="noStrike">
                <a:solidFill>
                  <a:srgbClr val="ea7500"/>
                </a:solidFill>
                <a:latin typeface="Source Sans Pro"/>
                <a:ea typeface="Microsoft YaHei"/>
              </a:rPr>
              <a:t>	</a:t>
            </a:r>
            <a:r>
              <a:rPr b="1" lang="cs-CZ" sz="2400" spc="-1" strike="noStrike">
                <a:solidFill>
                  <a:srgbClr val="000000"/>
                </a:solidFill>
                <a:latin typeface="Source Sans Pro"/>
                <a:ea typeface="Microsoft YaHei"/>
              </a:rPr>
              <a:t>Název čtvrté části</a:t>
            </a:r>
            <a:endParaRPr b="0" lang="cs-CZ" sz="2400" spc="-1" strike="noStrike">
              <a:latin typeface="Arial"/>
            </a:endParaRPr>
          </a:p>
          <a:p>
            <a:pPr>
              <a:lnSpc>
                <a:spcPct val="115000"/>
              </a:lnSpc>
              <a:spcBef>
                <a:spcPts val="567"/>
              </a:spcBef>
              <a:spcAft>
                <a:spcPts val="567"/>
              </a:spcAft>
            </a:pPr>
            <a:r>
              <a:rPr b="1" lang="cs-CZ" sz="2400" spc="-1" strike="noStrike">
                <a:solidFill>
                  <a:srgbClr val="ea7500"/>
                </a:solidFill>
                <a:latin typeface="Source Sans Pro"/>
                <a:ea typeface="Microsoft YaHei"/>
              </a:rPr>
              <a:t>5 /</a:t>
            </a:r>
            <a:r>
              <a:rPr b="1" lang="cs-CZ" sz="2400" spc="-1" strike="noStrike">
                <a:solidFill>
                  <a:srgbClr val="ea7500"/>
                </a:solidFill>
                <a:latin typeface="Source Sans Pro"/>
                <a:ea typeface="Microsoft YaHei"/>
              </a:rPr>
              <a:t>	</a:t>
            </a:r>
            <a:r>
              <a:rPr b="1" lang="cs-CZ" sz="2400" spc="-1" strike="noStrike">
                <a:solidFill>
                  <a:srgbClr val="000000"/>
                </a:solidFill>
                <a:latin typeface="Source Sans Pro"/>
                <a:ea typeface="Microsoft YaHei"/>
              </a:rPr>
              <a:t>Název páté části</a:t>
            </a:r>
            <a:endParaRPr b="0" lang="cs-CZ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cs-CZ" sz="24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CustomShape 1"/>
          <p:cNvSpPr/>
          <p:nvPr/>
        </p:nvSpPr>
        <p:spPr>
          <a:xfrm>
            <a:off x="1656000" y="1152000"/>
            <a:ext cx="6335280" cy="6094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spAutoFit/>
          </a:bodyPr>
          <a:p>
            <a:pPr>
              <a:lnSpc>
                <a:spcPct val="100000"/>
              </a:lnSpc>
            </a:pPr>
            <a:r>
              <a:rPr b="1" lang="cs-CZ" sz="4000" spc="-1" strike="noStrike">
                <a:solidFill>
                  <a:srgbClr val="ea7500"/>
                </a:solidFill>
                <a:latin typeface="Source Sans Pro"/>
                <a:ea typeface="DejaVu Sans"/>
              </a:rPr>
              <a:t>1 / Název první části</a:t>
            </a:r>
            <a:endParaRPr b="0" lang="cs-CZ" sz="4000" spc="-1" strike="noStrike">
              <a:latin typeface="Arial"/>
            </a:endParaRPr>
          </a:p>
        </p:txBody>
      </p:sp>
      <p:sp>
        <p:nvSpPr>
          <p:cNvPr id="163" name="CustomShape 2"/>
          <p:cNvSpPr/>
          <p:nvPr/>
        </p:nvSpPr>
        <p:spPr>
          <a:xfrm>
            <a:off x="2340000" y="2010600"/>
            <a:ext cx="4967280" cy="26326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rmAutofit/>
          </a:bodyPr>
          <a:p>
            <a:pPr>
              <a:lnSpc>
                <a:spcPct val="130000"/>
              </a:lnSpc>
              <a:spcBef>
                <a:spcPts val="1060"/>
              </a:spcBef>
            </a:pPr>
            <a:r>
              <a:rPr b="0" lang="cs-CZ" sz="1500" spc="-1" strike="noStrike">
                <a:solidFill>
                  <a:srgbClr val="000000"/>
                </a:solidFill>
                <a:latin typeface="Libre Baskerville"/>
                <a:ea typeface="LibreBaskerville-Regular"/>
              </a:rPr>
              <a:t>Lorem ipsum dolor sit amet, consectetuer adipiscing elit. Etiam egestas wisi a erat. Maecenas sollicitudin.</a:t>
            </a:r>
            <a:endParaRPr b="0" lang="cs-CZ" sz="15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CustomShape 1"/>
          <p:cNvSpPr/>
          <p:nvPr/>
        </p:nvSpPr>
        <p:spPr>
          <a:xfrm>
            <a:off x="566640" y="226080"/>
            <a:ext cx="9070920" cy="1980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spAutoFit/>
          </a:bodyPr>
          <a:p>
            <a:pPr>
              <a:lnSpc>
                <a:spcPct val="100000"/>
              </a:lnSpc>
            </a:pPr>
            <a:r>
              <a:rPr b="0" lang="cs-CZ" sz="1300" spc="-1" strike="noStrike">
                <a:solidFill>
                  <a:srgbClr val="ea7500"/>
                </a:solidFill>
                <a:latin typeface="Source Sans Pro"/>
                <a:ea typeface="SourceSansPro-Light"/>
              </a:rPr>
              <a:t>NÁZEV PREZENTACE STŘEDNĚ DLOUHÝ</a:t>
            </a:r>
            <a:endParaRPr b="0" lang="cs-CZ" sz="1300" spc="-1" strike="noStrike">
              <a:latin typeface="Source Sans Pro"/>
            </a:endParaRPr>
          </a:p>
        </p:txBody>
      </p:sp>
      <p:sp>
        <p:nvSpPr>
          <p:cNvPr id="165" name="CustomShape 2"/>
          <p:cNvSpPr/>
          <p:nvPr/>
        </p:nvSpPr>
        <p:spPr>
          <a:xfrm>
            <a:off x="566640" y="504000"/>
            <a:ext cx="6478920" cy="5486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spAutoFit/>
          </a:bodyPr>
          <a:p>
            <a:pPr>
              <a:lnSpc>
                <a:spcPct val="100000"/>
              </a:lnSpc>
            </a:pPr>
            <a:r>
              <a:rPr b="1" lang="cs-CZ" sz="3600" spc="-1" strike="noStrike">
                <a:solidFill>
                  <a:srgbClr val="ea7500"/>
                </a:solidFill>
                <a:latin typeface="Source Sans Pro"/>
                <a:ea typeface="DejaVu Sans"/>
              </a:rPr>
              <a:t>1 / Název první části</a:t>
            </a:r>
            <a:endParaRPr b="0" lang="cs-CZ" sz="3600" spc="-1" strike="noStrike">
              <a:latin typeface="Arial"/>
            </a:endParaRPr>
          </a:p>
        </p:txBody>
      </p:sp>
      <p:sp>
        <p:nvSpPr>
          <p:cNvPr id="166" name="CustomShape 3"/>
          <p:cNvSpPr/>
          <p:nvPr/>
        </p:nvSpPr>
        <p:spPr>
          <a:xfrm>
            <a:off x="1190160" y="1256760"/>
            <a:ext cx="6478920" cy="10054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spAutoFit/>
          </a:bodyPr>
          <a:p>
            <a:pPr>
              <a:lnSpc>
                <a:spcPct val="100000"/>
              </a:lnSpc>
            </a:pPr>
            <a:r>
              <a:rPr b="0" lang="cs-CZ" sz="2200" spc="-1" strike="noStrike">
                <a:solidFill>
                  <a:srgbClr val="000000"/>
                </a:solidFill>
                <a:latin typeface="Source Sans Pro"/>
                <a:ea typeface="DejaVu Sans"/>
              </a:rPr>
              <a:t>Abstrakt lorem ipsum dolor sit amet, consectetuer adipiscing elit. Etiam egestas wisi a erat. Maecenas sollicitudin.</a:t>
            </a:r>
            <a:endParaRPr b="0" lang="cs-CZ" sz="2200" spc="-1" strike="noStrike">
              <a:latin typeface="Arial"/>
            </a:endParaRPr>
          </a:p>
        </p:txBody>
      </p:sp>
      <p:sp>
        <p:nvSpPr>
          <p:cNvPr id="167" name="CustomShape 4"/>
          <p:cNvSpPr/>
          <p:nvPr/>
        </p:nvSpPr>
        <p:spPr>
          <a:xfrm>
            <a:off x="1190160" y="2700000"/>
            <a:ext cx="6191280" cy="593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spAutoFit/>
          </a:bodyPr>
          <a:p>
            <a:pPr>
              <a:lnSpc>
                <a:spcPct val="130000"/>
              </a:lnSpc>
            </a:pPr>
            <a:r>
              <a:rPr b="0" lang="cs-CZ" sz="1500" spc="-1" strike="noStrike">
                <a:solidFill>
                  <a:srgbClr val="666666"/>
                </a:solidFill>
                <a:latin typeface="Libre Baskerville"/>
                <a:ea typeface="DejaVu Sans"/>
              </a:rPr>
              <a:t>Lorem ipsum dolor sit amet, consectetuer adipiscing elit.</a:t>
            </a:r>
            <a:br/>
            <a:r>
              <a:rPr b="0" lang="cs-CZ" sz="1500" spc="-1" strike="noStrike">
                <a:solidFill>
                  <a:srgbClr val="666666"/>
                </a:solidFill>
                <a:latin typeface="Libre Baskerville"/>
                <a:ea typeface="DejaVu Sans"/>
              </a:rPr>
              <a:t>Etiam egestas wisi a erat. Maecenas sollicitudin.</a:t>
            </a:r>
            <a:endParaRPr b="0" lang="cs-CZ" sz="15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CustomShape 1"/>
          <p:cNvSpPr/>
          <p:nvPr/>
        </p:nvSpPr>
        <p:spPr>
          <a:xfrm>
            <a:off x="566640" y="226080"/>
            <a:ext cx="4976640" cy="1980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spAutoFit/>
          </a:bodyPr>
          <a:p>
            <a:pPr>
              <a:lnSpc>
                <a:spcPct val="100000"/>
              </a:lnSpc>
            </a:pPr>
            <a:r>
              <a:rPr b="0" lang="cs-CZ" sz="1300" spc="-1" strike="noStrike">
                <a:solidFill>
                  <a:srgbClr val="ea7500"/>
                </a:solidFill>
                <a:latin typeface="Source Sans Pro"/>
                <a:ea typeface="SourceSansPro-Light"/>
              </a:rPr>
              <a:t>NÁZEV PREZENTACE STŘEDNĚ DLOUHÝ</a:t>
            </a:r>
            <a:endParaRPr b="0" lang="cs-CZ" sz="1300" spc="-1" strike="noStrike">
              <a:latin typeface="Source Sans Pro"/>
            </a:endParaRPr>
          </a:p>
        </p:txBody>
      </p:sp>
      <p:sp>
        <p:nvSpPr>
          <p:cNvPr id="169" name="CustomShape 2"/>
          <p:cNvSpPr/>
          <p:nvPr/>
        </p:nvSpPr>
        <p:spPr>
          <a:xfrm>
            <a:off x="566640" y="504000"/>
            <a:ext cx="6478920" cy="5486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spAutoFit/>
          </a:bodyPr>
          <a:p>
            <a:pPr>
              <a:lnSpc>
                <a:spcPct val="100000"/>
              </a:lnSpc>
            </a:pPr>
            <a:r>
              <a:rPr b="1" lang="cs-CZ" sz="3600" spc="-1" strike="noStrike">
                <a:solidFill>
                  <a:srgbClr val="ea7500"/>
                </a:solidFill>
                <a:latin typeface="Source Sans Pro"/>
                <a:ea typeface="DejaVu Sans"/>
              </a:rPr>
              <a:t>1 / Název první části</a:t>
            </a:r>
            <a:endParaRPr b="0" lang="cs-CZ" sz="3600" spc="-1" strike="noStrike">
              <a:latin typeface="Arial"/>
            </a:endParaRPr>
          </a:p>
        </p:txBody>
      </p:sp>
      <p:sp>
        <p:nvSpPr>
          <p:cNvPr id="170" name="CustomShape 3"/>
          <p:cNvSpPr/>
          <p:nvPr/>
        </p:nvSpPr>
        <p:spPr>
          <a:xfrm>
            <a:off x="1190160" y="1256760"/>
            <a:ext cx="3777120" cy="13406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spAutoFit/>
          </a:bodyPr>
          <a:p>
            <a:pPr>
              <a:lnSpc>
                <a:spcPct val="100000"/>
              </a:lnSpc>
            </a:pPr>
            <a:r>
              <a:rPr b="0" lang="cs-CZ" sz="2200" spc="-1" strike="noStrike">
                <a:solidFill>
                  <a:srgbClr val="000000"/>
                </a:solidFill>
                <a:latin typeface="Source Sans Pro"/>
                <a:ea typeface="DejaVu Sans"/>
              </a:rPr>
              <a:t>Abstrakt lorem ipsum dolor sit amet, consectetuer adipiscing elit. Etiam egestas wisi a erat. Maecenas sollicitudin.</a:t>
            </a:r>
            <a:endParaRPr b="0" lang="cs-CZ" sz="2200" spc="-1" strike="noStrike">
              <a:latin typeface="Arial"/>
            </a:endParaRPr>
          </a:p>
        </p:txBody>
      </p:sp>
      <p:sp>
        <p:nvSpPr>
          <p:cNvPr id="171" name="CustomShape 4"/>
          <p:cNvSpPr/>
          <p:nvPr/>
        </p:nvSpPr>
        <p:spPr>
          <a:xfrm>
            <a:off x="1190160" y="2988000"/>
            <a:ext cx="3849120" cy="11865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spAutoFit/>
          </a:bodyPr>
          <a:p>
            <a:pPr>
              <a:lnSpc>
                <a:spcPct val="130000"/>
              </a:lnSpc>
            </a:pPr>
            <a:r>
              <a:rPr b="0" lang="cs-CZ" sz="1500" spc="-1" strike="noStrike">
                <a:solidFill>
                  <a:srgbClr val="666666"/>
                </a:solidFill>
                <a:latin typeface="Libre Baskerville"/>
                <a:ea typeface="DejaVu Sans"/>
              </a:rPr>
              <a:t>Lorem ipsum dolor sit amet, consectetuer adipiscing elit. Etiam egestas wisi a erat. Maecenas sollicitudin.</a:t>
            </a:r>
            <a:endParaRPr b="0" lang="cs-CZ" sz="1500" spc="-1" strike="noStrike">
              <a:latin typeface="Arial"/>
            </a:endParaRPr>
          </a:p>
        </p:txBody>
      </p:sp>
      <p:pic>
        <p:nvPicPr>
          <p:cNvPr id="172" name="" descr=""/>
          <p:cNvPicPr/>
          <p:nvPr/>
        </p:nvPicPr>
        <p:blipFill>
          <a:blip r:embed="rId1"/>
          <a:stretch/>
        </p:blipFill>
        <p:spPr>
          <a:xfrm>
            <a:off x="5457960" y="-9720"/>
            <a:ext cx="4621320" cy="5679000"/>
          </a:xfrm>
          <a:prstGeom prst="rect">
            <a:avLst/>
          </a:prstGeom>
          <a:ln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CustomShape 1"/>
          <p:cNvSpPr/>
          <p:nvPr/>
        </p:nvSpPr>
        <p:spPr>
          <a:xfrm>
            <a:off x="3528000" y="2012040"/>
            <a:ext cx="4247280" cy="4874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spAutoFit/>
          </a:bodyPr>
          <a:p>
            <a:pPr>
              <a:lnSpc>
                <a:spcPct val="100000"/>
              </a:lnSpc>
            </a:pPr>
            <a:r>
              <a:rPr b="0" lang="cs-CZ" sz="3200" spc="-1" strike="noStrike">
                <a:solidFill>
                  <a:srgbClr val="ea7500"/>
                </a:solidFill>
                <a:latin typeface="Source Sans Pro"/>
                <a:ea typeface="DejaVu Sans"/>
              </a:rPr>
              <a:t>Děkuji za pozornost</a:t>
            </a:r>
            <a:endParaRPr b="0" lang="cs-CZ" sz="3200" spc="-1" strike="noStrike">
              <a:latin typeface="Arial"/>
            </a:endParaRPr>
          </a:p>
        </p:txBody>
      </p:sp>
      <p:sp>
        <p:nvSpPr>
          <p:cNvPr id="174" name="CustomShape 2"/>
          <p:cNvSpPr/>
          <p:nvPr/>
        </p:nvSpPr>
        <p:spPr>
          <a:xfrm>
            <a:off x="3528000" y="3456000"/>
            <a:ext cx="4751280" cy="548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spAutoFit/>
          </a:bodyPr>
          <a:p>
            <a:pPr>
              <a:lnSpc>
                <a:spcPct val="100000"/>
              </a:lnSpc>
            </a:pPr>
            <a:r>
              <a:rPr b="1" lang="cs-CZ" sz="2000" spc="-1" strike="noStrike">
                <a:solidFill>
                  <a:srgbClr val="000000"/>
                </a:solidFill>
                <a:latin typeface="Source Sans Pro"/>
                <a:ea typeface="DejaVu Sans"/>
              </a:rPr>
              <a:t>prof. Ing. Jméno Příjmení, Ph.D.</a:t>
            </a:r>
            <a:endParaRPr b="0" lang="cs-CZ" sz="20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cs-CZ" sz="1600" spc="-1" strike="noStrike">
                <a:solidFill>
                  <a:srgbClr val="666666"/>
                </a:solidFill>
                <a:latin typeface="Source Sans Pro"/>
                <a:ea typeface="DejaVu Sans"/>
              </a:rPr>
              <a:t>Odbor marketingu a komunikace</a:t>
            </a:r>
            <a:endParaRPr b="0" lang="cs-CZ" sz="1600" spc="-1" strike="noStrike">
              <a:latin typeface="Arial"/>
            </a:endParaRPr>
          </a:p>
        </p:txBody>
      </p:sp>
      <p:sp>
        <p:nvSpPr>
          <p:cNvPr id="175" name="Line 3"/>
          <p:cNvSpPr/>
          <p:nvPr/>
        </p:nvSpPr>
        <p:spPr>
          <a:xfrm>
            <a:off x="3528000" y="4284000"/>
            <a:ext cx="792000" cy="0"/>
          </a:xfrm>
          <a:prstGeom prst="line">
            <a:avLst/>
          </a:prstGeom>
          <a:ln w="57240">
            <a:solidFill>
              <a:srgbClr val="ea750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176" name="CustomShape 4"/>
          <p:cNvSpPr/>
          <p:nvPr/>
        </p:nvSpPr>
        <p:spPr>
          <a:xfrm>
            <a:off x="3528000" y="4462200"/>
            <a:ext cx="4751280" cy="6098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spAutoFit/>
          </a:bodyPr>
          <a:p>
            <a:pPr>
              <a:lnSpc>
                <a:spcPct val="100000"/>
              </a:lnSpc>
            </a:pPr>
            <a:r>
              <a:rPr b="0" lang="cs-CZ" sz="2000" spc="-1" strike="noStrike">
                <a:solidFill>
                  <a:srgbClr val="000000"/>
                </a:solidFill>
                <a:latin typeface="Source Sans Pro"/>
                <a:ea typeface="SourceSansPro-Light"/>
              </a:rPr>
              <a:t>jmeno.prijmeni@utb.cz</a:t>
            </a:r>
            <a:endParaRPr b="0" lang="cs-CZ" sz="20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cs-CZ" sz="2000" spc="-1" strike="noStrike">
                <a:solidFill>
                  <a:srgbClr val="000000"/>
                </a:solidFill>
                <a:latin typeface="Source Sans Pro"/>
                <a:ea typeface="SourceSansPro-Light"/>
              </a:rPr>
              <a:t>www.utb.cz</a:t>
            </a:r>
            <a:endParaRPr b="0" lang="cs-CZ" sz="20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55</TotalTime>
  <Application>LibreOffice/6.3.0.4$Windows_X86_64 LibreOffice_project/057fc023c990d676a43019934386b85b21a9ee99</Applicat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2019-09-03T10:06:13Z</dcterms:created>
  <dc:creator/>
  <dc:description/>
  <dc:language>cs-CZ</dc:language>
  <cp:lastModifiedBy/>
  <dcterms:modified xsi:type="dcterms:W3CDTF">2019-09-10T16:08:34Z</dcterms:modified>
  <cp:revision>21</cp:revision>
  <dc:subject/>
  <dc:title/>
</cp:coreProperties>
</file>