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4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_rels/slideLayout39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48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x="10080625" cy="567055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85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9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91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95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06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07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11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12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13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14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2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2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29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3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3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33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3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3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37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3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40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4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4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44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45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4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48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49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50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51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52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9.xml"/><Relationship Id="rId5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48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5720"/>
            <a:ext cx="9071640" cy="946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r>
              <a:rPr b="0" lang="cs-CZ" sz="1800" spc="-1" strike="noStrike">
                <a:latin typeface="Arial"/>
              </a:rPr>
              <a:t>Klikněte pro úpravu formátu textu nadpisu</a:t>
            </a:r>
            <a:endParaRPr b="0" lang="cs-CZ" sz="18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Klikněte pro úpravu formátu textu osnovy</a:t>
            </a:r>
            <a:endParaRPr b="0" lang="cs-CZ" sz="18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1800" spc="-1" strike="noStrike">
                <a:latin typeface="Arial"/>
              </a:rPr>
              <a:t>Druhá úroveň</a:t>
            </a:r>
            <a:endParaRPr b="0" lang="cs-CZ" sz="1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Třetí úroveň</a:t>
            </a:r>
            <a:endParaRPr b="0" lang="cs-CZ" sz="18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1800" spc="-1" strike="noStrike">
                <a:latin typeface="Arial"/>
              </a:rPr>
              <a:t>Čtvrtá úroveň osnovy</a:t>
            </a:r>
            <a:endParaRPr b="0" lang="cs-CZ" sz="18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Pátá úroveň osnovy</a:t>
            </a:r>
            <a:endParaRPr b="0" lang="cs-CZ" sz="18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Šestá úroveň</a:t>
            </a:r>
            <a:endParaRPr b="0" lang="cs-CZ" sz="18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Sedmá úroveň</a:t>
            </a:r>
            <a:endParaRPr b="0" lang="cs-CZ" sz="18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cs-CZ" sz="4400" spc="-1" strike="noStrike">
                <a:latin typeface="Arial"/>
              </a:rPr>
              <a:t>Klikněte pro úpravu formátu textu nadpisu</a:t>
            </a:r>
            <a:endParaRPr b="0" lang="cs-CZ" sz="4400" spc="-1" strike="noStrike"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pc="-1" strike="noStrike">
                <a:latin typeface="Arial"/>
              </a:rPr>
              <a:t>Klikněte pro úpravu formátu textu osnovy</a:t>
            </a:r>
            <a:endParaRPr b="0" lang="cs-CZ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800" spc="-1" strike="noStrike">
                <a:latin typeface="Arial"/>
              </a:rPr>
              <a:t>Druhá úroveň</a:t>
            </a:r>
            <a:endParaRPr b="0" lang="cs-CZ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400" spc="-1" strike="noStrike">
                <a:latin typeface="Arial"/>
              </a:rPr>
              <a:t>Třetí úroveň</a:t>
            </a:r>
            <a:endParaRPr b="0" lang="cs-CZ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000" spc="-1" strike="noStrike">
                <a:latin typeface="Arial"/>
              </a:rPr>
              <a:t>Čtvrtá úroveň osnovy</a:t>
            </a:r>
            <a:endParaRPr b="0" lang="cs-CZ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Pátá úroveň osnovy</a:t>
            </a:r>
            <a:endParaRPr b="0" lang="cs-CZ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Šestá úroveň</a:t>
            </a:r>
            <a:endParaRPr b="0" lang="cs-CZ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Sedmá úroveň</a:t>
            </a:r>
            <a:endParaRPr b="0" lang="cs-CZ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504000" y="225720"/>
            <a:ext cx="9071640" cy="946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r>
              <a:rPr b="0" lang="cs-CZ" sz="1800" spc="-1" strike="noStrike">
                <a:latin typeface="Arial"/>
              </a:rPr>
              <a:t>Klikněte pro úpravu formátu textu nadpisu</a:t>
            </a:r>
            <a:endParaRPr b="0" lang="cs-CZ" sz="1800" spc="-1" strike="noStrike">
              <a:latin typeface="Arial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</p:spPr>
        <p:txBody>
          <a:bodyPr lIns="0" rIns="0" tIns="0" bIns="0">
            <a:normAutofit fontScale="56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Klikněte pro úpravu formátu textu osnovy</a:t>
            </a:r>
            <a:endParaRPr b="0" lang="cs-CZ" sz="18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1800" spc="-1" strike="noStrike">
                <a:latin typeface="Arial"/>
              </a:rPr>
              <a:t>Druhá úroveň</a:t>
            </a:r>
            <a:endParaRPr b="0" lang="cs-CZ" sz="1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Třetí úroveň</a:t>
            </a:r>
            <a:endParaRPr b="0" lang="cs-CZ" sz="18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1800" spc="-1" strike="noStrike">
                <a:latin typeface="Arial"/>
              </a:rPr>
              <a:t>Čtvrtá úroveň osnovy</a:t>
            </a:r>
            <a:endParaRPr b="0" lang="cs-CZ" sz="18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Pátá úroveň osnovy</a:t>
            </a:r>
            <a:endParaRPr b="0" lang="cs-CZ" sz="18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Šestá úroveň</a:t>
            </a:r>
            <a:endParaRPr b="0" lang="cs-CZ" sz="18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Sedmá úroveň</a:t>
            </a:r>
            <a:endParaRPr b="0" lang="cs-CZ" sz="1800" spc="-1" strike="noStrike">
              <a:latin typeface="Arial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</p:spPr>
        <p:txBody>
          <a:bodyPr lIns="0" rIns="0" tIns="0" bIns="0">
            <a:normAutofit fontScale="56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Klikněte pro úpravu formátu textu osnovy</a:t>
            </a:r>
            <a:endParaRPr b="0" lang="cs-CZ" sz="18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1800" spc="-1" strike="noStrike">
                <a:latin typeface="Arial"/>
              </a:rPr>
              <a:t>Druhá úroveň</a:t>
            </a:r>
            <a:endParaRPr b="0" lang="cs-CZ" sz="1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Třetí úroveň</a:t>
            </a:r>
            <a:endParaRPr b="0" lang="cs-CZ" sz="18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1800" spc="-1" strike="noStrike">
                <a:latin typeface="Arial"/>
              </a:rPr>
              <a:t>Čtvrtá úroveň osnovy</a:t>
            </a:r>
            <a:endParaRPr b="0" lang="cs-CZ" sz="18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Pátá úroveň osnovy</a:t>
            </a:r>
            <a:endParaRPr b="0" lang="cs-CZ" sz="18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Šestá úroveň</a:t>
            </a:r>
            <a:endParaRPr b="0" lang="cs-CZ" sz="18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Sedmá úroveň</a:t>
            </a:r>
            <a:endParaRPr b="0" lang="cs-CZ" sz="18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cs-CZ" sz="4400" spc="-1" strike="noStrike">
                <a:latin typeface="Arial"/>
              </a:rPr>
              <a:t>Klikněte pro úpravu formátu textu nadpisu</a:t>
            </a:r>
            <a:endParaRPr b="0" lang="cs-CZ" sz="4400" spc="-1" strike="noStrike">
              <a:latin typeface="Arial"/>
            </a:endParaRPr>
          </a:p>
        </p:txBody>
      </p:sp>
      <p:sp>
        <p:nvSpPr>
          <p:cNvPr id="11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pc="-1" strike="noStrike">
                <a:latin typeface="Arial"/>
              </a:rPr>
              <a:t>Klikněte pro úpravu formátu textu osnovy</a:t>
            </a:r>
            <a:endParaRPr b="0" lang="cs-CZ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800" spc="-1" strike="noStrike">
                <a:latin typeface="Arial"/>
              </a:rPr>
              <a:t>Druhá úroveň</a:t>
            </a:r>
            <a:endParaRPr b="0" lang="cs-CZ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400" spc="-1" strike="noStrike">
                <a:latin typeface="Arial"/>
              </a:rPr>
              <a:t>Třetí úroveň</a:t>
            </a:r>
            <a:endParaRPr b="0" lang="cs-CZ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000" spc="-1" strike="noStrike">
                <a:latin typeface="Arial"/>
              </a:rPr>
              <a:t>Čtvrtá úroveň osnovy</a:t>
            </a:r>
            <a:endParaRPr b="0" lang="cs-CZ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Pátá úroveň osnovy</a:t>
            </a:r>
            <a:endParaRPr b="0" lang="cs-CZ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Šestá úroveň</a:t>
            </a:r>
            <a:endParaRPr b="0" lang="cs-CZ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Sedmá úroveň</a:t>
            </a:r>
            <a:endParaRPr b="0" lang="cs-CZ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4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34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slideLayout" Target="../slideLayouts/slideLayout37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CustomShape 1"/>
          <p:cNvSpPr/>
          <p:nvPr/>
        </p:nvSpPr>
        <p:spPr>
          <a:xfrm>
            <a:off x="3528000" y="2732040"/>
            <a:ext cx="5543280" cy="974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1" lang="cs-CZ" sz="3200" spc="-1" strike="noStrike">
                <a:solidFill>
                  <a:srgbClr val="ea7500"/>
                </a:solidFill>
                <a:latin typeface="Source Sans Pro"/>
                <a:ea typeface="DejaVu Sans"/>
              </a:rPr>
              <a:t>Název prezentace středně dlouhý</a:t>
            </a:r>
            <a:endParaRPr b="0" lang="cs-CZ" sz="3200" spc="-1" strike="noStrike">
              <a:latin typeface="Arial"/>
            </a:endParaRPr>
          </a:p>
        </p:txBody>
      </p:sp>
      <p:sp>
        <p:nvSpPr>
          <p:cNvPr id="154" name="CustomShape 2"/>
          <p:cNvSpPr/>
          <p:nvPr/>
        </p:nvSpPr>
        <p:spPr>
          <a:xfrm>
            <a:off x="3528000" y="4426200"/>
            <a:ext cx="4751280" cy="548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1" lang="cs-CZ" sz="2000" spc="-1" strike="noStrike">
                <a:solidFill>
                  <a:srgbClr val="000000"/>
                </a:solidFill>
                <a:latin typeface="Source Sans Pro"/>
                <a:ea typeface="DejaVu Sans"/>
              </a:rPr>
              <a:t>prof. Ing. Jméno Příjmení, Ph.D.</a:t>
            </a:r>
            <a:endParaRPr b="0" lang="cs-CZ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cs-CZ" sz="1600" spc="-1" strike="noStrike">
                <a:solidFill>
                  <a:srgbClr val="666666"/>
                </a:solidFill>
                <a:latin typeface="Source Sans Pro"/>
                <a:ea typeface="DejaVu Sans"/>
              </a:rPr>
              <a:t>Odbor marketingu a komunikace</a:t>
            </a:r>
            <a:endParaRPr b="0" lang="cs-CZ" sz="1600" spc="-1" strike="noStrike">
              <a:latin typeface="Arial"/>
            </a:endParaRPr>
          </a:p>
        </p:txBody>
      </p:sp>
      <p:sp>
        <p:nvSpPr>
          <p:cNvPr id="155" name="Line 3"/>
          <p:cNvSpPr/>
          <p:nvPr/>
        </p:nvSpPr>
        <p:spPr>
          <a:xfrm>
            <a:off x="3528000" y="4284000"/>
            <a:ext cx="792000" cy="0"/>
          </a:xfrm>
          <a:prstGeom prst="line">
            <a:avLst/>
          </a:prstGeom>
          <a:ln w="57240">
            <a:solidFill>
              <a:srgbClr val="ea7500"/>
            </a:solidFill>
            <a:round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CustomShape 1"/>
          <p:cNvSpPr/>
          <p:nvPr/>
        </p:nvSpPr>
        <p:spPr>
          <a:xfrm>
            <a:off x="3528000" y="2444040"/>
            <a:ext cx="5543280" cy="974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1" lang="cs-CZ" sz="3200" spc="-1" strike="noStrike">
                <a:solidFill>
                  <a:srgbClr val="ea7500"/>
                </a:solidFill>
                <a:latin typeface="Source Sans Pro"/>
                <a:ea typeface="DejaVu Sans"/>
              </a:rPr>
              <a:t>Název prezentace středně dlouhý</a:t>
            </a:r>
            <a:endParaRPr b="0" lang="cs-CZ" sz="3200" spc="-1" strike="noStrike">
              <a:latin typeface="Arial"/>
            </a:endParaRPr>
          </a:p>
        </p:txBody>
      </p:sp>
      <p:sp>
        <p:nvSpPr>
          <p:cNvPr id="157" name="CustomShape 2"/>
          <p:cNvSpPr/>
          <p:nvPr/>
        </p:nvSpPr>
        <p:spPr>
          <a:xfrm>
            <a:off x="3528000" y="4426200"/>
            <a:ext cx="4751280" cy="548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1" lang="cs-CZ" sz="2000" spc="-1" strike="noStrike">
                <a:solidFill>
                  <a:srgbClr val="000000"/>
                </a:solidFill>
                <a:latin typeface="Source Sans Pro"/>
                <a:ea typeface="DejaVu Sans"/>
              </a:rPr>
              <a:t>prof. Ing. Jméno Příjmení, Ph.D.</a:t>
            </a:r>
            <a:endParaRPr b="0" lang="cs-CZ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cs-CZ" sz="1600" spc="-1" strike="noStrike">
                <a:solidFill>
                  <a:srgbClr val="666666"/>
                </a:solidFill>
                <a:latin typeface="Source Sans Pro"/>
                <a:ea typeface="DejaVu Sans"/>
              </a:rPr>
              <a:t>Odbor marketingu a komunikace</a:t>
            </a:r>
            <a:endParaRPr b="0" lang="cs-CZ" sz="1600" spc="-1" strike="noStrike">
              <a:latin typeface="Arial"/>
            </a:endParaRPr>
          </a:p>
        </p:txBody>
      </p:sp>
      <p:sp>
        <p:nvSpPr>
          <p:cNvPr id="158" name="Line 3"/>
          <p:cNvSpPr/>
          <p:nvPr/>
        </p:nvSpPr>
        <p:spPr>
          <a:xfrm>
            <a:off x="3528000" y="4284000"/>
            <a:ext cx="792000" cy="0"/>
          </a:xfrm>
          <a:prstGeom prst="line">
            <a:avLst/>
          </a:prstGeom>
          <a:ln w="57240">
            <a:solidFill>
              <a:srgbClr val="ea75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59" name="CustomShape 4"/>
          <p:cNvSpPr/>
          <p:nvPr/>
        </p:nvSpPr>
        <p:spPr>
          <a:xfrm>
            <a:off x="3570480" y="3541320"/>
            <a:ext cx="4751280" cy="243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0" lang="cs-CZ" sz="1600" spc="-1" strike="noStrike">
                <a:solidFill>
                  <a:srgbClr val="666666"/>
                </a:solidFill>
                <a:latin typeface="Source Sans Pro"/>
                <a:ea typeface="DejaVu Sans"/>
              </a:rPr>
              <a:t>1. 2. 2019</a:t>
            </a:r>
            <a:endParaRPr b="0" lang="cs-CZ" sz="1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CustomShape 1"/>
          <p:cNvSpPr/>
          <p:nvPr/>
        </p:nvSpPr>
        <p:spPr>
          <a:xfrm>
            <a:off x="803520" y="432000"/>
            <a:ext cx="1499760" cy="577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cs-CZ" sz="3200" spc="-1" strike="noStrike">
                <a:solidFill>
                  <a:srgbClr val="ea7500"/>
                </a:solidFill>
                <a:latin typeface="Source Sans Pro"/>
                <a:ea typeface="DejaVu Sans"/>
              </a:rPr>
              <a:t>Obsah</a:t>
            </a:r>
            <a:endParaRPr b="0" lang="cs-CZ" sz="3200" spc="-1" strike="noStrike">
              <a:latin typeface="Arial"/>
            </a:endParaRPr>
          </a:p>
        </p:txBody>
      </p:sp>
      <p:sp>
        <p:nvSpPr>
          <p:cNvPr id="161" name="CustomShape 2"/>
          <p:cNvSpPr/>
          <p:nvPr/>
        </p:nvSpPr>
        <p:spPr>
          <a:xfrm>
            <a:off x="2592000" y="1152000"/>
            <a:ext cx="6119280" cy="3116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</a:pPr>
            <a:r>
              <a:rPr b="1" lang="cs-CZ" sz="2400" spc="-1" strike="noStrike">
                <a:solidFill>
                  <a:srgbClr val="ea7500"/>
                </a:solidFill>
                <a:latin typeface="Source Sans Pro"/>
                <a:ea typeface="Microsoft YaHei"/>
              </a:rPr>
              <a:t>1 /</a:t>
            </a:r>
            <a:r>
              <a:rPr b="1" lang="cs-CZ" sz="2400" spc="-1" strike="noStrike">
                <a:solidFill>
                  <a:srgbClr val="ea7500"/>
                </a:solidFill>
                <a:latin typeface="Source Sans Pro"/>
                <a:ea typeface="Microsoft YaHei"/>
              </a:rPr>
              <a:t>	</a:t>
            </a:r>
            <a:r>
              <a:rPr b="1" lang="cs-CZ" sz="2400" spc="-1" strike="noStrike">
                <a:solidFill>
                  <a:srgbClr val="000000"/>
                </a:solidFill>
                <a:latin typeface="Source Sans Pro"/>
                <a:ea typeface="Microsoft YaHei"/>
              </a:rPr>
              <a:t>Název první části</a:t>
            </a:r>
            <a:endParaRPr b="0" lang="cs-CZ" sz="24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</a:pPr>
            <a:r>
              <a:rPr b="1" lang="cs-CZ" sz="2400" spc="-1" strike="noStrike">
                <a:solidFill>
                  <a:srgbClr val="ea7500"/>
                </a:solidFill>
                <a:latin typeface="Source Sans Pro"/>
                <a:ea typeface="Microsoft YaHei"/>
              </a:rPr>
              <a:t>2 /</a:t>
            </a:r>
            <a:r>
              <a:rPr b="1" lang="cs-CZ" sz="2400" spc="-1" strike="noStrike">
                <a:solidFill>
                  <a:srgbClr val="ea7500"/>
                </a:solidFill>
                <a:latin typeface="Source Sans Pro"/>
                <a:ea typeface="Microsoft YaHei"/>
              </a:rPr>
              <a:t>	</a:t>
            </a:r>
            <a:r>
              <a:rPr b="1" lang="cs-CZ" sz="2400" spc="-1" strike="noStrike">
                <a:solidFill>
                  <a:srgbClr val="000000"/>
                </a:solidFill>
                <a:latin typeface="Source Sans Pro"/>
                <a:ea typeface="Microsoft YaHei"/>
              </a:rPr>
              <a:t>Název druhé části</a:t>
            </a:r>
            <a:endParaRPr b="0" lang="cs-CZ" sz="24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</a:pPr>
            <a:r>
              <a:rPr b="1" lang="cs-CZ" sz="2400" spc="-1" strike="noStrike">
                <a:solidFill>
                  <a:srgbClr val="ea7500"/>
                </a:solidFill>
                <a:latin typeface="Source Sans Pro"/>
                <a:ea typeface="Microsoft YaHei"/>
              </a:rPr>
              <a:t>3 /</a:t>
            </a:r>
            <a:r>
              <a:rPr b="1" lang="cs-CZ" sz="2400" spc="-1" strike="noStrike">
                <a:solidFill>
                  <a:srgbClr val="ea7500"/>
                </a:solidFill>
                <a:latin typeface="Source Sans Pro"/>
                <a:ea typeface="Microsoft YaHei"/>
              </a:rPr>
              <a:t>	</a:t>
            </a:r>
            <a:r>
              <a:rPr b="1" lang="cs-CZ" sz="2400" spc="-1" strike="noStrike">
                <a:solidFill>
                  <a:srgbClr val="000000"/>
                </a:solidFill>
                <a:latin typeface="Source Sans Pro"/>
                <a:ea typeface="Microsoft YaHei"/>
              </a:rPr>
              <a:t>Název třetí části</a:t>
            </a:r>
            <a:endParaRPr b="0" lang="cs-CZ" sz="24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</a:pPr>
            <a:r>
              <a:rPr b="1" lang="cs-CZ" sz="2400" spc="-1" strike="noStrike">
                <a:solidFill>
                  <a:srgbClr val="ea7500"/>
                </a:solidFill>
                <a:latin typeface="Source Sans Pro"/>
                <a:ea typeface="Microsoft YaHei"/>
              </a:rPr>
              <a:t>4 /</a:t>
            </a:r>
            <a:r>
              <a:rPr b="1" lang="cs-CZ" sz="2400" spc="-1" strike="noStrike">
                <a:solidFill>
                  <a:srgbClr val="ea7500"/>
                </a:solidFill>
                <a:latin typeface="Source Sans Pro"/>
                <a:ea typeface="Microsoft YaHei"/>
              </a:rPr>
              <a:t>	</a:t>
            </a:r>
            <a:r>
              <a:rPr b="1" lang="cs-CZ" sz="2400" spc="-1" strike="noStrike">
                <a:solidFill>
                  <a:srgbClr val="000000"/>
                </a:solidFill>
                <a:latin typeface="Source Sans Pro"/>
                <a:ea typeface="Microsoft YaHei"/>
              </a:rPr>
              <a:t>Název čtvrté části</a:t>
            </a:r>
            <a:endParaRPr b="0" lang="cs-CZ" sz="24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</a:pPr>
            <a:r>
              <a:rPr b="1" lang="cs-CZ" sz="2400" spc="-1" strike="noStrike">
                <a:solidFill>
                  <a:srgbClr val="ea7500"/>
                </a:solidFill>
                <a:latin typeface="Source Sans Pro"/>
                <a:ea typeface="Microsoft YaHei"/>
              </a:rPr>
              <a:t>5 /</a:t>
            </a:r>
            <a:r>
              <a:rPr b="1" lang="cs-CZ" sz="2400" spc="-1" strike="noStrike">
                <a:solidFill>
                  <a:srgbClr val="ea7500"/>
                </a:solidFill>
                <a:latin typeface="Source Sans Pro"/>
                <a:ea typeface="Microsoft YaHei"/>
              </a:rPr>
              <a:t>	</a:t>
            </a:r>
            <a:r>
              <a:rPr b="1" lang="cs-CZ" sz="2400" spc="-1" strike="noStrike">
                <a:solidFill>
                  <a:srgbClr val="000000"/>
                </a:solidFill>
                <a:latin typeface="Source Sans Pro"/>
                <a:ea typeface="Microsoft YaHei"/>
              </a:rPr>
              <a:t>Název páté části</a:t>
            </a:r>
            <a:endParaRPr b="0" lang="cs-CZ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cs-CZ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CustomShape 1"/>
          <p:cNvSpPr/>
          <p:nvPr/>
        </p:nvSpPr>
        <p:spPr>
          <a:xfrm>
            <a:off x="1656000" y="1152000"/>
            <a:ext cx="6335280" cy="609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1" lang="cs-CZ" sz="4000" spc="-1" strike="noStrike">
                <a:solidFill>
                  <a:srgbClr val="ea7500"/>
                </a:solidFill>
                <a:latin typeface="Source Sans Pro"/>
                <a:ea typeface="DejaVu Sans"/>
              </a:rPr>
              <a:t>1 / Název první části</a:t>
            </a:r>
            <a:endParaRPr b="0" lang="cs-CZ" sz="4000" spc="-1" strike="noStrike">
              <a:latin typeface="Arial"/>
            </a:endParaRPr>
          </a:p>
        </p:txBody>
      </p:sp>
      <p:sp>
        <p:nvSpPr>
          <p:cNvPr id="163" name="CustomShape 2"/>
          <p:cNvSpPr/>
          <p:nvPr/>
        </p:nvSpPr>
        <p:spPr>
          <a:xfrm>
            <a:off x="2340000" y="2010600"/>
            <a:ext cx="4967280" cy="2632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/>
          </a:bodyPr>
          <a:p>
            <a:pPr>
              <a:lnSpc>
                <a:spcPct val="130000"/>
              </a:lnSpc>
              <a:spcBef>
                <a:spcPts val="1060"/>
              </a:spcBef>
            </a:pPr>
            <a:r>
              <a:rPr b="0" lang="cs-CZ" sz="1500" spc="-1" strike="noStrike">
                <a:solidFill>
                  <a:srgbClr val="000000"/>
                </a:solidFill>
                <a:latin typeface="Libre Baskerville"/>
                <a:ea typeface="LibreBaskerville-Regular"/>
              </a:rPr>
              <a:t>Lorem ipsum dolor sit amet, consectetuer adipiscing elit. Etiam egestas wisi a erat. Maecenas sollicitudin.</a:t>
            </a:r>
            <a:endParaRPr b="0" lang="cs-CZ" sz="15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CustomShape 1"/>
          <p:cNvSpPr/>
          <p:nvPr/>
        </p:nvSpPr>
        <p:spPr>
          <a:xfrm>
            <a:off x="566640" y="226080"/>
            <a:ext cx="9070920" cy="198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0" lang="cs-CZ" sz="1300" spc="-1" strike="noStrike">
                <a:solidFill>
                  <a:srgbClr val="ea7500"/>
                </a:solidFill>
                <a:latin typeface="Source Sans Pro"/>
                <a:ea typeface="SourceSansPro-Light"/>
              </a:rPr>
              <a:t>NÁZEV PREZENTACE STŘEDNĚ DLOUHÝ</a:t>
            </a:r>
            <a:endParaRPr b="0" lang="cs-CZ" sz="1300" spc="-1" strike="noStrike">
              <a:latin typeface="Source Sans Pro"/>
            </a:endParaRPr>
          </a:p>
        </p:txBody>
      </p:sp>
      <p:sp>
        <p:nvSpPr>
          <p:cNvPr id="165" name="CustomShape 2"/>
          <p:cNvSpPr/>
          <p:nvPr/>
        </p:nvSpPr>
        <p:spPr>
          <a:xfrm>
            <a:off x="566640" y="504000"/>
            <a:ext cx="6478920" cy="548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1" lang="cs-CZ" sz="3600" spc="-1" strike="noStrike">
                <a:solidFill>
                  <a:srgbClr val="ea7500"/>
                </a:solidFill>
                <a:latin typeface="Source Sans Pro"/>
                <a:ea typeface="DejaVu Sans"/>
              </a:rPr>
              <a:t>1 / Název první části</a:t>
            </a:r>
            <a:endParaRPr b="0" lang="cs-CZ" sz="3600" spc="-1" strike="noStrike">
              <a:latin typeface="Arial"/>
            </a:endParaRPr>
          </a:p>
        </p:txBody>
      </p:sp>
      <p:sp>
        <p:nvSpPr>
          <p:cNvPr id="166" name="CustomShape 3"/>
          <p:cNvSpPr/>
          <p:nvPr/>
        </p:nvSpPr>
        <p:spPr>
          <a:xfrm>
            <a:off x="1190160" y="1256760"/>
            <a:ext cx="6478920" cy="1005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0" lang="cs-CZ" sz="2200" spc="-1" strike="noStrike">
                <a:solidFill>
                  <a:srgbClr val="000000"/>
                </a:solidFill>
                <a:latin typeface="Source Sans Pro"/>
                <a:ea typeface="DejaVu Sans"/>
              </a:rPr>
              <a:t>Abstrakt lorem ipsum dolor sit amet, consectetuer adipiscing elit. Etiam egestas wisi a erat. Maecenas sollicitudin.</a:t>
            </a:r>
            <a:endParaRPr b="0" lang="cs-CZ" sz="2200" spc="-1" strike="noStrike">
              <a:latin typeface="Arial"/>
            </a:endParaRPr>
          </a:p>
        </p:txBody>
      </p:sp>
      <p:sp>
        <p:nvSpPr>
          <p:cNvPr id="167" name="CustomShape 4"/>
          <p:cNvSpPr/>
          <p:nvPr/>
        </p:nvSpPr>
        <p:spPr>
          <a:xfrm>
            <a:off x="1190160" y="2700000"/>
            <a:ext cx="6191280" cy="593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30000"/>
              </a:lnSpc>
            </a:pPr>
            <a:r>
              <a:rPr b="0" lang="cs-CZ" sz="1500" spc="-1" strike="noStrike">
                <a:solidFill>
                  <a:srgbClr val="666666"/>
                </a:solidFill>
                <a:latin typeface="Libre Baskerville"/>
                <a:ea typeface="DejaVu Sans"/>
              </a:rPr>
              <a:t>Lorem ipsum dolor sit amet, consectetuer adipiscing elit.</a:t>
            </a:r>
            <a:br/>
            <a:r>
              <a:rPr b="0" lang="cs-CZ" sz="1500" spc="-1" strike="noStrike">
                <a:solidFill>
                  <a:srgbClr val="666666"/>
                </a:solidFill>
                <a:latin typeface="Libre Baskerville"/>
                <a:ea typeface="DejaVu Sans"/>
              </a:rPr>
              <a:t>Etiam egestas wisi a erat. Maecenas sollicitudin.</a:t>
            </a:r>
            <a:endParaRPr b="0" lang="cs-CZ" sz="15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CustomShape 1"/>
          <p:cNvSpPr/>
          <p:nvPr/>
        </p:nvSpPr>
        <p:spPr>
          <a:xfrm>
            <a:off x="566640" y="226080"/>
            <a:ext cx="4976640" cy="198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0" lang="cs-CZ" sz="1300" spc="-1" strike="noStrike">
                <a:solidFill>
                  <a:srgbClr val="ea7500"/>
                </a:solidFill>
                <a:latin typeface="Source Sans Pro"/>
                <a:ea typeface="SourceSansPro-Light"/>
              </a:rPr>
              <a:t>NÁZEV PREZENTACE STŘEDNĚ DLOUHÝ</a:t>
            </a:r>
            <a:endParaRPr b="0" lang="cs-CZ" sz="1300" spc="-1" strike="noStrike">
              <a:latin typeface="Source Sans Pro"/>
            </a:endParaRPr>
          </a:p>
        </p:txBody>
      </p:sp>
      <p:sp>
        <p:nvSpPr>
          <p:cNvPr id="169" name="CustomShape 2"/>
          <p:cNvSpPr/>
          <p:nvPr/>
        </p:nvSpPr>
        <p:spPr>
          <a:xfrm>
            <a:off x="566640" y="504000"/>
            <a:ext cx="6478920" cy="548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1" lang="cs-CZ" sz="3600" spc="-1" strike="noStrike">
                <a:solidFill>
                  <a:srgbClr val="ea7500"/>
                </a:solidFill>
                <a:latin typeface="Source Sans Pro"/>
                <a:ea typeface="DejaVu Sans"/>
              </a:rPr>
              <a:t>1 / Název první části</a:t>
            </a:r>
            <a:endParaRPr b="0" lang="cs-CZ" sz="3600" spc="-1" strike="noStrike">
              <a:latin typeface="Arial"/>
            </a:endParaRPr>
          </a:p>
        </p:txBody>
      </p:sp>
      <p:sp>
        <p:nvSpPr>
          <p:cNvPr id="170" name="CustomShape 3"/>
          <p:cNvSpPr/>
          <p:nvPr/>
        </p:nvSpPr>
        <p:spPr>
          <a:xfrm>
            <a:off x="1190160" y="1256760"/>
            <a:ext cx="3777120" cy="1340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0" lang="cs-CZ" sz="2200" spc="-1" strike="noStrike">
                <a:solidFill>
                  <a:srgbClr val="000000"/>
                </a:solidFill>
                <a:latin typeface="Source Sans Pro"/>
                <a:ea typeface="DejaVu Sans"/>
              </a:rPr>
              <a:t>Abstrakt lorem ipsum dolor sit amet, consectetuer adipiscing elit. Etiam egestas wisi a erat. Maecenas sollicitudin.</a:t>
            </a:r>
            <a:endParaRPr b="0" lang="cs-CZ" sz="2200" spc="-1" strike="noStrike">
              <a:latin typeface="Arial"/>
            </a:endParaRPr>
          </a:p>
        </p:txBody>
      </p:sp>
      <p:sp>
        <p:nvSpPr>
          <p:cNvPr id="171" name="CustomShape 4"/>
          <p:cNvSpPr/>
          <p:nvPr/>
        </p:nvSpPr>
        <p:spPr>
          <a:xfrm>
            <a:off x="1190160" y="2988000"/>
            <a:ext cx="3849120" cy="1186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30000"/>
              </a:lnSpc>
            </a:pPr>
            <a:r>
              <a:rPr b="0" lang="cs-CZ" sz="1500" spc="-1" strike="noStrike">
                <a:solidFill>
                  <a:srgbClr val="666666"/>
                </a:solidFill>
                <a:latin typeface="Libre Baskerville"/>
                <a:ea typeface="DejaVu Sans"/>
              </a:rPr>
              <a:t>Lorem ipsum dolor sit amet, consectetuer adipiscing elit. Etiam egestas wisi a erat. Maecenas sollicitudin.</a:t>
            </a:r>
            <a:endParaRPr b="0" lang="cs-CZ" sz="1500" spc="-1" strike="noStrike">
              <a:latin typeface="Arial"/>
            </a:endParaRPr>
          </a:p>
        </p:txBody>
      </p:sp>
      <p:pic>
        <p:nvPicPr>
          <p:cNvPr id="172" name="" descr=""/>
          <p:cNvPicPr/>
          <p:nvPr/>
        </p:nvPicPr>
        <p:blipFill>
          <a:blip r:embed="rId1"/>
          <a:stretch/>
        </p:blipFill>
        <p:spPr>
          <a:xfrm>
            <a:off x="5457960" y="-9720"/>
            <a:ext cx="4621320" cy="56790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CustomShape 1"/>
          <p:cNvSpPr/>
          <p:nvPr/>
        </p:nvSpPr>
        <p:spPr>
          <a:xfrm>
            <a:off x="3528000" y="2012040"/>
            <a:ext cx="4247280" cy="487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0" lang="cs-CZ" sz="3200" spc="-1" strike="noStrike">
                <a:solidFill>
                  <a:srgbClr val="ea7500"/>
                </a:solidFill>
                <a:latin typeface="Source Sans Pro"/>
                <a:ea typeface="DejaVu Sans"/>
              </a:rPr>
              <a:t>Děkuji za pozornost</a:t>
            </a:r>
            <a:endParaRPr b="0" lang="cs-CZ" sz="3200" spc="-1" strike="noStrike">
              <a:latin typeface="Arial"/>
            </a:endParaRPr>
          </a:p>
        </p:txBody>
      </p:sp>
      <p:sp>
        <p:nvSpPr>
          <p:cNvPr id="174" name="CustomShape 2"/>
          <p:cNvSpPr/>
          <p:nvPr/>
        </p:nvSpPr>
        <p:spPr>
          <a:xfrm>
            <a:off x="3528000" y="3456000"/>
            <a:ext cx="4751280" cy="548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1" lang="cs-CZ" sz="2000" spc="-1" strike="noStrike">
                <a:solidFill>
                  <a:srgbClr val="000000"/>
                </a:solidFill>
                <a:latin typeface="Source Sans Pro"/>
                <a:ea typeface="DejaVu Sans"/>
              </a:rPr>
              <a:t>prof. Ing. Jméno Příjmení, Ph.D.</a:t>
            </a:r>
            <a:endParaRPr b="0" lang="cs-CZ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cs-CZ" sz="1600" spc="-1" strike="noStrike">
                <a:solidFill>
                  <a:srgbClr val="666666"/>
                </a:solidFill>
                <a:latin typeface="Source Sans Pro"/>
                <a:ea typeface="DejaVu Sans"/>
              </a:rPr>
              <a:t>Odbor marketingu a komunikace</a:t>
            </a:r>
            <a:endParaRPr b="0" lang="cs-CZ" sz="1600" spc="-1" strike="noStrike">
              <a:latin typeface="Arial"/>
            </a:endParaRPr>
          </a:p>
        </p:txBody>
      </p:sp>
      <p:sp>
        <p:nvSpPr>
          <p:cNvPr id="175" name="Line 3"/>
          <p:cNvSpPr/>
          <p:nvPr/>
        </p:nvSpPr>
        <p:spPr>
          <a:xfrm>
            <a:off x="3528000" y="4284000"/>
            <a:ext cx="792000" cy="0"/>
          </a:xfrm>
          <a:prstGeom prst="line">
            <a:avLst/>
          </a:prstGeom>
          <a:ln w="57240">
            <a:solidFill>
              <a:srgbClr val="ea75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76" name="CustomShape 4"/>
          <p:cNvSpPr/>
          <p:nvPr/>
        </p:nvSpPr>
        <p:spPr>
          <a:xfrm>
            <a:off x="3528000" y="4462200"/>
            <a:ext cx="4751280" cy="609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0" lang="cs-CZ" sz="2000" spc="-1" strike="noStrike">
                <a:solidFill>
                  <a:srgbClr val="000000"/>
                </a:solidFill>
                <a:latin typeface="Source Sans Pro"/>
                <a:ea typeface="SourceSansPro-Light"/>
              </a:rPr>
              <a:t>jmeno.prijmeni@utb.cz</a:t>
            </a:r>
            <a:endParaRPr b="0" lang="cs-CZ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cs-CZ" sz="2000" spc="-1" strike="noStrike">
                <a:solidFill>
                  <a:srgbClr val="000000"/>
                </a:solidFill>
                <a:latin typeface="Source Sans Pro"/>
                <a:ea typeface="SourceSansPro-Light"/>
              </a:rPr>
              <a:t>www.utb.cz</a:t>
            </a:r>
            <a:endParaRPr b="0" lang="cs-CZ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</TotalTime>
  <Application>LibreOffice/6.3.0.4$Windows_X86_64 LibreOffice_project/057fc023c990d676a43019934386b85b21a9ee99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2019-09-03T10:06:13Z</dcterms:created>
  <dc:creator/>
  <dc:description/>
  <dc:language>cs-CZ</dc:language>
  <cp:lastModifiedBy/>
  <dcterms:modified xsi:type="dcterms:W3CDTF">2019-09-10T16:08:34Z</dcterms:modified>
  <cp:revision>21</cp:revision>
  <dc:subject/>
  <dc:title/>
</cp:coreProperties>
</file>