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0" r:id="rId4"/>
    <p:sldMasterId id="2147484142" r:id="rId5"/>
  </p:sldMasterIdLst>
  <p:handoutMasterIdLst>
    <p:handoutMasterId r:id="rId27"/>
  </p:handoutMasterIdLst>
  <p:sldIdLst>
    <p:sldId id="409" r:id="rId6"/>
    <p:sldId id="420" r:id="rId7"/>
    <p:sldId id="422" r:id="rId8"/>
    <p:sldId id="423" r:id="rId9"/>
    <p:sldId id="427" r:id="rId10"/>
    <p:sldId id="428" r:id="rId11"/>
    <p:sldId id="429" r:id="rId12"/>
    <p:sldId id="430" r:id="rId13"/>
    <p:sldId id="431" r:id="rId14"/>
    <p:sldId id="441" r:id="rId15"/>
    <p:sldId id="432" r:id="rId16"/>
    <p:sldId id="433" r:id="rId17"/>
    <p:sldId id="434" r:id="rId18"/>
    <p:sldId id="435" r:id="rId19"/>
    <p:sldId id="436" r:id="rId20"/>
    <p:sldId id="437" r:id="rId21"/>
    <p:sldId id="438" r:id="rId22"/>
    <p:sldId id="424" r:id="rId23"/>
    <p:sldId id="425" r:id="rId24"/>
    <p:sldId id="426" r:id="rId25"/>
    <p:sldId id="439" r:id="rId26"/>
  </p:sldIdLst>
  <p:sldSz cx="12192000" cy="6858000"/>
  <p:notesSz cx="6808788" cy="9940925"/>
  <p:defaultTextStyle>
    <a:defPPr>
      <a:defRPr lang="cs-CZ"/>
    </a:defPPr>
    <a:lvl1pPr marL="0" algn="l" defTabSz="912791" rtl="0" eaLnBrk="1" latinLnBrk="0" hangingPunct="1">
      <a:defRPr sz="1900" kern="1200">
        <a:solidFill>
          <a:schemeClr val="tx1"/>
        </a:solidFill>
        <a:latin typeface="+mn-lt"/>
        <a:ea typeface="+mn-ea"/>
        <a:cs typeface="+mn-cs"/>
      </a:defRPr>
    </a:lvl1pPr>
    <a:lvl2pPr marL="456351" algn="l" defTabSz="912791" rtl="0" eaLnBrk="1" latinLnBrk="0" hangingPunct="1">
      <a:defRPr sz="1900" kern="1200">
        <a:solidFill>
          <a:schemeClr val="tx1"/>
        </a:solidFill>
        <a:latin typeface="+mn-lt"/>
        <a:ea typeface="+mn-ea"/>
        <a:cs typeface="+mn-cs"/>
      </a:defRPr>
    </a:lvl2pPr>
    <a:lvl3pPr marL="912791" algn="l" defTabSz="912791" rtl="0" eaLnBrk="1" latinLnBrk="0" hangingPunct="1">
      <a:defRPr sz="1900" kern="1200">
        <a:solidFill>
          <a:schemeClr val="tx1"/>
        </a:solidFill>
        <a:latin typeface="+mn-lt"/>
        <a:ea typeface="+mn-ea"/>
        <a:cs typeface="+mn-cs"/>
      </a:defRPr>
    </a:lvl3pPr>
    <a:lvl4pPr marL="1369186" algn="l" defTabSz="912791" rtl="0" eaLnBrk="1" latinLnBrk="0" hangingPunct="1">
      <a:defRPr sz="1900" kern="1200">
        <a:solidFill>
          <a:schemeClr val="tx1"/>
        </a:solidFill>
        <a:latin typeface="+mn-lt"/>
        <a:ea typeface="+mn-ea"/>
        <a:cs typeface="+mn-cs"/>
      </a:defRPr>
    </a:lvl4pPr>
    <a:lvl5pPr marL="1825581" algn="l" defTabSz="912791" rtl="0" eaLnBrk="1" latinLnBrk="0" hangingPunct="1">
      <a:defRPr sz="1900" kern="1200">
        <a:solidFill>
          <a:schemeClr val="tx1"/>
        </a:solidFill>
        <a:latin typeface="+mn-lt"/>
        <a:ea typeface="+mn-ea"/>
        <a:cs typeface="+mn-cs"/>
      </a:defRPr>
    </a:lvl5pPr>
    <a:lvl6pPr marL="2282022" algn="l" defTabSz="912791" rtl="0" eaLnBrk="1" latinLnBrk="0" hangingPunct="1">
      <a:defRPr sz="1900" kern="1200">
        <a:solidFill>
          <a:schemeClr val="tx1"/>
        </a:solidFill>
        <a:latin typeface="+mn-lt"/>
        <a:ea typeface="+mn-ea"/>
        <a:cs typeface="+mn-cs"/>
      </a:defRPr>
    </a:lvl6pPr>
    <a:lvl7pPr marL="2738370" algn="l" defTabSz="912791" rtl="0" eaLnBrk="1" latinLnBrk="0" hangingPunct="1">
      <a:defRPr sz="1900" kern="1200">
        <a:solidFill>
          <a:schemeClr val="tx1"/>
        </a:solidFill>
        <a:latin typeface="+mn-lt"/>
        <a:ea typeface="+mn-ea"/>
        <a:cs typeface="+mn-cs"/>
      </a:defRPr>
    </a:lvl7pPr>
    <a:lvl8pPr marL="3194720" algn="l" defTabSz="912791" rtl="0" eaLnBrk="1" latinLnBrk="0" hangingPunct="1">
      <a:defRPr sz="1900" kern="1200">
        <a:solidFill>
          <a:schemeClr val="tx1"/>
        </a:solidFill>
        <a:latin typeface="+mn-lt"/>
        <a:ea typeface="+mn-ea"/>
        <a:cs typeface="+mn-cs"/>
      </a:defRPr>
    </a:lvl8pPr>
    <a:lvl9pPr marL="3651071" algn="l" defTabSz="912791"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800"/>
    <a:srgbClr val="080808"/>
    <a:srgbClr val="E65014"/>
    <a:srgbClr val="BECDD2"/>
    <a:srgbClr val="46505A"/>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52" autoAdjust="0"/>
    <p:restoredTop sz="94660"/>
  </p:normalViewPr>
  <p:slideViewPr>
    <p:cSldViewPr snapToGrid="0">
      <p:cViewPr varScale="1">
        <p:scale>
          <a:sx n="113" d="100"/>
          <a:sy n="113" d="100"/>
        </p:scale>
        <p:origin x="499"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996" y="-96"/>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6038" y="0"/>
            <a:ext cx="2951162" cy="496888"/>
          </a:xfrm>
          <a:prstGeom prst="rect">
            <a:avLst/>
          </a:prstGeom>
        </p:spPr>
        <p:txBody>
          <a:bodyPr vert="horz" lIns="91440" tIns="45720" rIns="91440" bIns="45720" rtlCol="0"/>
          <a:lstStyle>
            <a:lvl1pPr algn="r">
              <a:defRPr sz="1200"/>
            </a:lvl1pPr>
          </a:lstStyle>
          <a:p>
            <a:fld id="{F045BDA8-12B6-4A84-8774-B4485B9C5FAE}" type="datetimeFigureOut">
              <a:rPr lang="cs-CZ" smtClean="0"/>
              <a:t>01.03.2021</a:t>
            </a:fld>
            <a:endParaRPr lang="cs-CZ"/>
          </a:p>
        </p:txBody>
      </p:sp>
      <p:sp>
        <p:nvSpPr>
          <p:cNvPr id="4" name="Zástupný symbol pro zápatí 3"/>
          <p:cNvSpPr>
            <a:spLocks noGrp="1"/>
          </p:cNvSpPr>
          <p:nvPr>
            <p:ph type="ftr" sz="quarter" idx="2"/>
          </p:nvPr>
        </p:nvSpPr>
        <p:spPr>
          <a:xfrm>
            <a:off x="0" y="9442450"/>
            <a:ext cx="2951163"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6038" y="9442450"/>
            <a:ext cx="2951162" cy="496888"/>
          </a:xfrm>
          <a:prstGeom prst="rect">
            <a:avLst/>
          </a:prstGeom>
        </p:spPr>
        <p:txBody>
          <a:bodyPr vert="horz" lIns="91440" tIns="45720" rIns="91440" bIns="45720" rtlCol="0" anchor="b"/>
          <a:lstStyle>
            <a:lvl1pPr algn="r">
              <a:defRPr sz="1200"/>
            </a:lvl1pPr>
          </a:lstStyle>
          <a:p>
            <a:fld id="{22104CB1-3A24-444E-AC98-892C48699080}" type="slidenum">
              <a:rPr lang="cs-CZ" smtClean="0"/>
              <a:t>‹#›</a:t>
            </a:fld>
            <a:endParaRPr lang="cs-CZ"/>
          </a:p>
        </p:txBody>
      </p:sp>
    </p:spTree>
    <p:extLst>
      <p:ext uri="{BB962C8B-B14F-4D97-AF65-F5344CB8AC3E}">
        <p14:creationId xmlns:p14="http://schemas.microsoft.com/office/powerpoint/2010/main" val="17703365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7"/>
            <a:ext cx="9144000" cy="1655763"/>
          </a:xfrm>
        </p:spPr>
        <p:txBody>
          <a:bodyPr/>
          <a:lstStyle>
            <a:lvl1pPr marL="0" indent="0" algn="ctr">
              <a:buNone/>
              <a:defRPr sz="2400"/>
            </a:lvl1pPr>
            <a:lvl2pPr marL="456819" indent="0" algn="ctr">
              <a:buNone/>
              <a:defRPr sz="2000"/>
            </a:lvl2pPr>
            <a:lvl3pPr marL="913674" indent="0" algn="ctr">
              <a:buNone/>
              <a:defRPr sz="1900"/>
            </a:lvl3pPr>
            <a:lvl4pPr marL="1370512" indent="0" algn="ctr">
              <a:buNone/>
              <a:defRPr sz="1600"/>
            </a:lvl4pPr>
            <a:lvl5pPr marL="1827349" indent="0" algn="ctr">
              <a:buNone/>
              <a:defRPr sz="1600"/>
            </a:lvl5pPr>
            <a:lvl6pPr marL="2284206" indent="0" algn="ctr">
              <a:buNone/>
              <a:defRPr sz="1600"/>
            </a:lvl6pPr>
            <a:lvl7pPr marL="2741022" indent="0" algn="ctr">
              <a:buNone/>
              <a:defRPr sz="1600"/>
            </a:lvl7pPr>
            <a:lvl8pPr marL="3197840" indent="0" algn="ctr">
              <a:buNone/>
              <a:defRPr sz="1600"/>
            </a:lvl8pPr>
            <a:lvl9pPr marL="3654659"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15047954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917343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2" y="365164"/>
            <a:ext cx="2628900" cy="5811839"/>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3" y="365164"/>
            <a:ext cx="7734300" cy="5811839"/>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1739207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7"/>
            <a:ext cx="9144000" cy="1655763"/>
          </a:xfrm>
        </p:spPr>
        <p:txBody>
          <a:bodyPr/>
          <a:lstStyle>
            <a:lvl1pPr marL="0" indent="0" algn="ctr">
              <a:buNone/>
              <a:defRPr sz="2400"/>
            </a:lvl1pPr>
            <a:lvl2pPr marL="456219" indent="0" algn="ctr">
              <a:buNone/>
              <a:defRPr sz="2000"/>
            </a:lvl2pPr>
            <a:lvl3pPr marL="912541" indent="0" algn="ctr">
              <a:buNone/>
              <a:defRPr sz="1900"/>
            </a:lvl3pPr>
            <a:lvl4pPr marL="1368812" indent="0" algn="ctr">
              <a:buNone/>
              <a:defRPr sz="1600"/>
            </a:lvl4pPr>
            <a:lvl5pPr marL="1825082" indent="0" algn="ctr">
              <a:buNone/>
              <a:defRPr sz="1600"/>
            </a:lvl5pPr>
            <a:lvl6pPr marL="2281406" indent="0" algn="ctr">
              <a:buNone/>
              <a:defRPr sz="1600"/>
            </a:lvl6pPr>
            <a:lvl7pPr marL="2737622" indent="0" algn="ctr">
              <a:buNone/>
              <a:defRPr sz="1600"/>
            </a:lvl7pPr>
            <a:lvl8pPr marL="3193840" indent="0" algn="ctr">
              <a:buNone/>
              <a:defRPr sz="1600"/>
            </a:lvl8pPr>
            <a:lvl9pPr marL="3650059"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209209221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1014487" y="365125"/>
            <a:ext cx="10339316" cy="1325563"/>
          </a:xfrm>
        </p:spPr>
        <p:txBody>
          <a:bodyPr>
            <a:normAutofit/>
          </a:bodyPr>
          <a:lstStyle>
            <a:lvl1pPr>
              <a:defRPr sz="4000" b="1">
                <a:solidFill>
                  <a:srgbClr val="E65014"/>
                </a:solidFill>
              </a:defRPr>
            </a:lvl1pPr>
          </a:lstStyle>
          <a:p>
            <a:r>
              <a:rPr lang="cs-CZ" dirty="0" smtClean="0"/>
              <a:t>KLIKNUTÍM LZE UPRAVIT STYL.</a:t>
            </a:r>
            <a:endParaRPr lang="cs-CZ" dirty="0"/>
          </a:p>
        </p:txBody>
      </p:sp>
      <p:sp>
        <p:nvSpPr>
          <p:cNvPr id="3" name="Zástupný symbol pro obsah 2"/>
          <p:cNvSpPr>
            <a:spLocks noGrp="1"/>
          </p:cNvSpPr>
          <p:nvPr>
            <p:ph idx="1"/>
          </p:nvPr>
        </p:nvSpPr>
        <p:spPr>
          <a:xfrm>
            <a:off x="1014487" y="1825625"/>
            <a:ext cx="10339316" cy="4351339"/>
          </a:xfrm>
        </p:spPr>
        <p:txBody>
          <a:bodyPr/>
          <a:lstStyle>
            <a:lvl1pPr>
              <a:defRPr sz="3200">
                <a:solidFill>
                  <a:srgbClr val="080808"/>
                </a:solidFill>
              </a:defRPr>
            </a:lvl1pPr>
            <a:lvl2pPr>
              <a:defRPr sz="2800">
                <a:solidFill>
                  <a:srgbClr val="080808"/>
                </a:solidFill>
              </a:defRPr>
            </a:lvl2pPr>
            <a:lvl3pPr>
              <a:defRPr sz="2400">
                <a:solidFill>
                  <a:srgbClr val="080808"/>
                </a:solidFill>
              </a:defRPr>
            </a:lvl3pPr>
            <a:lvl4pPr>
              <a:defRPr sz="2000">
                <a:solidFill>
                  <a:srgbClr val="080808"/>
                </a:solidFill>
              </a:defRPr>
            </a:lvl4pPr>
            <a:lvl5pPr>
              <a:defRPr>
                <a:solidFill>
                  <a:srgbClr val="080808"/>
                </a:solidFill>
              </a:defRPr>
            </a:lvl5p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datum 3"/>
          <p:cNvSpPr>
            <a:spLocks noGrp="1"/>
          </p:cNvSpPr>
          <p:nvPr>
            <p:ph type="dt" sz="half" idx="10"/>
          </p:nvPr>
        </p:nvSpPr>
        <p:spPr>
          <a:xfrm>
            <a:off x="1014487" y="6356352"/>
            <a:ext cx="2566916" cy="365125"/>
          </a:xfrm>
        </p:spPr>
        <p:txBody>
          <a:bodyPr/>
          <a:lstStyle/>
          <a:p>
            <a:fld id="{3EF4D4BC-F9BE-49EF-BCE7-81EE599CAE71}" type="datetimeFigureOut">
              <a:rPr lang="cs-CZ" smtClean="0">
                <a:solidFill>
                  <a:srgbClr val="46505A">
                    <a:tint val="75000"/>
                  </a:srgbClr>
                </a:solidFill>
              </a:rPr>
              <a:pPr/>
              <a:t>01.03.2021</a:t>
            </a:fld>
            <a:endParaRPr lang="cs-CZ" dirty="0">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264380068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1" y="170984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6219" indent="0">
              <a:buNone/>
              <a:defRPr sz="2000">
                <a:solidFill>
                  <a:schemeClr val="tx1">
                    <a:tint val="75000"/>
                  </a:schemeClr>
                </a:solidFill>
              </a:defRPr>
            </a:lvl2pPr>
            <a:lvl3pPr marL="912541" indent="0">
              <a:buNone/>
              <a:defRPr sz="1900">
                <a:solidFill>
                  <a:schemeClr val="tx1">
                    <a:tint val="75000"/>
                  </a:schemeClr>
                </a:solidFill>
              </a:defRPr>
            </a:lvl3pPr>
            <a:lvl4pPr marL="1368812" indent="0">
              <a:buNone/>
              <a:defRPr sz="1600">
                <a:solidFill>
                  <a:schemeClr val="tx1">
                    <a:tint val="75000"/>
                  </a:schemeClr>
                </a:solidFill>
              </a:defRPr>
            </a:lvl4pPr>
            <a:lvl5pPr marL="1825082" indent="0">
              <a:buNone/>
              <a:defRPr sz="1600">
                <a:solidFill>
                  <a:schemeClr val="tx1">
                    <a:tint val="75000"/>
                  </a:schemeClr>
                </a:solidFill>
              </a:defRPr>
            </a:lvl5pPr>
            <a:lvl6pPr marL="2281406" indent="0">
              <a:buNone/>
              <a:defRPr sz="1600">
                <a:solidFill>
                  <a:schemeClr val="tx1">
                    <a:tint val="75000"/>
                  </a:schemeClr>
                </a:solidFill>
              </a:defRPr>
            </a:lvl6pPr>
            <a:lvl7pPr marL="2737622" indent="0">
              <a:buNone/>
              <a:defRPr sz="1600">
                <a:solidFill>
                  <a:schemeClr val="tx1">
                    <a:tint val="75000"/>
                  </a:schemeClr>
                </a:solidFill>
              </a:defRPr>
            </a:lvl7pPr>
            <a:lvl8pPr marL="3193840" indent="0">
              <a:buNone/>
              <a:defRPr sz="1600">
                <a:solidFill>
                  <a:schemeClr val="tx1">
                    <a:tint val="75000"/>
                  </a:schemeClr>
                </a:solidFill>
              </a:defRPr>
            </a:lvl8pPr>
            <a:lvl9pPr marL="3650059"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210903711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3" name="Zástupný symbol pro obsah 2"/>
          <p:cNvSpPr>
            <a:spLocks noGrp="1"/>
          </p:cNvSpPr>
          <p:nvPr>
            <p:ph sz="half" idx="1"/>
          </p:nvPr>
        </p:nvSpPr>
        <p:spPr>
          <a:xfrm>
            <a:off x="1014487" y="1825625"/>
            <a:ext cx="5005316" cy="4351339"/>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obsah 3"/>
          <p:cNvSpPr>
            <a:spLocks noGrp="1"/>
          </p:cNvSpPr>
          <p:nvPr>
            <p:ph sz="half" idx="2"/>
          </p:nvPr>
        </p:nvSpPr>
        <p:spPr>
          <a:xfrm>
            <a:off x="6172200" y="1825625"/>
            <a:ext cx="5181600" cy="4351339"/>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5" name="Zástupný symbol pro datum 4"/>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6" name="Zástupný symbol pro zápatí 5"/>
          <p:cNvSpPr>
            <a:spLocks noGrp="1"/>
          </p:cNvSpPr>
          <p:nvPr>
            <p:ph type="ftr" sz="quarter" idx="11"/>
          </p:nvPr>
        </p:nvSpPr>
        <p:spPr/>
        <p:txBody>
          <a:bodyPr/>
          <a:lstStyle/>
          <a:p>
            <a:endParaRPr lang="cs-CZ">
              <a:solidFill>
                <a:srgbClr val="46505A">
                  <a:tint val="75000"/>
                </a:srgbClr>
              </a:solidFill>
            </a:endParaRPr>
          </a:p>
        </p:txBody>
      </p:sp>
      <p:sp>
        <p:nvSpPr>
          <p:cNvPr id="7" name="Zástupný symbol pro číslo snímku 6"/>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
        <p:nvSpPr>
          <p:cNvPr id="9" name="Nadpis 1"/>
          <p:cNvSpPr>
            <a:spLocks noGrp="1"/>
          </p:cNvSpPr>
          <p:nvPr>
            <p:ph type="title" hasCustomPrompt="1"/>
          </p:nvPr>
        </p:nvSpPr>
        <p:spPr>
          <a:xfrm>
            <a:off x="1014487" y="365125"/>
            <a:ext cx="10339316" cy="1325563"/>
          </a:xfrm>
        </p:spPr>
        <p:txBody>
          <a:bodyPr>
            <a:normAutofit/>
          </a:bodyPr>
          <a:lstStyle>
            <a:lvl1pPr>
              <a:defRPr sz="4000" b="1">
                <a:solidFill>
                  <a:srgbClr val="E65014"/>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164542492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9" y="1681163"/>
            <a:ext cx="5157787" cy="823912"/>
          </a:xfrm>
        </p:spPr>
        <p:txBody>
          <a:bodyPr anchor="b"/>
          <a:lstStyle>
            <a:lvl1pPr marL="0" indent="0">
              <a:buNone/>
              <a:defRPr sz="2400" b="1"/>
            </a:lvl1pPr>
            <a:lvl2pPr marL="456219" indent="0">
              <a:buNone/>
              <a:defRPr sz="2000" b="1"/>
            </a:lvl2pPr>
            <a:lvl3pPr marL="912541" indent="0">
              <a:buNone/>
              <a:defRPr sz="1900" b="1"/>
            </a:lvl3pPr>
            <a:lvl4pPr marL="1368812" indent="0">
              <a:buNone/>
              <a:defRPr sz="1600" b="1"/>
            </a:lvl4pPr>
            <a:lvl5pPr marL="1825082" indent="0">
              <a:buNone/>
              <a:defRPr sz="1600" b="1"/>
            </a:lvl5pPr>
            <a:lvl6pPr marL="2281406" indent="0">
              <a:buNone/>
              <a:defRPr sz="1600" b="1"/>
            </a:lvl6pPr>
            <a:lvl7pPr marL="2737622" indent="0">
              <a:buNone/>
              <a:defRPr sz="1600" b="1"/>
            </a:lvl7pPr>
            <a:lvl8pPr marL="3193840" indent="0">
              <a:buNone/>
              <a:defRPr sz="1600" b="1"/>
            </a:lvl8pPr>
            <a:lvl9pPr marL="3650059"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9"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3" y="1681163"/>
            <a:ext cx="5183188" cy="823912"/>
          </a:xfrm>
        </p:spPr>
        <p:txBody>
          <a:bodyPr anchor="b"/>
          <a:lstStyle>
            <a:lvl1pPr marL="0" indent="0">
              <a:buNone/>
              <a:defRPr sz="2400" b="1"/>
            </a:lvl1pPr>
            <a:lvl2pPr marL="456219" indent="0">
              <a:buNone/>
              <a:defRPr sz="2000" b="1"/>
            </a:lvl2pPr>
            <a:lvl3pPr marL="912541" indent="0">
              <a:buNone/>
              <a:defRPr sz="1900" b="1"/>
            </a:lvl3pPr>
            <a:lvl4pPr marL="1368812" indent="0">
              <a:buNone/>
              <a:defRPr sz="1600" b="1"/>
            </a:lvl4pPr>
            <a:lvl5pPr marL="1825082" indent="0">
              <a:buNone/>
              <a:defRPr sz="1600" b="1"/>
            </a:lvl5pPr>
            <a:lvl6pPr marL="2281406" indent="0">
              <a:buNone/>
              <a:defRPr sz="1600" b="1"/>
            </a:lvl6pPr>
            <a:lvl7pPr marL="2737622" indent="0">
              <a:buNone/>
              <a:defRPr sz="1600" b="1"/>
            </a:lvl7pPr>
            <a:lvl8pPr marL="3193840" indent="0">
              <a:buNone/>
              <a:defRPr sz="1600" b="1"/>
            </a:lvl8pPr>
            <a:lvl9pPr marL="3650059"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3"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8" name="Zástupný symbol pro zápatí 7"/>
          <p:cNvSpPr>
            <a:spLocks noGrp="1"/>
          </p:cNvSpPr>
          <p:nvPr>
            <p:ph type="ftr" sz="quarter" idx="11"/>
          </p:nvPr>
        </p:nvSpPr>
        <p:spPr/>
        <p:txBody>
          <a:bodyPr/>
          <a:lstStyle/>
          <a:p>
            <a:endParaRPr lang="cs-CZ">
              <a:solidFill>
                <a:srgbClr val="46505A">
                  <a:tint val="75000"/>
                </a:srgbClr>
              </a:solidFill>
            </a:endParaRPr>
          </a:p>
        </p:txBody>
      </p:sp>
      <p:sp>
        <p:nvSpPr>
          <p:cNvPr id="9" name="Zástupný symbol pro číslo snímku 8"/>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92106215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Jenom nadpis">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4" name="Zástupný symbol pro zápatí 3"/>
          <p:cNvSpPr>
            <a:spLocks noGrp="1"/>
          </p:cNvSpPr>
          <p:nvPr>
            <p:ph type="ftr" sz="quarter" idx="11"/>
          </p:nvPr>
        </p:nvSpPr>
        <p:spPr/>
        <p:txBody>
          <a:bodyPr/>
          <a:lstStyle/>
          <a:p>
            <a:endParaRPr lang="cs-CZ">
              <a:solidFill>
                <a:srgbClr val="46505A">
                  <a:tint val="75000"/>
                </a:srgbClr>
              </a:solidFill>
            </a:endParaRPr>
          </a:p>
        </p:txBody>
      </p:sp>
      <p:sp>
        <p:nvSpPr>
          <p:cNvPr id="5" name="Zástupný symbol pro číslo snímku 4"/>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
        <p:nvSpPr>
          <p:cNvPr id="6" name="Nadpis 1"/>
          <p:cNvSpPr>
            <a:spLocks noGrp="1"/>
          </p:cNvSpPr>
          <p:nvPr>
            <p:ph type="title" hasCustomPrompt="1"/>
          </p:nvPr>
        </p:nvSpPr>
        <p:spPr>
          <a:xfrm>
            <a:off x="1014487" y="365125"/>
            <a:ext cx="10339316" cy="1325563"/>
          </a:xfrm>
        </p:spPr>
        <p:txBody>
          <a:bodyPr>
            <a:normAutofit/>
          </a:bodyPr>
          <a:lstStyle>
            <a:lvl1pPr>
              <a:defRPr sz="4000" b="1">
                <a:solidFill>
                  <a:srgbClr val="E65014"/>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253845818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3" name="Zástupný symbol pro zápatí 2"/>
          <p:cNvSpPr>
            <a:spLocks noGrp="1"/>
          </p:cNvSpPr>
          <p:nvPr>
            <p:ph type="ftr" sz="quarter" idx="11"/>
          </p:nvPr>
        </p:nvSpPr>
        <p:spPr/>
        <p:txBody>
          <a:bodyPr/>
          <a:lstStyle/>
          <a:p>
            <a:endParaRPr lang="cs-CZ">
              <a:solidFill>
                <a:srgbClr val="46505A">
                  <a:tint val="75000"/>
                </a:srgbClr>
              </a:solidFill>
            </a:endParaRPr>
          </a:p>
        </p:txBody>
      </p:sp>
      <p:sp>
        <p:nvSpPr>
          <p:cNvPr id="4" name="Zástupný symbol pro číslo snímku 3"/>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39769435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9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3"/>
            <a:ext cx="3932237" cy="3811588"/>
          </a:xfrm>
        </p:spPr>
        <p:txBody>
          <a:bodyPr/>
          <a:lstStyle>
            <a:lvl1pPr marL="0" indent="0">
              <a:buNone/>
              <a:defRPr sz="1600"/>
            </a:lvl1pPr>
            <a:lvl2pPr marL="456219" indent="0">
              <a:buNone/>
              <a:defRPr sz="1500"/>
            </a:lvl2pPr>
            <a:lvl3pPr marL="912541" indent="0">
              <a:buNone/>
              <a:defRPr sz="1200"/>
            </a:lvl3pPr>
            <a:lvl4pPr marL="1368812" indent="0">
              <a:buNone/>
              <a:defRPr sz="1100"/>
            </a:lvl4pPr>
            <a:lvl5pPr marL="1825082" indent="0">
              <a:buNone/>
              <a:defRPr sz="1100"/>
            </a:lvl5pPr>
            <a:lvl6pPr marL="2281406" indent="0">
              <a:buNone/>
              <a:defRPr sz="1100"/>
            </a:lvl6pPr>
            <a:lvl7pPr marL="2737622" indent="0">
              <a:buNone/>
              <a:defRPr sz="1100"/>
            </a:lvl7pPr>
            <a:lvl8pPr marL="3193840" indent="0">
              <a:buNone/>
              <a:defRPr sz="1100"/>
            </a:lvl8pPr>
            <a:lvl9pPr marL="3650059" indent="0">
              <a:buNone/>
              <a:defRPr sz="11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6" name="Zástupný symbol pro zápatí 5"/>
          <p:cNvSpPr>
            <a:spLocks noGrp="1"/>
          </p:cNvSpPr>
          <p:nvPr>
            <p:ph type="ftr" sz="quarter" idx="11"/>
          </p:nvPr>
        </p:nvSpPr>
        <p:spPr/>
        <p:txBody>
          <a:bodyPr/>
          <a:lstStyle/>
          <a:p>
            <a:endParaRPr lang="cs-CZ">
              <a:solidFill>
                <a:srgbClr val="46505A">
                  <a:tint val="75000"/>
                </a:srgbClr>
              </a:solidFill>
            </a:endParaRPr>
          </a:p>
        </p:txBody>
      </p:sp>
      <p:sp>
        <p:nvSpPr>
          <p:cNvPr id="7" name="Zástupný symbol pro číslo snímku 6"/>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1340134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1014487" y="365125"/>
            <a:ext cx="10339316" cy="1325563"/>
          </a:xfrm>
        </p:spPr>
        <p:txBody>
          <a:bodyPr>
            <a:normAutofit/>
          </a:bodyPr>
          <a:lstStyle>
            <a:lvl1pPr>
              <a:defRPr sz="4000" b="1">
                <a:solidFill>
                  <a:srgbClr val="E65014"/>
                </a:solidFill>
              </a:defRPr>
            </a:lvl1pPr>
          </a:lstStyle>
          <a:p>
            <a:r>
              <a:rPr lang="cs-CZ" dirty="0" smtClean="0"/>
              <a:t>KLIKNUTÍM LZE UPRAVIT STYL.</a:t>
            </a:r>
            <a:endParaRPr lang="cs-CZ" dirty="0"/>
          </a:p>
        </p:txBody>
      </p:sp>
      <p:sp>
        <p:nvSpPr>
          <p:cNvPr id="3" name="Zástupný symbol pro obsah 2"/>
          <p:cNvSpPr>
            <a:spLocks noGrp="1"/>
          </p:cNvSpPr>
          <p:nvPr>
            <p:ph idx="1"/>
          </p:nvPr>
        </p:nvSpPr>
        <p:spPr>
          <a:xfrm>
            <a:off x="1014487" y="1825625"/>
            <a:ext cx="10339316" cy="4351339"/>
          </a:xfrm>
        </p:spPr>
        <p:txBody>
          <a:bodyPr/>
          <a:lstStyle>
            <a:lvl1pPr>
              <a:defRPr sz="3200">
                <a:solidFill>
                  <a:srgbClr val="080808"/>
                </a:solidFill>
              </a:defRPr>
            </a:lvl1pPr>
            <a:lvl2pPr>
              <a:defRPr sz="2800">
                <a:solidFill>
                  <a:srgbClr val="080808"/>
                </a:solidFill>
              </a:defRPr>
            </a:lvl2pPr>
            <a:lvl3pPr>
              <a:defRPr sz="2400">
                <a:solidFill>
                  <a:srgbClr val="080808"/>
                </a:solidFill>
              </a:defRPr>
            </a:lvl3pPr>
            <a:lvl4pPr>
              <a:defRPr sz="2000">
                <a:solidFill>
                  <a:srgbClr val="080808"/>
                </a:solidFill>
              </a:defRPr>
            </a:lvl4pPr>
            <a:lvl5pPr>
              <a:defRPr>
                <a:solidFill>
                  <a:srgbClr val="080808"/>
                </a:solidFill>
              </a:defRPr>
            </a:lvl5p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datum 3"/>
          <p:cNvSpPr>
            <a:spLocks noGrp="1"/>
          </p:cNvSpPr>
          <p:nvPr>
            <p:ph type="dt" sz="half" idx="10"/>
          </p:nvPr>
        </p:nvSpPr>
        <p:spPr>
          <a:xfrm>
            <a:off x="1014487" y="6356352"/>
            <a:ext cx="2566916" cy="365125"/>
          </a:xfrm>
        </p:spPr>
        <p:txBody>
          <a:bodyPr/>
          <a:lstStyle/>
          <a:p>
            <a:fld id="{3EF4D4BC-F9BE-49EF-BCE7-81EE599CAE71}" type="datetimeFigureOut">
              <a:rPr lang="cs-CZ" smtClean="0">
                <a:solidFill>
                  <a:srgbClr val="46505A">
                    <a:tint val="75000"/>
                  </a:srgbClr>
                </a:solidFill>
              </a:rPr>
              <a:pPr/>
              <a:t>01.03.2021</a:t>
            </a:fld>
            <a:endParaRPr lang="cs-CZ" dirty="0">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310084774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91"/>
            <a:ext cx="6172200" cy="4873625"/>
          </a:xfrm>
        </p:spPr>
        <p:txBody>
          <a:bodyPr/>
          <a:lstStyle>
            <a:lvl1pPr marL="0" indent="0">
              <a:buNone/>
              <a:defRPr sz="3200"/>
            </a:lvl1pPr>
            <a:lvl2pPr marL="456219" indent="0">
              <a:buNone/>
              <a:defRPr sz="2800"/>
            </a:lvl2pPr>
            <a:lvl3pPr marL="912541" indent="0">
              <a:buNone/>
              <a:defRPr sz="2400"/>
            </a:lvl3pPr>
            <a:lvl4pPr marL="1368812" indent="0">
              <a:buNone/>
              <a:defRPr sz="2000"/>
            </a:lvl4pPr>
            <a:lvl5pPr marL="1825082" indent="0">
              <a:buNone/>
              <a:defRPr sz="2000"/>
            </a:lvl5pPr>
            <a:lvl6pPr marL="2281406" indent="0">
              <a:buNone/>
              <a:defRPr sz="2000"/>
            </a:lvl6pPr>
            <a:lvl7pPr marL="2737622" indent="0">
              <a:buNone/>
              <a:defRPr sz="2000"/>
            </a:lvl7pPr>
            <a:lvl8pPr marL="3193840" indent="0">
              <a:buNone/>
              <a:defRPr sz="2000"/>
            </a:lvl8pPr>
            <a:lvl9pPr marL="3650059" indent="0">
              <a:buNone/>
              <a:defRPr sz="2000"/>
            </a:lvl9pPr>
          </a:lstStyle>
          <a:p>
            <a:endParaRPr lang="cs-CZ"/>
          </a:p>
        </p:txBody>
      </p:sp>
      <p:sp>
        <p:nvSpPr>
          <p:cNvPr id="4" name="Zástupný symbol pro text 3"/>
          <p:cNvSpPr>
            <a:spLocks noGrp="1"/>
          </p:cNvSpPr>
          <p:nvPr>
            <p:ph type="body" sz="half" idx="2"/>
          </p:nvPr>
        </p:nvSpPr>
        <p:spPr>
          <a:xfrm>
            <a:off x="839788" y="2057403"/>
            <a:ext cx="3932237" cy="3811588"/>
          </a:xfrm>
        </p:spPr>
        <p:txBody>
          <a:bodyPr/>
          <a:lstStyle>
            <a:lvl1pPr marL="0" indent="0">
              <a:buNone/>
              <a:defRPr sz="1600"/>
            </a:lvl1pPr>
            <a:lvl2pPr marL="456219" indent="0">
              <a:buNone/>
              <a:defRPr sz="1500"/>
            </a:lvl2pPr>
            <a:lvl3pPr marL="912541" indent="0">
              <a:buNone/>
              <a:defRPr sz="1200"/>
            </a:lvl3pPr>
            <a:lvl4pPr marL="1368812" indent="0">
              <a:buNone/>
              <a:defRPr sz="1100"/>
            </a:lvl4pPr>
            <a:lvl5pPr marL="1825082" indent="0">
              <a:buNone/>
              <a:defRPr sz="1100"/>
            </a:lvl5pPr>
            <a:lvl6pPr marL="2281406" indent="0">
              <a:buNone/>
              <a:defRPr sz="1100"/>
            </a:lvl6pPr>
            <a:lvl7pPr marL="2737622" indent="0">
              <a:buNone/>
              <a:defRPr sz="1100"/>
            </a:lvl7pPr>
            <a:lvl8pPr marL="3193840" indent="0">
              <a:buNone/>
              <a:defRPr sz="1100"/>
            </a:lvl8pPr>
            <a:lvl9pPr marL="3650059" indent="0">
              <a:buNone/>
              <a:defRPr sz="11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6" name="Zástupný symbol pro zápatí 5"/>
          <p:cNvSpPr>
            <a:spLocks noGrp="1"/>
          </p:cNvSpPr>
          <p:nvPr>
            <p:ph type="ftr" sz="quarter" idx="11"/>
          </p:nvPr>
        </p:nvSpPr>
        <p:spPr/>
        <p:txBody>
          <a:bodyPr/>
          <a:lstStyle/>
          <a:p>
            <a:endParaRPr lang="cs-CZ">
              <a:solidFill>
                <a:srgbClr val="46505A">
                  <a:tint val="75000"/>
                </a:srgbClr>
              </a:solidFill>
            </a:endParaRPr>
          </a:p>
        </p:txBody>
      </p:sp>
      <p:sp>
        <p:nvSpPr>
          <p:cNvPr id="7" name="Zástupný symbol pro číslo snímku 6"/>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1256562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10991591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2" y="365183"/>
            <a:ext cx="2628900" cy="5811839"/>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3" y="365183"/>
            <a:ext cx="7734300" cy="5811839"/>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2881702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1" y="1709781"/>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6819" indent="0">
              <a:buNone/>
              <a:defRPr sz="2000">
                <a:solidFill>
                  <a:schemeClr val="tx1">
                    <a:tint val="75000"/>
                  </a:schemeClr>
                </a:solidFill>
              </a:defRPr>
            </a:lvl2pPr>
            <a:lvl3pPr marL="913674" indent="0">
              <a:buNone/>
              <a:defRPr sz="1900">
                <a:solidFill>
                  <a:schemeClr val="tx1">
                    <a:tint val="75000"/>
                  </a:schemeClr>
                </a:solidFill>
              </a:defRPr>
            </a:lvl3pPr>
            <a:lvl4pPr marL="1370512" indent="0">
              <a:buNone/>
              <a:defRPr sz="1600">
                <a:solidFill>
                  <a:schemeClr val="tx1">
                    <a:tint val="75000"/>
                  </a:schemeClr>
                </a:solidFill>
              </a:defRPr>
            </a:lvl4pPr>
            <a:lvl5pPr marL="1827349" indent="0">
              <a:buNone/>
              <a:defRPr sz="1600">
                <a:solidFill>
                  <a:schemeClr val="tx1">
                    <a:tint val="75000"/>
                  </a:schemeClr>
                </a:solidFill>
              </a:defRPr>
            </a:lvl5pPr>
            <a:lvl6pPr marL="2284206" indent="0">
              <a:buNone/>
              <a:defRPr sz="1600">
                <a:solidFill>
                  <a:schemeClr val="tx1">
                    <a:tint val="75000"/>
                  </a:schemeClr>
                </a:solidFill>
              </a:defRPr>
            </a:lvl6pPr>
            <a:lvl7pPr marL="2741022" indent="0">
              <a:buNone/>
              <a:defRPr sz="1600">
                <a:solidFill>
                  <a:schemeClr val="tx1">
                    <a:tint val="75000"/>
                  </a:schemeClr>
                </a:solidFill>
              </a:defRPr>
            </a:lvl7pPr>
            <a:lvl8pPr marL="3197840" indent="0">
              <a:buNone/>
              <a:defRPr sz="1600">
                <a:solidFill>
                  <a:schemeClr val="tx1">
                    <a:tint val="75000"/>
                  </a:schemeClr>
                </a:solidFill>
              </a:defRPr>
            </a:lvl8pPr>
            <a:lvl9pPr marL="3654659"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5" name="Zástupný symbol pro zápatí 4"/>
          <p:cNvSpPr>
            <a:spLocks noGrp="1"/>
          </p:cNvSpPr>
          <p:nvPr>
            <p:ph type="ftr" sz="quarter" idx="11"/>
          </p:nvPr>
        </p:nvSpPr>
        <p:spPr/>
        <p:txBody>
          <a:bodyPr/>
          <a:lstStyle/>
          <a:p>
            <a:endParaRPr lang="cs-CZ">
              <a:solidFill>
                <a:srgbClr val="46505A">
                  <a:tint val="75000"/>
                </a:srgbClr>
              </a:solidFill>
            </a:endParaRPr>
          </a:p>
        </p:txBody>
      </p:sp>
      <p:sp>
        <p:nvSpPr>
          <p:cNvPr id="6" name="Zástupný symbol pro číslo snímku 5"/>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20686357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3" name="Zástupný symbol pro obsah 2"/>
          <p:cNvSpPr>
            <a:spLocks noGrp="1"/>
          </p:cNvSpPr>
          <p:nvPr>
            <p:ph sz="half" idx="1"/>
          </p:nvPr>
        </p:nvSpPr>
        <p:spPr>
          <a:xfrm>
            <a:off x="1014487" y="1825625"/>
            <a:ext cx="5005316" cy="4351339"/>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obsah 3"/>
          <p:cNvSpPr>
            <a:spLocks noGrp="1"/>
          </p:cNvSpPr>
          <p:nvPr>
            <p:ph sz="half" idx="2"/>
          </p:nvPr>
        </p:nvSpPr>
        <p:spPr>
          <a:xfrm>
            <a:off x="6172200" y="1825625"/>
            <a:ext cx="5181600" cy="4351339"/>
          </a:xfrm>
        </p:spPr>
        <p:txBody>
          <a:bodyPr/>
          <a:lstStyle>
            <a:lvl1pPr>
              <a:defRPr>
                <a:solidFill>
                  <a:srgbClr val="080808"/>
                </a:solidFill>
              </a:defRPr>
            </a:lvl1pPr>
            <a:lvl2pPr>
              <a:defRPr>
                <a:solidFill>
                  <a:srgbClr val="080808"/>
                </a:solidFill>
              </a:defRPr>
            </a:lvl2pPr>
            <a:lvl3pPr>
              <a:defRPr>
                <a:solidFill>
                  <a:srgbClr val="080808"/>
                </a:solidFill>
              </a:defRPr>
            </a:lvl3pPr>
            <a:lvl4pPr>
              <a:defRPr>
                <a:solidFill>
                  <a:srgbClr val="080808"/>
                </a:solidFill>
              </a:defRPr>
            </a:lvl4pPr>
            <a:lvl5pPr>
              <a:defRPr>
                <a:solidFill>
                  <a:srgbClr val="080808"/>
                </a:solidFill>
              </a:defRPr>
            </a:lvl5pPr>
          </a:lstStyle>
          <a:p>
            <a:pPr lvl="0"/>
            <a:r>
              <a:rPr lang="cs-CZ" dirty="0" smtClean="0"/>
              <a:t>Upravte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5" name="Zástupný symbol pro datum 4"/>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6" name="Zástupný symbol pro zápatí 5"/>
          <p:cNvSpPr>
            <a:spLocks noGrp="1"/>
          </p:cNvSpPr>
          <p:nvPr>
            <p:ph type="ftr" sz="quarter" idx="11"/>
          </p:nvPr>
        </p:nvSpPr>
        <p:spPr/>
        <p:txBody>
          <a:bodyPr/>
          <a:lstStyle/>
          <a:p>
            <a:endParaRPr lang="cs-CZ">
              <a:solidFill>
                <a:srgbClr val="46505A">
                  <a:tint val="75000"/>
                </a:srgbClr>
              </a:solidFill>
            </a:endParaRPr>
          </a:p>
        </p:txBody>
      </p:sp>
      <p:sp>
        <p:nvSpPr>
          <p:cNvPr id="7" name="Zástupný symbol pro číslo snímku 6"/>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
        <p:nvSpPr>
          <p:cNvPr id="9" name="Nadpis 1"/>
          <p:cNvSpPr>
            <a:spLocks noGrp="1"/>
          </p:cNvSpPr>
          <p:nvPr>
            <p:ph type="title" hasCustomPrompt="1"/>
          </p:nvPr>
        </p:nvSpPr>
        <p:spPr>
          <a:xfrm>
            <a:off x="1014487" y="365125"/>
            <a:ext cx="10339316" cy="1325563"/>
          </a:xfrm>
        </p:spPr>
        <p:txBody>
          <a:bodyPr>
            <a:normAutofit/>
          </a:bodyPr>
          <a:lstStyle>
            <a:lvl1pPr>
              <a:defRPr sz="4000" b="1">
                <a:solidFill>
                  <a:srgbClr val="E65014"/>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173995415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9" y="1681163"/>
            <a:ext cx="5157787" cy="823912"/>
          </a:xfrm>
        </p:spPr>
        <p:txBody>
          <a:bodyPr anchor="b"/>
          <a:lstStyle>
            <a:lvl1pPr marL="0" indent="0">
              <a:buNone/>
              <a:defRPr sz="2400" b="1"/>
            </a:lvl1pPr>
            <a:lvl2pPr marL="456819" indent="0">
              <a:buNone/>
              <a:defRPr sz="2000" b="1"/>
            </a:lvl2pPr>
            <a:lvl3pPr marL="913674" indent="0">
              <a:buNone/>
              <a:defRPr sz="1900" b="1"/>
            </a:lvl3pPr>
            <a:lvl4pPr marL="1370512" indent="0">
              <a:buNone/>
              <a:defRPr sz="1600" b="1"/>
            </a:lvl4pPr>
            <a:lvl5pPr marL="1827349" indent="0">
              <a:buNone/>
              <a:defRPr sz="1600" b="1"/>
            </a:lvl5pPr>
            <a:lvl6pPr marL="2284206" indent="0">
              <a:buNone/>
              <a:defRPr sz="1600" b="1"/>
            </a:lvl6pPr>
            <a:lvl7pPr marL="2741022" indent="0">
              <a:buNone/>
              <a:defRPr sz="1600" b="1"/>
            </a:lvl7pPr>
            <a:lvl8pPr marL="3197840" indent="0">
              <a:buNone/>
              <a:defRPr sz="1600" b="1"/>
            </a:lvl8pPr>
            <a:lvl9pPr marL="3654659"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9"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3" y="1681163"/>
            <a:ext cx="5183188" cy="823912"/>
          </a:xfrm>
        </p:spPr>
        <p:txBody>
          <a:bodyPr anchor="b"/>
          <a:lstStyle>
            <a:lvl1pPr marL="0" indent="0">
              <a:buNone/>
              <a:defRPr sz="2400" b="1"/>
            </a:lvl1pPr>
            <a:lvl2pPr marL="456819" indent="0">
              <a:buNone/>
              <a:defRPr sz="2000" b="1"/>
            </a:lvl2pPr>
            <a:lvl3pPr marL="913674" indent="0">
              <a:buNone/>
              <a:defRPr sz="1900" b="1"/>
            </a:lvl3pPr>
            <a:lvl4pPr marL="1370512" indent="0">
              <a:buNone/>
              <a:defRPr sz="1600" b="1"/>
            </a:lvl4pPr>
            <a:lvl5pPr marL="1827349" indent="0">
              <a:buNone/>
              <a:defRPr sz="1600" b="1"/>
            </a:lvl5pPr>
            <a:lvl6pPr marL="2284206" indent="0">
              <a:buNone/>
              <a:defRPr sz="1600" b="1"/>
            </a:lvl6pPr>
            <a:lvl7pPr marL="2741022" indent="0">
              <a:buNone/>
              <a:defRPr sz="1600" b="1"/>
            </a:lvl7pPr>
            <a:lvl8pPr marL="3197840" indent="0">
              <a:buNone/>
              <a:defRPr sz="1600" b="1"/>
            </a:lvl8pPr>
            <a:lvl9pPr marL="3654659"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3"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8" name="Zástupný symbol pro zápatí 7"/>
          <p:cNvSpPr>
            <a:spLocks noGrp="1"/>
          </p:cNvSpPr>
          <p:nvPr>
            <p:ph type="ftr" sz="quarter" idx="11"/>
          </p:nvPr>
        </p:nvSpPr>
        <p:spPr/>
        <p:txBody>
          <a:bodyPr/>
          <a:lstStyle/>
          <a:p>
            <a:endParaRPr lang="cs-CZ">
              <a:solidFill>
                <a:srgbClr val="46505A">
                  <a:tint val="75000"/>
                </a:srgbClr>
              </a:solidFill>
            </a:endParaRPr>
          </a:p>
        </p:txBody>
      </p:sp>
      <p:sp>
        <p:nvSpPr>
          <p:cNvPr id="9" name="Zástupný symbol pro číslo snímku 8"/>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305508216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enom nadpis">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4" name="Zástupný symbol pro zápatí 3"/>
          <p:cNvSpPr>
            <a:spLocks noGrp="1"/>
          </p:cNvSpPr>
          <p:nvPr>
            <p:ph type="ftr" sz="quarter" idx="11"/>
          </p:nvPr>
        </p:nvSpPr>
        <p:spPr/>
        <p:txBody>
          <a:bodyPr/>
          <a:lstStyle/>
          <a:p>
            <a:endParaRPr lang="cs-CZ">
              <a:solidFill>
                <a:srgbClr val="46505A">
                  <a:tint val="75000"/>
                </a:srgbClr>
              </a:solidFill>
            </a:endParaRPr>
          </a:p>
        </p:txBody>
      </p:sp>
      <p:sp>
        <p:nvSpPr>
          <p:cNvPr id="5" name="Zástupný symbol pro číslo snímku 4"/>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
        <p:nvSpPr>
          <p:cNvPr id="6" name="Nadpis 1"/>
          <p:cNvSpPr>
            <a:spLocks noGrp="1"/>
          </p:cNvSpPr>
          <p:nvPr>
            <p:ph type="title" hasCustomPrompt="1"/>
          </p:nvPr>
        </p:nvSpPr>
        <p:spPr>
          <a:xfrm>
            <a:off x="1014487" y="365125"/>
            <a:ext cx="10339316" cy="1325563"/>
          </a:xfrm>
        </p:spPr>
        <p:txBody>
          <a:bodyPr>
            <a:normAutofit/>
          </a:bodyPr>
          <a:lstStyle>
            <a:lvl1pPr>
              <a:defRPr sz="4000" b="1">
                <a:solidFill>
                  <a:srgbClr val="E65014"/>
                </a:solidFill>
              </a:defRPr>
            </a:lvl1pPr>
          </a:lstStyle>
          <a:p>
            <a:r>
              <a:rPr lang="cs-CZ" dirty="0" smtClean="0"/>
              <a:t>KLIKNUTÍM LZE UPRAVIT STYL.</a:t>
            </a:r>
            <a:endParaRPr lang="cs-CZ" dirty="0"/>
          </a:p>
        </p:txBody>
      </p:sp>
    </p:spTree>
    <p:extLst>
      <p:ext uri="{BB962C8B-B14F-4D97-AF65-F5344CB8AC3E}">
        <p14:creationId xmlns:p14="http://schemas.microsoft.com/office/powerpoint/2010/main" val="63629461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3" name="Zástupný symbol pro zápatí 2"/>
          <p:cNvSpPr>
            <a:spLocks noGrp="1"/>
          </p:cNvSpPr>
          <p:nvPr>
            <p:ph type="ftr" sz="quarter" idx="11"/>
          </p:nvPr>
        </p:nvSpPr>
        <p:spPr/>
        <p:txBody>
          <a:bodyPr/>
          <a:lstStyle/>
          <a:p>
            <a:endParaRPr lang="cs-CZ">
              <a:solidFill>
                <a:srgbClr val="46505A">
                  <a:tint val="75000"/>
                </a:srgbClr>
              </a:solidFill>
            </a:endParaRPr>
          </a:p>
        </p:txBody>
      </p:sp>
      <p:sp>
        <p:nvSpPr>
          <p:cNvPr id="4" name="Zástupný symbol pro číslo snímku 3"/>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32282974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6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3"/>
            <a:ext cx="3932237" cy="3811588"/>
          </a:xfrm>
        </p:spPr>
        <p:txBody>
          <a:bodyPr/>
          <a:lstStyle>
            <a:lvl1pPr marL="0" indent="0">
              <a:buNone/>
              <a:defRPr sz="1600"/>
            </a:lvl1pPr>
            <a:lvl2pPr marL="456819" indent="0">
              <a:buNone/>
              <a:defRPr sz="1500"/>
            </a:lvl2pPr>
            <a:lvl3pPr marL="913674" indent="0">
              <a:buNone/>
              <a:defRPr sz="1200"/>
            </a:lvl3pPr>
            <a:lvl4pPr marL="1370512" indent="0">
              <a:buNone/>
              <a:defRPr sz="1100"/>
            </a:lvl4pPr>
            <a:lvl5pPr marL="1827349" indent="0">
              <a:buNone/>
              <a:defRPr sz="1100"/>
            </a:lvl5pPr>
            <a:lvl6pPr marL="2284206" indent="0">
              <a:buNone/>
              <a:defRPr sz="1100"/>
            </a:lvl6pPr>
            <a:lvl7pPr marL="2741022" indent="0">
              <a:buNone/>
              <a:defRPr sz="1100"/>
            </a:lvl7pPr>
            <a:lvl8pPr marL="3197840" indent="0">
              <a:buNone/>
              <a:defRPr sz="1100"/>
            </a:lvl8pPr>
            <a:lvl9pPr marL="3654659" indent="0">
              <a:buNone/>
              <a:defRPr sz="11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6" name="Zástupný symbol pro zápatí 5"/>
          <p:cNvSpPr>
            <a:spLocks noGrp="1"/>
          </p:cNvSpPr>
          <p:nvPr>
            <p:ph type="ftr" sz="quarter" idx="11"/>
          </p:nvPr>
        </p:nvSpPr>
        <p:spPr/>
        <p:txBody>
          <a:bodyPr/>
          <a:lstStyle/>
          <a:p>
            <a:endParaRPr lang="cs-CZ">
              <a:solidFill>
                <a:srgbClr val="46505A">
                  <a:tint val="75000"/>
                </a:srgbClr>
              </a:solidFill>
            </a:endParaRPr>
          </a:p>
        </p:txBody>
      </p:sp>
      <p:sp>
        <p:nvSpPr>
          <p:cNvPr id="7" name="Zástupný symbol pro číslo snímku 6"/>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888278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68"/>
            <a:ext cx="6172200" cy="4873625"/>
          </a:xfrm>
        </p:spPr>
        <p:txBody>
          <a:bodyPr/>
          <a:lstStyle>
            <a:lvl1pPr marL="0" indent="0">
              <a:buNone/>
              <a:defRPr sz="3200"/>
            </a:lvl1pPr>
            <a:lvl2pPr marL="456819" indent="0">
              <a:buNone/>
              <a:defRPr sz="2800"/>
            </a:lvl2pPr>
            <a:lvl3pPr marL="913674" indent="0">
              <a:buNone/>
              <a:defRPr sz="2400"/>
            </a:lvl3pPr>
            <a:lvl4pPr marL="1370512" indent="0">
              <a:buNone/>
              <a:defRPr sz="2000"/>
            </a:lvl4pPr>
            <a:lvl5pPr marL="1827349" indent="0">
              <a:buNone/>
              <a:defRPr sz="2000"/>
            </a:lvl5pPr>
            <a:lvl6pPr marL="2284206" indent="0">
              <a:buNone/>
              <a:defRPr sz="2000"/>
            </a:lvl6pPr>
            <a:lvl7pPr marL="2741022" indent="0">
              <a:buNone/>
              <a:defRPr sz="2000"/>
            </a:lvl7pPr>
            <a:lvl8pPr marL="3197840" indent="0">
              <a:buNone/>
              <a:defRPr sz="2000"/>
            </a:lvl8pPr>
            <a:lvl9pPr marL="3654659" indent="0">
              <a:buNone/>
              <a:defRPr sz="2000"/>
            </a:lvl9pPr>
          </a:lstStyle>
          <a:p>
            <a:endParaRPr lang="cs-CZ"/>
          </a:p>
        </p:txBody>
      </p:sp>
      <p:sp>
        <p:nvSpPr>
          <p:cNvPr id="4" name="Zástupný symbol pro text 3"/>
          <p:cNvSpPr>
            <a:spLocks noGrp="1"/>
          </p:cNvSpPr>
          <p:nvPr>
            <p:ph type="body" sz="half" idx="2"/>
          </p:nvPr>
        </p:nvSpPr>
        <p:spPr>
          <a:xfrm>
            <a:off x="839788" y="2057403"/>
            <a:ext cx="3932237" cy="3811588"/>
          </a:xfrm>
        </p:spPr>
        <p:txBody>
          <a:bodyPr/>
          <a:lstStyle>
            <a:lvl1pPr marL="0" indent="0">
              <a:buNone/>
              <a:defRPr sz="1600"/>
            </a:lvl1pPr>
            <a:lvl2pPr marL="456819" indent="0">
              <a:buNone/>
              <a:defRPr sz="1500"/>
            </a:lvl2pPr>
            <a:lvl3pPr marL="913674" indent="0">
              <a:buNone/>
              <a:defRPr sz="1200"/>
            </a:lvl3pPr>
            <a:lvl4pPr marL="1370512" indent="0">
              <a:buNone/>
              <a:defRPr sz="1100"/>
            </a:lvl4pPr>
            <a:lvl5pPr marL="1827349" indent="0">
              <a:buNone/>
              <a:defRPr sz="1100"/>
            </a:lvl5pPr>
            <a:lvl6pPr marL="2284206" indent="0">
              <a:buNone/>
              <a:defRPr sz="1100"/>
            </a:lvl6pPr>
            <a:lvl7pPr marL="2741022" indent="0">
              <a:buNone/>
              <a:defRPr sz="1100"/>
            </a:lvl7pPr>
            <a:lvl8pPr marL="3197840" indent="0">
              <a:buNone/>
              <a:defRPr sz="1100"/>
            </a:lvl8pPr>
            <a:lvl9pPr marL="3654659" indent="0">
              <a:buNone/>
              <a:defRPr sz="11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F4D4BC-F9BE-49EF-BCE7-81EE599CAE71}" type="datetimeFigureOut">
              <a:rPr lang="cs-CZ" smtClean="0">
                <a:solidFill>
                  <a:srgbClr val="46505A">
                    <a:tint val="75000"/>
                  </a:srgbClr>
                </a:solidFill>
              </a:rPr>
              <a:pPr/>
              <a:t>01.03.2021</a:t>
            </a:fld>
            <a:endParaRPr lang="cs-CZ">
              <a:solidFill>
                <a:srgbClr val="46505A">
                  <a:tint val="75000"/>
                </a:srgbClr>
              </a:solidFill>
            </a:endParaRPr>
          </a:p>
        </p:txBody>
      </p:sp>
      <p:sp>
        <p:nvSpPr>
          <p:cNvPr id="6" name="Zástupný symbol pro zápatí 5"/>
          <p:cNvSpPr>
            <a:spLocks noGrp="1"/>
          </p:cNvSpPr>
          <p:nvPr>
            <p:ph type="ftr" sz="quarter" idx="11"/>
          </p:nvPr>
        </p:nvSpPr>
        <p:spPr/>
        <p:txBody>
          <a:bodyPr/>
          <a:lstStyle/>
          <a:p>
            <a:endParaRPr lang="cs-CZ">
              <a:solidFill>
                <a:srgbClr val="46505A">
                  <a:tint val="75000"/>
                </a:srgbClr>
              </a:solidFill>
            </a:endParaRPr>
          </a:p>
        </p:txBody>
      </p:sp>
      <p:sp>
        <p:nvSpPr>
          <p:cNvPr id="7" name="Zástupný symbol pro číslo snímku 6"/>
          <p:cNvSpPr>
            <a:spLocks noGrp="1"/>
          </p:cNvSpPr>
          <p:nvPr>
            <p:ph type="sldNum" sz="quarter" idx="12"/>
          </p:nvPr>
        </p:nvSpPr>
        <p:spPr/>
        <p:txBody>
          <a:bodyPr/>
          <a:lstStyle/>
          <a:p>
            <a:fld id="{982950B5-42CD-473A-B680-14E58024D8B7}" type="slidenum">
              <a:rPr lang="cs-CZ" smtClean="0">
                <a:solidFill>
                  <a:srgbClr val="46505A">
                    <a:tint val="75000"/>
                  </a:srgbClr>
                </a:solidFill>
              </a:rPr>
              <a:pPr/>
              <a:t>‹#›</a:t>
            </a:fld>
            <a:endParaRPr lang="cs-CZ">
              <a:solidFill>
                <a:srgbClr val="46505A">
                  <a:tint val="75000"/>
                </a:srgbClr>
              </a:solidFill>
            </a:endParaRPr>
          </a:p>
        </p:txBody>
      </p:sp>
    </p:spTree>
    <p:extLst>
      <p:ext uri="{BB962C8B-B14F-4D97-AF65-F5344CB8AC3E}">
        <p14:creationId xmlns:p14="http://schemas.microsoft.com/office/powerpoint/2010/main" val="2459966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376" tIns="45718" rIns="91376" bIns="45718"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9"/>
          </a:xfrm>
          <a:prstGeom prst="rect">
            <a:avLst/>
          </a:prstGeom>
        </p:spPr>
        <p:txBody>
          <a:bodyPr vert="horz" lIns="91376" tIns="45718" rIns="91376" bIns="45718"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2"/>
            <a:ext cx="2743200" cy="365125"/>
          </a:xfrm>
          <a:prstGeom prst="rect">
            <a:avLst/>
          </a:prstGeom>
        </p:spPr>
        <p:txBody>
          <a:bodyPr vert="horz" lIns="91376" tIns="45718" rIns="91376" bIns="45718" rtlCol="0" anchor="ctr"/>
          <a:lstStyle>
            <a:lvl1pPr algn="l">
              <a:defRPr sz="1200">
                <a:solidFill>
                  <a:schemeClr val="tx1">
                    <a:tint val="75000"/>
                  </a:schemeClr>
                </a:solidFill>
              </a:defRPr>
            </a:lvl1pPr>
          </a:lstStyle>
          <a:p>
            <a:pPr defTabSz="913674"/>
            <a:fld id="{3EF4D4BC-F9BE-49EF-BCE7-81EE599CAE71}" type="datetimeFigureOut">
              <a:rPr lang="cs-CZ" smtClean="0">
                <a:solidFill>
                  <a:srgbClr val="46505A">
                    <a:tint val="75000"/>
                  </a:srgbClr>
                </a:solidFill>
              </a:rPr>
              <a:pPr defTabSz="913674"/>
              <a:t>01.03.2021</a:t>
            </a:fld>
            <a:endParaRPr lang="cs-CZ">
              <a:solidFill>
                <a:srgbClr val="46505A">
                  <a:tint val="75000"/>
                </a:srgbClr>
              </a:solidFill>
            </a:endParaRPr>
          </a:p>
        </p:txBody>
      </p:sp>
      <p:sp>
        <p:nvSpPr>
          <p:cNvPr id="5" name="Zástupný symbol pro zápatí 4"/>
          <p:cNvSpPr>
            <a:spLocks noGrp="1"/>
          </p:cNvSpPr>
          <p:nvPr>
            <p:ph type="ftr" sz="quarter" idx="3"/>
          </p:nvPr>
        </p:nvSpPr>
        <p:spPr>
          <a:xfrm>
            <a:off x="4038600" y="6356352"/>
            <a:ext cx="4114800" cy="365125"/>
          </a:xfrm>
          <a:prstGeom prst="rect">
            <a:avLst/>
          </a:prstGeom>
        </p:spPr>
        <p:txBody>
          <a:bodyPr vert="horz" lIns="91376" tIns="45718" rIns="91376" bIns="45718" rtlCol="0" anchor="ctr"/>
          <a:lstStyle>
            <a:lvl1pPr algn="ctr">
              <a:defRPr sz="1200">
                <a:solidFill>
                  <a:schemeClr val="tx1">
                    <a:tint val="75000"/>
                  </a:schemeClr>
                </a:solidFill>
              </a:defRPr>
            </a:lvl1pPr>
          </a:lstStyle>
          <a:p>
            <a:pPr defTabSz="913674"/>
            <a:endParaRPr lang="cs-CZ">
              <a:solidFill>
                <a:srgbClr val="46505A">
                  <a:tint val="75000"/>
                </a:srgbClr>
              </a:solidFill>
            </a:endParaRPr>
          </a:p>
        </p:txBody>
      </p:sp>
      <p:sp>
        <p:nvSpPr>
          <p:cNvPr id="6" name="Zástupný symbol pro číslo snímku 5"/>
          <p:cNvSpPr>
            <a:spLocks noGrp="1"/>
          </p:cNvSpPr>
          <p:nvPr>
            <p:ph type="sldNum" sz="quarter" idx="4"/>
          </p:nvPr>
        </p:nvSpPr>
        <p:spPr>
          <a:xfrm>
            <a:off x="8610600" y="6356352"/>
            <a:ext cx="2743200" cy="365125"/>
          </a:xfrm>
          <a:prstGeom prst="rect">
            <a:avLst/>
          </a:prstGeom>
        </p:spPr>
        <p:txBody>
          <a:bodyPr vert="horz" lIns="91376" tIns="45718" rIns="91376" bIns="45718" rtlCol="0" anchor="ctr"/>
          <a:lstStyle>
            <a:lvl1pPr algn="r">
              <a:defRPr sz="1200">
                <a:solidFill>
                  <a:schemeClr val="tx1">
                    <a:tint val="75000"/>
                  </a:schemeClr>
                </a:solidFill>
              </a:defRPr>
            </a:lvl1pPr>
          </a:lstStyle>
          <a:p>
            <a:pPr defTabSz="913674"/>
            <a:fld id="{982950B5-42CD-473A-B680-14E58024D8B7}" type="slidenum">
              <a:rPr lang="cs-CZ" smtClean="0">
                <a:solidFill>
                  <a:srgbClr val="46505A">
                    <a:tint val="75000"/>
                  </a:srgbClr>
                </a:solidFill>
              </a:rPr>
              <a:pPr defTabSz="913674"/>
              <a:t>‹#›</a:t>
            </a:fld>
            <a:endParaRPr lang="cs-CZ">
              <a:solidFill>
                <a:srgbClr val="46505A">
                  <a:tint val="75000"/>
                </a:srgbClr>
              </a:solidFill>
            </a:endParaRPr>
          </a:p>
        </p:txBody>
      </p:sp>
    </p:spTree>
    <p:extLst>
      <p:ext uri="{BB962C8B-B14F-4D97-AF65-F5344CB8AC3E}">
        <p14:creationId xmlns:p14="http://schemas.microsoft.com/office/powerpoint/2010/main" val="569196717"/>
      </p:ext>
    </p:extLst>
  </p:cSld>
  <p:clrMap bg1="lt1" tx1="dk1" bg2="lt2" tx2="dk2" accent1="accent1" accent2="accent2" accent3="accent3" accent4="accent4" accent5="accent5" accent6="accent6" hlink="hlink" folHlink="folHlink"/>
  <p:sldLayoutIdLst>
    <p:sldLayoutId id="2147484131" r:id="rId1"/>
    <p:sldLayoutId id="2147484132" r:id="rId2"/>
    <p:sldLayoutId id="2147484133" r:id="rId3"/>
    <p:sldLayoutId id="2147484134" r:id="rId4"/>
    <p:sldLayoutId id="2147484135" r:id="rId5"/>
    <p:sldLayoutId id="2147484136" r:id="rId6"/>
    <p:sldLayoutId id="2147484137" r:id="rId7"/>
    <p:sldLayoutId id="2147484138" r:id="rId8"/>
    <p:sldLayoutId id="2147484139" r:id="rId9"/>
    <p:sldLayoutId id="2147484140" r:id="rId10"/>
    <p:sldLayoutId id="2147484141" r:id="rId11"/>
  </p:sldLayoutIdLst>
  <p:timing>
    <p:tnLst>
      <p:par>
        <p:cTn id="1" dur="indefinite" restart="never" nodeType="tmRoot"/>
      </p:par>
    </p:tnLst>
  </p:timing>
  <p:txStyles>
    <p:titleStyle>
      <a:lvl1pPr algn="l" defTabSz="91367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429" indent="-228429" algn="l" defTabSz="91367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286" indent="-228429" algn="l" defTabSz="91367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102" indent="-228429" algn="l" defTabSz="91367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8920" indent="-228429" algn="l" defTabSz="91367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4pPr>
      <a:lvl5pPr marL="2055739" indent="-228429" algn="l" defTabSz="91367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5pPr>
      <a:lvl6pPr marL="2512595" indent="-228429" algn="l" defTabSz="91367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69432" indent="-228429" algn="l" defTabSz="91367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6269" indent="-228429" algn="l" defTabSz="91367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3126" indent="-228429" algn="l" defTabSz="913674"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cs-CZ"/>
      </a:defPPr>
      <a:lvl1pPr marL="0" algn="l" defTabSz="913674" rtl="0" eaLnBrk="1" latinLnBrk="0" hangingPunct="1">
        <a:defRPr sz="1900" kern="1200">
          <a:solidFill>
            <a:schemeClr val="tx1"/>
          </a:solidFill>
          <a:latin typeface="+mn-lt"/>
          <a:ea typeface="+mn-ea"/>
          <a:cs typeface="+mn-cs"/>
        </a:defRPr>
      </a:lvl1pPr>
      <a:lvl2pPr marL="456819" algn="l" defTabSz="913674" rtl="0" eaLnBrk="1" latinLnBrk="0" hangingPunct="1">
        <a:defRPr sz="1900" kern="1200">
          <a:solidFill>
            <a:schemeClr val="tx1"/>
          </a:solidFill>
          <a:latin typeface="+mn-lt"/>
          <a:ea typeface="+mn-ea"/>
          <a:cs typeface="+mn-cs"/>
        </a:defRPr>
      </a:lvl2pPr>
      <a:lvl3pPr marL="913674" algn="l" defTabSz="913674" rtl="0" eaLnBrk="1" latinLnBrk="0" hangingPunct="1">
        <a:defRPr sz="1900" kern="1200">
          <a:solidFill>
            <a:schemeClr val="tx1"/>
          </a:solidFill>
          <a:latin typeface="+mn-lt"/>
          <a:ea typeface="+mn-ea"/>
          <a:cs typeface="+mn-cs"/>
        </a:defRPr>
      </a:lvl3pPr>
      <a:lvl4pPr marL="1370512" algn="l" defTabSz="913674" rtl="0" eaLnBrk="1" latinLnBrk="0" hangingPunct="1">
        <a:defRPr sz="1900" kern="1200">
          <a:solidFill>
            <a:schemeClr val="tx1"/>
          </a:solidFill>
          <a:latin typeface="+mn-lt"/>
          <a:ea typeface="+mn-ea"/>
          <a:cs typeface="+mn-cs"/>
        </a:defRPr>
      </a:lvl4pPr>
      <a:lvl5pPr marL="1827349" algn="l" defTabSz="913674" rtl="0" eaLnBrk="1" latinLnBrk="0" hangingPunct="1">
        <a:defRPr sz="1900" kern="1200">
          <a:solidFill>
            <a:schemeClr val="tx1"/>
          </a:solidFill>
          <a:latin typeface="+mn-lt"/>
          <a:ea typeface="+mn-ea"/>
          <a:cs typeface="+mn-cs"/>
        </a:defRPr>
      </a:lvl5pPr>
      <a:lvl6pPr marL="2284206" algn="l" defTabSz="913674" rtl="0" eaLnBrk="1" latinLnBrk="0" hangingPunct="1">
        <a:defRPr sz="1900" kern="1200">
          <a:solidFill>
            <a:schemeClr val="tx1"/>
          </a:solidFill>
          <a:latin typeface="+mn-lt"/>
          <a:ea typeface="+mn-ea"/>
          <a:cs typeface="+mn-cs"/>
        </a:defRPr>
      </a:lvl6pPr>
      <a:lvl7pPr marL="2741022" algn="l" defTabSz="913674" rtl="0" eaLnBrk="1" latinLnBrk="0" hangingPunct="1">
        <a:defRPr sz="1900" kern="1200">
          <a:solidFill>
            <a:schemeClr val="tx1"/>
          </a:solidFill>
          <a:latin typeface="+mn-lt"/>
          <a:ea typeface="+mn-ea"/>
          <a:cs typeface="+mn-cs"/>
        </a:defRPr>
      </a:lvl7pPr>
      <a:lvl8pPr marL="3197840" algn="l" defTabSz="913674" rtl="0" eaLnBrk="1" latinLnBrk="0" hangingPunct="1">
        <a:defRPr sz="1900" kern="1200">
          <a:solidFill>
            <a:schemeClr val="tx1"/>
          </a:solidFill>
          <a:latin typeface="+mn-lt"/>
          <a:ea typeface="+mn-ea"/>
          <a:cs typeface="+mn-cs"/>
        </a:defRPr>
      </a:lvl8pPr>
      <a:lvl9pPr marL="3654659" algn="l" defTabSz="913674"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276" tIns="45718" rIns="91276" bIns="45718"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9"/>
          </a:xfrm>
          <a:prstGeom prst="rect">
            <a:avLst/>
          </a:prstGeom>
        </p:spPr>
        <p:txBody>
          <a:bodyPr vert="horz" lIns="91276" tIns="45718" rIns="91276" bIns="45718"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2"/>
            <a:ext cx="2743200" cy="365125"/>
          </a:xfrm>
          <a:prstGeom prst="rect">
            <a:avLst/>
          </a:prstGeom>
        </p:spPr>
        <p:txBody>
          <a:bodyPr vert="horz" lIns="91276" tIns="45718" rIns="91276" bIns="45718" rtlCol="0" anchor="ctr"/>
          <a:lstStyle>
            <a:lvl1pPr algn="l">
              <a:defRPr sz="1200">
                <a:solidFill>
                  <a:schemeClr val="tx1">
                    <a:tint val="75000"/>
                  </a:schemeClr>
                </a:solidFill>
              </a:defRPr>
            </a:lvl1pPr>
          </a:lstStyle>
          <a:p>
            <a:pPr defTabSz="912541"/>
            <a:fld id="{3EF4D4BC-F9BE-49EF-BCE7-81EE599CAE71}" type="datetimeFigureOut">
              <a:rPr lang="cs-CZ" smtClean="0">
                <a:solidFill>
                  <a:srgbClr val="46505A">
                    <a:tint val="75000"/>
                  </a:srgbClr>
                </a:solidFill>
              </a:rPr>
              <a:pPr defTabSz="912541"/>
              <a:t>01.03.2021</a:t>
            </a:fld>
            <a:endParaRPr lang="cs-CZ">
              <a:solidFill>
                <a:srgbClr val="46505A">
                  <a:tint val="75000"/>
                </a:srgbClr>
              </a:solidFill>
            </a:endParaRPr>
          </a:p>
        </p:txBody>
      </p:sp>
      <p:sp>
        <p:nvSpPr>
          <p:cNvPr id="5" name="Zástupný symbol pro zápatí 4"/>
          <p:cNvSpPr>
            <a:spLocks noGrp="1"/>
          </p:cNvSpPr>
          <p:nvPr>
            <p:ph type="ftr" sz="quarter" idx="3"/>
          </p:nvPr>
        </p:nvSpPr>
        <p:spPr>
          <a:xfrm>
            <a:off x="4038600" y="6356352"/>
            <a:ext cx="4114800" cy="365125"/>
          </a:xfrm>
          <a:prstGeom prst="rect">
            <a:avLst/>
          </a:prstGeom>
        </p:spPr>
        <p:txBody>
          <a:bodyPr vert="horz" lIns="91276" tIns="45718" rIns="91276" bIns="45718" rtlCol="0" anchor="ctr"/>
          <a:lstStyle>
            <a:lvl1pPr algn="ctr">
              <a:defRPr sz="1200">
                <a:solidFill>
                  <a:schemeClr val="tx1">
                    <a:tint val="75000"/>
                  </a:schemeClr>
                </a:solidFill>
              </a:defRPr>
            </a:lvl1pPr>
          </a:lstStyle>
          <a:p>
            <a:pPr defTabSz="912541"/>
            <a:endParaRPr lang="cs-CZ">
              <a:solidFill>
                <a:srgbClr val="46505A">
                  <a:tint val="75000"/>
                </a:srgbClr>
              </a:solidFill>
            </a:endParaRPr>
          </a:p>
        </p:txBody>
      </p:sp>
      <p:sp>
        <p:nvSpPr>
          <p:cNvPr id="6" name="Zástupný symbol pro číslo snímku 5"/>
          <p:cNvSpPr>
            <a:spLocks noGrp="1"/>
          </p:cNvSpPr>
          <p:nvPr>
            <p:ph type="sldNum" sz="quarter" idx="4"/>
          </p:nvPr>
        </p:nvSpPr>
        <p:spPr>
          <a:xfrm>
            <a:off x="8610600" y="6356352"/>
            <a:ext cx="2743200" cy="365125"/>
          </a:xfrm>
          <a:prstGeom prst="rect">
            <a:avLst/>
          </a:prstGeom>
        </p:spPr>
        <p:txBody>
          <a:bodyPr vert="horz" lIns="91276" tIns="45718" rIns="91276" bIns="45718" rtlCol="0" anchor="ctr"/>
          <a:lstStyle>
            <a:lvl1pPr algn="r">
              <a:defRPr sz="1200">
                <a:solidFill>
                  <a:schemeClr val="tx1">
                    <a:tint val="75000"/>
                  </a:schemeClr>
                </a:solidFill>
              </a:defRPr>
            </a:lvl1pPr>
          </a:lstStyle>
          <a:p>
            <a:pPr defTabSz="912541"/>
            <a:fld id="{982950B5-42CD-473A-B680-14E58024D8B7}" type="slidenum">
              <a:rPr lang="cs-CZ" smtClean="0">
                <a:solidFill>
                  <a:srgbClr val="46505A">
                    <a:tint val="75000"/>
                  </a:srgbClr>
                </a:solidFill>
              </a:rPr>
              <a:pPr defTabSz="912541"/>
              <a:t>‹#›</a:t>
            </a:fld>
            <a:endParaRPr lang="cs-CZ">
              <a:solidFill>
                <a:srgbClr val="46505A">
                  <a:tint val="75000"/>
                </a:srgbClr>
              </a:solidFill>
            </a:endParaRPr>
          </a:p>
        </p:txBody>
      </p:sp>
    </p:spTree>
    <p:extLst>
      <p:ext uri="{BB962C8B-B14F-4D97-AF65-F5344CB8AC3E}">
        <p14:creationId xmlns:p14="http://schemas.microsoft.com/office/powerpoint/2010/main" val="2809002570"/>
      </p:ext>
    </p:extLst>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Lst>
  <p:timing>
    <p:tnLst>
      <p:par>
        <p:cTn id="1" dur="indefinite" restart="never" nodeType="tmRoot"/>
      </p:par>
    </p:tnLst>
  </p:timing>
  <p:txStyles>
    <p:titleStyle>
      <a:lvl1pPr algn="l" defTabSz="91254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162" indent="-228162" algn="l" defTabSz="91254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4486" indent="-228162" algn="l" defTabSz="91254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0702" indent="-228162" algn="l" defTabSz="91254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6920" indent="-228162" algn="l" defTabSz="912541"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4pPr>
      <a:lvl5pPr marL="2053139" indent="-228162" algn="l" defTabSz="912541"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5pPr>
      <a:lvl6pPr marL="2509461" indent="-228162" algn="l" defTabSz="912541"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65733" indent="-228162" algn="l" defTabSz="912541"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2002" indent="-228162" algn="l" defTabSz="912541"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78326" indent="-228162" algn="l" defTabSz="912541"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cs-CZ"/>
      </a:defPPr>
      <a:lvl1pPr marL="0" algn="l" defTabSz="912541" rtl="0" eaLnBrk="1" latinLnBrk="0" hangingPunct="1">
        <a:defRPr sz="1900" kern="1200">
          <a:solidFill>
            <a:schemeClr val="tx1"/>
          </a:solidFill>
          <a:latin typeface="+mn-lt"/>
          <a:ea typeface="+mn-ea"/>
          <a:cs typeface="+mn-cs"/>
        </a:defRPr>
      </a:lvl1pPr>
      <a:lvl2pPr marL="456219" algn="l" defTabSz="912541" rtl="0" eaLnBrk="1" latinLnBrk="0" hangingPunct="1">
        <a:defRPr sz="1900" kern="1200">
          <a:solidFill>
            <a:schemeClr val="tx1"/>
          </a:solidFill>
          <a:latin typeface="+mn-lt"/>
          <a:ea typeface="+mn-ea"/>
          <a:cs typeface="+mn-cs"/>
        </a:defRPr>
      </a:lvl2pPr>
      <a:lvl3pPr marL="912541" algn="l" defTabSz="912541" rtl="0" eaLnBrk="1" latinLnBrk="0" hangingPunct="1">
        <a:defRPr sz="1900" kern="1200">
          <a:solidFill>
            <a:schemeClr val="tx1"/>
          </a:solidFill>
          <a:latin typeface="+mn-lt"/>
          <a:ea typeface="+mn-ea"/>
          <a:cs typeface="+mn-cs"/>
        </a:defRPr>
      </a:lvl3pPr>
      <a:lvl4pPr marL="1368812" algn="l" defTabSz="912541" rtl="0" eaLnBrk="1" latinLnBrk="0" hangingPunct="1">
        <a:defRPr sz="1900" kern="1200">
          <a:solidFill>
            <a:schemeClr val="tx1"/>
          </a:solidFill>
          <a:latin typeface="+mn-lt"/>
          <a:ea typeface="+mn-ea"/>
          <a:cs typeface="+mn-cs"/>
        </a:defRPr>
      </a:lvl4pPr>
      <a:lvl5pPr marL="1825082" algn="l" defTabSz="912541" rtl="0" eaLnBrk="1" latinLnBrk="0" hangingPunct="1">
        <a:defRPr sz="1900" kern="1200">
          <a:solidFill>
            <a:schemeClr val="tx1"/>
          </a:solidFill>
          <a:latin typeface="+mn-lt"/>
          <a:ea typeface="+mn-ea"/>
          <a:cs typeface="+mn-cs"/>
        </a:defRPr>
      </a:lvl5pPr>
      <a:lvl6pPr marL="2281406" algn="l" defTabSz="912541" rtl="0" eaLnBrk="1" latinLnBrk="0" hangingPunct="1">
        <a:defRPr sz="1900" kern="1200">
          <a:solidFill>
            <a:schemeClr val="tx1"/>
          </a:solidFill>
          <a:latin typeface="+mn-lt"/>
          <a:ea typeface="+mn-ea"/>
          <a:cs typeface="+mn-cs"/>
        </a:defRPr>
      </a:lvl6pPr>
      <a:lvl7pPr marL="2737622" algn="l" defTabSz="912541" rtl="0" eaLnBrk="1" latinLnBrk="0" hangingPunct="1">
        <a:defRPr sz="1900" kern="1200">
          <a:solidFill>
            <a:schemeClr val="tx1"/>
          </a:solidFill>
          <a:latin typeface="+mn-lt"/>
          <a:ea typeface="+mn-ea"/>
          <a:cs typeface="+mn-cs"/>
        </a:defRPr>
      </a:lvl7pPr>
      <a:lvl8pPr marL="3193840" algn="l" defTabSz="912541" rtl="0" eaLnBrk="1" latinLnBrk="0" hangingPunct="1">
        <a:defRPr sz="1900" kern="1200">
          <a:solidFill>
            <a:schemeClr val="tx1"/>
          </a:solidFill>
          <a:latin typeface="+mn-lt"/>
          <a:ea typeface="+mn-ea"/>
          <a:cs typeface="+mn-cs"/>
        </a:defRPr>
      </a:lvl8pPr>
      <a:lvl9pPr marL="3650059" algn="l" defTabSz="912541"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24.png"/></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26.png"/></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30.png"/></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7800"/>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1014523" y="614152"/>
            <a:ext cx="10163033" cy="5365734"/>
          </a:xfrm>
        </p:spPr>
        <p:txBody>
          <a:bodyPr anchor="ctr">
            <a:normAutofit/>
          </a:bodyPr>
          <a:lstStyle/>
          <a:p>
            <a:r>
              <a:rPr lang="cs-CZ" sz="7200" b="1" dirty="0" smtClean="0">
                <a:solidFill>
                  <a:schemeClr val="bg1"/>
                </a:solidFill>
              </a:rPr>
              <a:t>Spokojenost zahraničních studentů zimní semestr 2020/2021</a:t>
            </a:r>
            <a:endParaRPr lang="cs-CZ" sz="7200" b="1" dirty="0">
              <a:solidFill>
                <a:schemeClr val="bg1"/>
              </a:solidFill>
            </a:endParaRPr>
          </a:p>
        </p:txBody>
      </p:sp>
      <p:pic>
        <p:nvPicPr>
          <p:cNvPr id="12" name="Obrázek 11"/>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760647" y="5819320"/>
            <a:ext cx="2880000" cy="681837"/>
          </a:xfrm>
          <a:prstGeom prst="rect">
            <a:avLst/>
          </a:prstGeom>
        </p:spPr>
      </p:pic>
    </p:spTree>
    <p:extLst>
      <p:ext uri="{BB962C8B-B14F-4D97-AF65-F5344CB8AC3E}">
        <p14:creationId xmlns:p14="http://schemas.microsoft.com/office/powerpoint/2010/main" val="2541000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knihovnou?</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751597" y="5566172"/>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92730" y="5634147"/>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049" y="2702276"/>
            <a:ext cx="5754085" cy="2553299"/>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62327" y="2614204"/>
            <a:ext cx="6028577" cy="2565488"/>
          </a:xfrm>
          <a:prstGeom prst="rect">
            <a:avLst/>
          </a:prstGeom>
        </p:spPr>
      </p:pic>
      <p:sp>
        <p:nvSpPr>
          <p:cNvPr id="12" name="TextovéPole 11"/>
          <p:cNvSpPr txBox="1"/>
          <p:nvPr/>
        </p:nvSpPr>
        <p:spPr>
          <a:xfrm>
            <a:off x="674365" y="1720545"/>
            <a:ext cx="10705465" cy="461665"/>
          </a:xfrm>
          <a:prstGeom prst="rect">
            <a:avLst/>
          </a:prstGeom>
          <a:solidFill>
            <a:schemeClr val="bg2"/>
          </a:solidFill>
        </p:spPr>
        <p:txBody>
          <a:bodyPr wrap="square" rtlCol="0">
            <a:spAutoFit/>
          </a:bodyPr>
          <a:lstStyle/>
          <a:p>
            <a:r>
              <a:rPr lang="cs-CZ" sz="2400" b="1" dirty="0" smtClean="0">
                <a:solidFill>
                  <a:srgbClr val="FF7800"/>
                </a:solidFill>
              </a:rPr>
              <a:t>Studenti využívají knihovnu pro připojení k </a:t>
            </a:r>
            <a:r>
              <a:rPr lang="cs-CZ" sz="2400" b="1" dirty="0" err="1" smtClean="0">
                <a:solidFill>
                  <a:srgbClr val="FF7800"/>
                </a:solidFill>
              </a:rPr>
              <a:t>wifi</a:t>
            </a:r>
            <a:r>
              <a:rPr lang="cs-CZ" sz="2400" b="1" dirty="0" smtClean="0">
                <a:solidFill>
                  <a:srgbClr val="FF7800"/>
                </a:solidFill>
              </a:rPr>
              <a:t> síti, která pořádně nefunguje na kolejích.</a:t>
            </a:r>
            <a:endParaRPr lang="cs-CZ" sz="2400" b="1" dirty="0">
              <a:solidFill>
                <a:srgbClr val="FF7800"/>
              </a:solidFill>
            </a:endParaRPr>
          </a:p>
        </p:txBody>
      </p:sp>
    </p:spTree>
    <p:extLst>
      <p:ext uri="{BB962C8B-B14F-4D97-AF65-F5344CB8AC3E}">
        <p14:creationId xmlns:p14="http://schemas.microsoft.com/office/powerpoint/2010/main" val="2271537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38688"/>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KMZ?</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339141" y="6473325"/>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6473325"/>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914" y="1333905"/>
            <a:ext cx="5457559" cy="5172568"/>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82391" y="1323804"/>
            <a:ext cx="5449493" cy="5149521"/>
          </a:xfrm>
          <a:prstGeom prst="rect">
            <a:avLst/>
          </a:prstGeom>
        </p:spPr>
      </p:pic>
    </p:spTree>
    <p:extLst>
      <p:ext uri="{BB962C8B-B14F-4D97-AF65-F5344CB8AC3E}">
        <p14:creationId xmlns:p14="http://schemas.microsoft.com/office/powerpoint/2010/main" val="693590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38688"/>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Mezinárodním oddělením + fakulty?</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339141" y="6473325"/>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6473325"/>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8" name="Obráze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122" y="1334088"/>
            <a:ext cx="5429070" cy="5139237"/>
          </a:xfrm>
          <a:prstGeom prst="rect">
            <a:avLst/>
          </a:prstGeom>
        </p:spPr>
      </p:pic>
      <p:pic>
        <p:nvPicPr>
          <p:cNvPr id="12" name="Obrázek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3192" y="1454839"/>
            <a:ext cx="5136989" cy="4748533"/>
          </a:xfrm>
          <a:prstGeom prst="rect">
            <a:avLst/>
          </a:prstGeom>
        </p:spPr>
      </p:pic>
    </p:spTree>
    <p:extLst>
      <p:ext uri="{BB962C8B-B14F-4D97-AF65-F5344CB8AC3E}">
        <p14:creationId xmlns:p14="http://schemas.microsoft.com/office/powerpoint/2010/main" val="3571092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38688"/>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a:t>
            </a:r>
            <a:r>
              <a:rPr lang="cs-CZ" dirty="0" err="1" smtClean="0"/>
              <a:t>Buddy</a:t>
            </a:r>
            <a:r>
              <a:rPr lang="cs-CZ" dirty="0" smtClean="0"/>
              <a:t> </a:t>
            </a:r>
            <a:r>
              <a:rPr lang="cs-CZ" dirty="0" err="1" smtClean="0"/>
              <a:t>System</a:t>
            </a:r>
            <a:r>
              <a:rPr lang="cs-CZ" dirty="0" smtClean="0"/>
              <a:t> a organizací aktivit?</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339141" y="6473325"/>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6473325"/>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234" y="1333905"/>
            <a:ext cx="5369581" cy="5144087"/>
          </a:xfrm>
          <a:prstGeom prst="rect">
            <a:avLst/>
          </a:prstGeom>
        </p:spPr>
      </p:pic>
      <p:pic>
        <p:nvPicPr>
          <p:cNvPr id="13" name="Obrázek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50104" y="1333905"/>
            <a:ext cx="5277103" cy="5173630"/>
          </a:xfrm>
          <a:prstGeom prst="rect">
            <a:avLst/>
          </a:prstGeom>
        </p:spPr>
      </p:pic>
      <p:sp>
        <p:nvSpPr>
          <p:cNvPr id="12" name="TextovéPole 11"/>
          <p:cNvSpPr txBox="1"/>
          <p:nvPr/>
        </p:nvSpPr>
        <p:spPr>
          <a:xfrm>
            <a:off x="238234" y="364409"/>
            <a:ext cx="11555730" cy="969496"/>
          </a:xfrm>
          <a:prstGeom prst="rect">
            <a:avLst/>
          </a:prstGeom>
          <a:solidFill>
            <a:schemeClr val="bg2"/>
          </a:solidFill>
        </p:spPr>
        <p:txBody>
          <a:bodyPr wrap="square" rtlCol="0">
            <a:spAutoFit/>
          </a:bodyPr>
          <a:lstStyle/>
          <a:p>
            <a:r>
              <a:rPr lang="cs-CZ" b="1" dirty="0" err="1" smtClean="0">
                <a:solidFill>
                  <a:srgbClr val="FF7800"/>
                </a:solidFill>
              </a:rPr>
              <a:t>Buddy</a:t>
            </a:r>
            <a:r>
              <a:rPr lang="cs-CZ" b="1" dirty="0" smtClean="0">
                <a:solidFill>
                  <a:srgbClr val="FF7800"/>
                </a:solidFill>
              </a:rPr>
              <a:t> systém je především pro krátkodobé studenty a pokud byly online aktivity, tak studenti jich nevyužívali.</a:t>
            </a:r>
          </a:p>
          <a:p>
            <a:r>
              <a:rPr lang="cs-CZ" b="1" dirty="0" smtClean="0">
                <a:solidFill>
                  <a:srgbClr val="FF7800"/>
                </a:solidFill>
              </a:rPr>
              <a:t>S dlouhodobými studenty je problém, protože jsou mnohdy mnohem starší než </a:t>
            </a:r>
            <a:r>
              <a:rPr lang="cs-CZ" b="1" dirty="0" err="1" smtClean="0">
                <a:solidFill>
                  <a:srgbClr val="FF7800"/>
                </a:solidFill>
              </a:rPr>
              <a:t>Buddies</a:t>
            </a:r>
            <a:r>
              <a:rPr lang="cs-CZ" b="1" dirty="0" smtClean="0">
                <a:solidFill>
                  <a:srgbClr val="FF7800"/>
                </a:solidFill>
              </a:rPr>
              <a:t> a mají jiné aktivity + priority. Zlepšit i ze strany fakult přístup k těm studentům.</a:t>
            </a:r>
            <a:endParaRPr lang="cs-CZ" b="1" dirty="0">
              <a:solidFill>
                <a:srgbClr val="FF7800"/>
              </a:solidFill>
            </a:endParaRPr>
          </a:p>
        </p:txBody>
      </p:sp>
    </p:spTree>
    <p:extLst>
      <p:ext uri="{BB962C8B-B14F-4D97-AF65-F5344CB8AC3E}">
        <p14:creationId xmlns:p14="http://schemas.microsoft.com/office/powerpoint/2010/main" val="90036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31173" y="338688"/>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Wi-Fi?</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5" name="TextovéPole 4"/>
          <p:cNvSpPr txBox="1"/>
          <p:nvPr/>
        </p:nvSpPr>
        <p:spPr>
          <a:xfrm>
            <a:off x="1546959" y="5517151"/>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599899" y="5373915"/>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511365"/>
            <a:ext cx="6109281" cy="2819054"/>
          </a:xfrm>
          <a:prstGeom prst="rect">
            <a:avLst/>
          </a:prstGeom>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7098" y="2621009"/>
            <a:ext cx="5826532" cy="2599766"/>
          </a:xfrm>
          <a:prstGeom prst="rect">
            <a:avLst/>
          </a:prstGeom>
        </p:spPr>
      </p:pic>
      <p:sp>
        <p:nvSpPr>
          <p:cNvPr id="12" name="TextovéPole 11"/>
          <p:cNvSpPr txBox="1"/>
          <p:nvPr/>
        </p:nvSpPr>
        <p:spPr>
          <a:xfrm>
            <a:off x="514985" y="1503911"/>
            <a:ext cx="11060642" cy="707886"/>
          </a:xfrm>
          <a:prstGeom prst="rect">
            <a:avLst/>
          </a:prstGeom>
          <a:solidFill>
            <a:schemeClr val="bg2"/>
          </a:solidFill>
        </p:spPr>
        <p:txBody>
          <a:bodyPr wrap="square" rtlCol="0">
            <a:spAutoFit/>
          </a:bodyPr>
          <a:lstStyle/>
          <a:p>
            <a:r>
              <a:rPr lang="cs-CZ" sz="2000" b="1" dirty="0" smtClean="0">
                <a:solidFill>
                  <a:srgbClr val="FF7800"/>
                </a:solidFill>
              </a:rPr>
              <a:t>Nutnost investice </a:t>
            </a:r>
            <a:r>
              <a:rPr lang="cs-CZ" sz="2000" b="1" dirty="0" smtClean="0">
                <a:solidFill>
                  <a:srgbClr val="FF7800"/>
                </a:solidFill>
              </a:rPr>
              <a:t>do </a:t>
            </a:r>
            <a:r>
              <a:rPr lang="cs-CZ" sz="2000" b="1" dirty="0" smtClean="0">
                <a:solidFill>
                  <a:srgbClr val="FF7800"/>
                </a:solidFill>
              </a:rPr>
              <a:t>Wi-Fi </a:t>
            </a:r>
            <a:r>
              <a:rPr lang="cs-CZ" sz="2000" b="1" dirty="0" smtClean="0">
                <a:solidFill>
                  <a:srgbClr val="FF7800"/>
                </a:solidFill>
              </a:rPr>
              <a:t>sítě</a:t>
            </a:r>
            <a:r>
              <a:rPr lang="cs-CZ" sz="2000" b="1" dirty="0">
                <a:solidFill>
                  <a:srgbClr val="FF7800"/>
                </a:solidFill>
              </a:rPr>
              <a:t> </a:t>
            </a:r>
            <a:r>
              <a:rPr lang="cs-CZ" sz="2000" b="1" dirty="0" smtClean="0">
                <a:solidFill>
                  <a:srgbClr val="FF7800"/>
                </a:solidFill>
              </a:rPr>
              <a:t>– v řešení.</a:t>
            </a:r>
            <a:endParaRPr lang="cs-CZ" sz="2000" b="1" dirty="0" smtClean="0">
              <a:solidFill>
                <a:srgbClr val="FF7800"/>
              </a:solidFill>
            </a:endParaRPr>
          </a:p>
          <a:p>
            <a:r>
              <a:rPr lang="cs-CZ" sz="2000" b="1" dirty="0" smtClean="0">
                <a:solidFill>
                  <a:srgbClr val="FF7800"/>
                </a:solidFill>
              </a:rPr>
              <a:t>Studenti sedí na chodbách budov (nejen U13), knihovna, zařizují si datové SIM karty. </a:t>
            </a:r>
            <a:endParaRPr lang="cs-CZ" sz="2000" b="1" dirty="0">
              <a:solidFill>
                <a:srgbClr val="FF7800"/>
              </a:solidFill>
            </a:endParaRPr>
          </a:p>
        </p:txBody>
      </p:sp>
    </p:spTree>
    <p:extLst>
      <p:ext uri="{BB962C8B-B14F-4D97-AF65-F5344CB8AC3E}">
        <p14:creationId xmlns:p14="http://schemas.microsoft.com/office/powerpoint/2010/main" val="155679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38688"/>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komunikací - COVID-19 a restrikce?</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602726" y="6204993"/>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6329256"/>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89939" y="1333905"/>
            <a:ext cx="5210937" cy="4759003"/>
          </a:xfrm>
          <a:prstGeom prst="rect">
            <a:avLst/>
          </a:prstGeom>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1523" y="1333906"/>
            <a:ext cx="5216824" cy="4827100"/>
          </a:xfrm>
          <a:prstGeom prst="rect">
            <a:avLst/>
          </a:prstGeom>
        </p:spPr>
      </p:pic>
    </p:spTree>
    <p:extLst>
      <p:ext uri="{BB962C8B-B14F-4D97-AF65-F5344CB8AC3E}">
        <p14:creationId xmlns:p14="http://schemas.microsoft.com/office/powerpoint/2010/main" val="1953306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38688"/>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komunikací - COVID-19 a restrikce?</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602726" y="6204993"/>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6329256"/>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995" y="1369373"/>
            <a:ext cx="5277103" cy="4835620"/>
          </a:xfrm>
          <a:prstGeom prst="rect">
            <a:avLst/>
          </a:prstGeom>
        </p:spPr>
      </p:pic>
      <p:pic>
        <p:nvPicPr>
          <p:cNvPr id="12" name="Obrázek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63240" y="1254649"/>
            <a:ext cx="5491502" cy="5074607"/>
          </a:xfrm>
          <a:prstGeom prst="rect">
            <a:avLst/>
          </a:prstGeom>
        </p:spPr>
      </p:pic>
    </p:spTree>
    <p:extLst>
      <p:ext uri="{BB962C8B-B14F-4D97-AF65-F5344CB8AC3E}">
        <p14:creationId xmlns:p14="http://schemas.microsoft.com/office/powerpoint/2010/main" val="2927791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38688"/>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Doporučili by studium na UTB přátelům či kolegům?</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r>
              <a:rPr lang="cs-CZ" dirty="0"/>
              <a:t>stu</a:t>
            </a:r>
            <a:endParaRPr lang="cs-CZ" dirty="0">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966407" y="5667485"/>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64817" y="5709944"/>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059" y="2471922"/>
            <a:ext cx="6009541" cy="2838717"/>
          </a:xfrm>
          <a:prstGeom prst="rect">
            <a:avLst/>
          </a:prstGeom>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1447" y="2392476"/>
            <a:ext cx="5837803" cy="2807959"/>
          </a:xfrm>
          <a:prstGeom prst="rect">
            <a:avLst/>
          </a:prstGeom>
        </p:spPr>
      </p:pic>
    </p:spTree>
    <p:extLst>
      <p:ext uri="{BB962C8B-B14F-4D97-AF65-F5344CB8AC3E}">
        <p14:creationId xmlns:p14="http://schemas.microsoft.com/office/powerpoint/2010/main" val="2568613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1213" y="295329"/>
            <a:ext cx="10339316" cy="1325563"/>
          </a:xfrm>
        </p:spPr>
        <p:txBody>
          <a:bodyPr/>
          <a:lstStyle/>
          <a:p>
            <a:r>
              <a:rPr lang="cs-CZ" dirty="0" smtClean="0"/>
              <a:t>Střípky z otevřených odpovědí</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497133" y="885373"/>
            <a:ext cx="10853396" cy="6817251"/>
          </a:xfrm>
          <a:prstGeom prst="rect">
            <a:avLst/>
          </a:prstGeom>
          <a:noFill/>
        </p:spPr>
        <p:txBody>
          <a:bodyPr wrap="square" rtlCol="0">
            <a:spAutoFit/>
          </a:bodyPr>
          <a:lstStyle/>
          <a:p>
            <a:endParaRPr lang="cs-CZ" dirty="0" smtClean="0"/>
          </a:p>
          <a:p>
            <a:endParaRPr lang="cs-CZ" b="1" dirty="0" smtClean="0"/>
          </a:p>
          <a:p>
            <a:r>
              <a:rPr lang="cs-CZ" b="1" dirty="0" smtClean="0"/>
              <a:t>Wi-Fi</a:t>
            </a:r>
          </a:p>
          <a:p>
            <a:pPr marL="342900" indent="-342900">
              <a:buFont typeface="Arial" panose="020B0604020202020204" pitchFamily="34" charset="0"/>
              <a:buChar char="•"/>
            </a:pPr>
            <a:r>
              <a:rPr lang="en-US" dirty="0" err="1"/>
              <a:t>WiFi</a:t>
            </a:r>
            <a:r>
              <a:rPr lang="en-US" dirty="0"/>
              <a:t> in U6 is not satisfactory. Mostly signals are not coming to many rooms. I know many friends there, they have the same problem as </a:t>
            </a:r>
            <a:r>
              <a:rPr lang="en-US" dirty="0" err="1" smtClean="0"/>
              <a:t>wel</a:t>
            </a:r>
            <a:r>
              <a:rPr lang="cs-CZ" dirty="0" smtClean="0"/>
              <a:t>l</a:t>
            </a:r>
          </a:p>
          <a:p>
            <a:pPr marL="342900" indent="-342900">
              <a:buFont typeface="Arial" panose="020B0604020202020204" pitchFamily="34" charset="0"/>
              <a:buChar char="•"/>
            </a:pPr>
            <a:r>
              <a:rPr lang="en-US" dirty="0"/>
              <a:t>fix </a:t>
            </a:r>
            <a:r>
              <a:rPr lang="en-US" dirty="0" err="1"/>
              <a:t>WiFi</a:t>
            </a:r>
            <a:r>
              <a:rPr lang="en-US" dirty="0"/>
              <a:t> please:( my grandma run faster than the </a:t>
            </a:r>
            <a:r>
              <a:rPr lang="en-US" dirty="0" err="1"/>
              <a:t>WiFi</a:t>
            </a:r>
            <a:r>
              <a:rPr lang="en-US" dirty="0"/>
              <a:t>:(( other than that, all good :</a:t>
            </a:r>
            <a:r>
              <a:rPr lang="en-US" dirty="0" smtClean="0"/>
              <a:t>D</a:t>
            </a:r>
            <a:endParaRPr lang="cs-CZ" dirty="0" smtClean="0"/>
          </a:p>
          <a:p>
            <a:pPr marL="342900" indent="-342900">
              <a:buFont typeface="Arial" panose="020B0604020202020204" pitchFamily="34" charset="0"/>
              <a:buChar char="•"/>
            </a:pPr>
            <a:r>
              <a:rPr lang="en-US" dirty="0"/>
              <a:t>Dormitory </a:t>
            </a:r>
            <a:r>
              <a:rPr lang="en-US" dirty="0" err="1"/>
              <a:t>wifi</a:t>
            </a:r>
            <a:r>
              <a:rPr lang="en-US" dirty="0"/>
              <a:t> is not the best</a:t>
            </a:r>
            <a:endParaRPr lang="cs-CZ" dirty="0" smtClean="0"/>
          </a:p>
          <a:p>
            <a:endParaRPr lang="cs-CZ" dirty="0"/>
          </a:p>
          <a:p>
            <a:r>
              <a:rPr lang="cs-CZ" b="1" dirty="0" smtClean="0"/>
              <a:t>Ubytování</a:t>
            </a:r>
          </a:p>
          <a:p>
            <a:pPr marL="342900" indent="-342900">
              <a:buFont typeface="Arial" panose="020B0604020202020204" pitchFamily="34" charset="0"/>
              <a:buChar char="•"/>
            </a:pPr>
            <a:r>
              <a:rPr lang="en-US" dirty="0"/>
              <a:t>not students but maybe the researchers and teachers need private accommodation. some teachers are not communicative at all. multimedia department needs to be taken care of. hmmm what else... </a:t>
            </a:r>
            <a:r>
              <a:rPr lang="en-US" dirty="0" err="1"/>
              <a:t>mensa</a:t>
            </a:r>
            <a:r>
              <a:rPr lang="en-US" dirty="0"/>
              <a:t> has the best </a:t>
            </a:r>
            <a:r>
              <a:rPr lang="en-US" dirty="0" err="1"/>
              <a:t>knedlicky</a:t>
            </a:r>
            <a:r>
              <a:rPr lang="en-US" dirty="0"/>
              <a:t>. </a:t>
            </a:r>
            <a:r>
              <a:rPr lang="en-US" dirty="0" err="1"/>
              <a:t>yeaa</a:t>
            </a:r>
            <a:r>
              <a:rPr lang="en-US" dirty="0"/>
              <a:t> keep </a:t>
            </a:r>
            <a:r>
              <a:rPr lang="en-US" dirty="0" err="1"/>
              <a:t>cookin</a:t>
            </a:r>
            <a:r>
              <a:rPr lang="en-US" dirty="0"/>
              <a:t>' </a:t>
            </a:r>
            <a:endParaRPr lang="cs-CZ" dirty="0" smtClean="0"/>
          </a:p>
          <a:p>
            <a:pPr marL="342900" indent="-342900">
              <a:buFont typeface="Arial" panose="020B0604020202020204" pitchFamily="34" charset="0"/>
              <a:buChar char="•"/>
            </a:pPr>
            <a:r>
              <a:rPr lang="en-US" dirty="0"/>
              <a:t>Improve </a:t>
            </a:r>
            <a:r>
              <a:rPr lang="en-US" dirty="0" err="1"/>
              <a:t>accomodation</a:t>
            </a:r>
            <a:r>
              <a:rPr lang="en-US" dirty="0"/>
              <a:t> or better </a:t>
            </a:r>
            <a:r>
              <a:rPr lang="en-US" dirty="0" err="1"/>
              <a:t>accomodation</a:t>
            </a:r>
            <a:r>
              <a:rPr lang="en-US" dirty="0"/>
              <a:t> policies for </a:t>
            </a:r>
            <a:r>
              <a:rPr lang="en-US" dirty="0" smtClean="0"/>
              <a:t>PhD</a:t>
            </a:r>
            <a:endParaRPr lang="cs-CZ" dirty="0" smtClean="0"/>
          </a:p>
          <a:p>
            <a:pPr marL="342900" indent="-342900">
              <a:buFont typeface="Arial" panose="020B0604020202020204" pitchFamily="34" charset="0"/>
              <a:buChar char="•"/>
            </a:pPr>
            <a:r>
              <a:rPr lang="en-US" dirty="0"/>
              <a:t>Better accommodation options should be offered Postgraduate students. The school should be able to provide private flats to postgraduate students especially if they require their families to be here. This is because most people are unwilling to offer their apartments to Blacks</a:t>
            </a:r>
            <a:r>
              <a:rPr lang="en-US" dirty="0" smtClean="0"/>
              <a:t>.</a:t>
            </a:r>
            <a:endParaRPr lang="cs-CZ" dirty="0" smtClean="0"/>
          </a:p>
          <a:p>
            <a:pPr marL="342900" indent="-342900">
              <a:buFont typeface="Arial" panose="020B0604020202020204" pitchFamily="34" charset="0"/>
              <a:buChar char="•"/>
            </a:pPr>
            <a:r>
              <a:rPr lang="en-US" dirty="0"/>
              <a:t>It would have been great to have the possibility to have a single room inside a sharing flat in dormitories</a:t>
            </a:r>
            <a:r>
              <a:rPr lang="en-US" dirty="0" smtClean="0"/>
              <a:t>...</a:t>
            </a:r>
            <a:endParaRPr lang="cs-CZ" dirty="0" smtClean="0"/>
          </a:p>
          <a:p>
            <a:pPr marL="342900" indent="-342900">
              <a:buFont typeface="Arial" panose="020B0604020202020204" pitchFamily="34" charset="0"/>
              <a:buChar char="•"/>
            </a:pPr>
            <a:r>
              <a:rPr lang="en-US" dirty="0"/>
              <a:t>Even though it is a dormitory where exchange students live, the reception does not speak English. I've always suffered from discomfort. And they are so unkind</a:t>
            </a:r>
            <a:r>
              <a:rPr lang="en-US" dirty="0" smtClean="0"/>
              <a:t>.</a:t>
            </a:r>
            <a:endParaRPr lang="cs-CZ" dirty="0" smtClean="0"/>
          </a:p>
          <a:p>
            <a:pPr marL="342900" indent="-342900">
              <a:buFont typeface="Arial" panose="020B0604020202020204" pitchFamily="34" charset="0"/>
              <a:buChar char="•"/>
            </a:pPr>
            <a:r>
              <a:rPr lang="en-US" dirty="0" smtClean="0"/>
              <a:t>I </a:t>
            </a:r>
            <a:r>
              <a:rPr lang="en-US" dirty="0"/>
              <a:t>would also appreciate some mirrors in the room, cause we didn’t have them at all. </a:t>
            </a:r>
            <a:endParaRPr lang="cs-CZ" dirty="0" smtClean="0"/>
          </a:p>
          <a:p>
            <a:endParaRPr lang="cs-CZ" b="1" dirty="0" smtClean="0"/>
          </a:p>
          <a:p>
            <a:endParaRPr lang="cs-CZ" dirty="0" smtClean="0"/>
          </a:p>
          <a:p>
            <a:endParaRPr lang="cs-CZ" dirty="0"/>
          </a:p>
        </p:txBody>
      </p:sp>
    </p:spTree>
    <p:extLst>
      <p:ext uri="{BB962C8B-B14F-4D97-AF65-F5344CB8AC3E}">
        <p14:creationId xmlns:p14="http://schemas.microsoft.com/office/powerpoint/2010/main" val="1485402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Střípky z otevřených odpovědí</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502923" y="1469505"/>
            <a:ext cx="10850880" cy="5647700"/>
          </a:xfrm>
          <a:prstGeom prst="rect">
            <a:avLst/>
          </a:prstGeom>
          <a:noFill/>
        </p:spPr>
        <p:txBody>
          <a:bodyPr wrap="square" rtlCol="0">
            <a:spAutoFit/>
          </a:bodyPr>
          <a:lstStyle/>
          <a:p>
            <a:endParaRPr lang="cs-CZ" dirty="0" smtClean="0"/>
          </a:p>
          <a:p>
            <a:r>
              <a:rPr lang="cs-CZ" b="1" dirty="0" smtClean="0"/>
              <a:t>Stravování</a:t>
            </a:r>
          </a:p>
          <a:p>
            <a:pPr marL="342900" indent="-342900">
              <a:buFont typeface="Arial" panose="020B0604020202020204" pitchFamily="34" charset="0"/>
              <a:buChar char="•"/>
            </a:pPr>
            <a:r>
              <a:rPr lang="en-US" dirty="0"/>
              <a:t>In my opinion canteen should be longer open than to 1 PM - (at 12 was almost nothing to eat for vegetarian</a:t>
            </a:r>
            <a:r>
              <a:rPr lang="en-US" dirty="0" smtClean="0"/>
              <a:t>...)</a:t>
            </a:r>
            <a:endParaRPr lang="cs-CZ" dirty="0" smtClean="0"/>
          </a:p>
          <a:p>
            <a:pPr marL="342900" indent="-342900">
              <a:buFont typeface="Arial" panose="020B0604020202020204" pitchFamily="34" charset="0"/>
              <a:buChar char="•"/>
            </a:pPr>
            <a:r>
              <a:rPr lang="en-US" dirty="0" err="1"/>
              <a:t>mensa</a:t>
            </a:r>
            <a:r>
              <a:rPr lang="en-US" dirty="0"/>
              <a:t> has the best </a:t>
            </a:r>
            <a:r>
              <a:rPr lang="en-US" dirty="0" err="1"/>
              <a:t>knedlicky</a:t>
            </a:r>
            <a:r>
              <a:rPr lang="en-US" dirty="0"/>
              <a:t>. </a:t>
            </a:r>
            <a:r>
              <a:rPr lang="en-US" dirty="0" err="1"/>
              <a:t>yeaa</a:t>
            </a:r>
            <a:r>
              <a:rPr lang="en-US" dirty="0"/>
              <a:t> keep </a:t>
            </a:r>
            <a:r>
              <a:rPr lang="en-US" dirty="0" err="1"/>
              <a:t>cookin</a:t>
            </a:r>
            <a:r>
              <a:rPr lang="en-US" dirty="0"/>
              <a:t>' </a:t>
            </a:r>
            <a:endParaRPr lang="cs-CZ" dirty="0" smtClean="0"/>
          </a:p>
          <a:p>
            <a:pPr marL="342900" indent="-342900">
              <a:buFont typeface="Arial" panose="020B0604020202020204" pitchFamily="34" charset="0"/>
              <a:buChar char="•"/>
            </a:pPr>
            <a:r>
              <a:rPr lang="en-US" dirty="0"/>
              <a:t>provide Halal food for Muslim students in the refectory</a:t>
            </a:r>
            <a:r>
              <a:rPr lang="en-US" dirty="0" smtClean="0"/>
              <a:t>.</a:t>
            </a:r>
            <a:endParaRPr lang="cs-CZ" dirty="0"/>
          </a:p>
          <a:p>
            <a:endParaRPr lang="cs-CZ" dirty="0"/>
          </a:p>
          <a:p>
            <a:r>
              <a:rPr lang="cs-CZ" b="1" dirty="0" smtClean="0"/>
              <a:t>Výuka</a:t>
            </a:r>
          </a:p>
          <a:p>
            <a:pPr marL="342900" indent="-342900">
              <a:buFont typeface="Arial" panose="020B0604020202020204" pitchFamily="34" charset="0"/>
              <a:buChar char="•"/>
            </a:pPr>
            <a:r>
              <a:rPr lang="en-US" dirty="0"/>
              <a:t>Teaching came only from </a:t>
            </a:r>
            <a:r>
              <a:rPr lang="en-US" dirty="0" err="1"/>
              <a:t>Anežka</a:t>
            </a:r>
            <a:r>
              <a:rPr lang="en-US" dirty="0"/>
              <a:t> </a:t>
            </a:r>
            <a:r>
              <a:rPr lang="en-US" dirty="0" err="1"/>
              <a:t>Lengálová's</a:t>
            </a:r>
            <a:r>
              <a:rPr lang="en-US" dirty="0"/>
              <a:t> academic </a:t>
            </a:r>
            <a:r>
              <a:rPr lang="en-US" dirty="0" err="1"/>
              <a:t>english</a:t>
            </a:r>
            <a:r>
              <a:rPr lang="en-US" dirty="0"/>
              <a:t> class. She is very good at her job but there is a huge discrepancy between the level of students. We have two groups that do the same things. Instead she could put as in an advanced group and just B2 group. She teaches grammar and very </a:t>
            </a:r>
            <a:r>
              <a:rPr lang="en-US" dirty="0" err="1"/>
              <a:t>very</a:t>
            </a:r>
            <a:r>
              <a:rPr lang="en-US" dirty="0"/>
              <a:t> basic stuff to students who are native speakers and have already publications. She does her job very well especially online but for the level of B2, for </a:t>
            </a:r>
            <a:r>
              <a:rPr lang="en-US" dirty="0" err="1"/>
              <a:t>thew</a:t>
            </a:r>
            <a:r>
              <a:rPr lang="en-US" dirty="0"/>
              <a:t> rest it's 90% waste of time. I do not consider it's her fault. What she could do though is not making the class 7 morning. If people were waking up at 6:30 every day then ok. But it's this single day of the week. This completely messes up with our sleeping </a:t>
            </a:r>
            <a:r>
              <a:rPr lang="en-US" dirty="0" err="1"/>
              <a:t>schedual</a:t>
            </a:r>
            <a:r>
              <a:rPr lang="en-US" dirty="0"/>
              <a:t>. Everyone hates waking up so early, but she does not understand. . . </a:t>
            </a:r>
            <a:r>
              <a:rPr lang="en-US" dirty="0" smtClean="0"/>
              <a:t>.</a:t>
            </a:r>
            <a:endParaRPr lang="cs-CZ" dirty="0" smtClean="0"/>
          </a:p>
          <a:p>
            <a:pPr marL="342900" indent="-342900">
              <a:buFont typeface="Arial" panose="020B0604020202020204" pitchFamily="34" charset="0"/>
              <a:buChar char="•"/>
            </a:pPr>
            <a:r>
              <a:rPr lang="en-US" dirty="0"/>
              <a:t>Improve teaching, professional training, definite course </a:t>
            </a:r>
            <a:r>
              <a:rPr lang="en-US" dirty="0" err="1"/>
              <a:t>struture</a:t>
            </a:r>
            <a:r>
              <a:rPr lang="en-US" dirty="0"/>
              <a:t> for PhD </a:t>
            </a:r>
            <a:r>
              <a:rPr lang="en-US" dirty="0" smtClean="0"/>
              <a:t>course</a:t>
            </a:r>
            <a:endParaRPr lang="cs-CZ" dirty="0" smtClean="0"/>
          </a:p>
          <a:p>
            <a:pPr marL="342900" indent="-342900">
              <a:buFont typeface="Arial" panose="020B0604020202020204" pitchFamily="34" charset="0"/>
              <a:buChar char="•"/>
            </a:pPr>
            <a:r>
              <a:rPr lang="en-US" dirty="0"/>
              <a:t>arrange group activities for each course, provide outcome based learning courses instead of lecture based learning</a:t>
            </a:r>
            <a:endParaRPr lang="cs-CZ" dirty="0" smtClean="0"/>
          </a:p>
          <a:p>
            <a:pPr marL="342900" indent="-342900">
              <a:buFont typeface="Arial" panose="020B0604020202020204" pitchFamily="34" charset="0"/>
              <a:buChar char="•"/>
            </a:pPr>
            <a:endParaRPr lang="cs-CZ" dirty="0" smtClean="0"/>
          </a:p>
          <a:p>
            <a:endParaRPr lang="cs-CZ" dirty="0" smtClean="0"/>
          </a:p>
          <a:p>
            <a:endParaRPr lang="cs-CZ" dirty="0"/>
          </a:p>
        </p:txBody>
      </p:sp>
    </p:spTree>
    <p:extLst>
      <p:ext uri="{BB962C8B-B14F-4D97-AF65-F5344CB8AC3E}">
        <p14:creationId xmlns:p14="http://schemas.microsoft.com/office/powerpoint/2010/main" val="2668907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a:t>Z</a:t>
            </a:r>
            <a:r>
              <a:rPr lang="cs-CZ" dirty="0" smtClean="0"/>
              <a:t>ákladní informace</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4185761"/>
          </a:xfrm>
          <a:prstGeom prst="rect">
            <a:avLst/>
          </a:prstGeom>
          <a:noFill/>
        </p:spPr>
        <p:txBody>
          <a:bodyPr wrap="square" rtlCol="0">
            <a:spAutoFit/>
          </a:bodyPr>
          <a:lstStyle/>
          <a:p>
            <a:r>
              <a:rPr lang="cs-CZ" dirty="0" smtClean="0"/>
              <a:t>2 velmi podobné dotazníky zvlášť pro skupiny:</a:t>
            </a:r>
          </a:p>
          <a:p>
            <a:endParaRPr lang="cs-CZ" dirty="0" smtClean="0"/>
          </a:p>
          <a:p>
            <a:pPr marL="342900" indent="-342900">
              <a:buFont typeface="Arial" panose="020B0604020202020204" pitchFamily="34" charset="0"/>
              <a:buChar char="•"/>
            </a:pPr>
            <a:r>
              <a:rPr lang="cs-CZ" dirty="0" smtClean="0"/>
              <a:t>studentů v akreditovaných studijních programech v angličtině – tzv. samoplátce (</a:t>
            </a:r>
            <a:r>
              <a:rPr lang="cs-CZ" dirty="0" err="1" smtClean="0"/>
              <a:t>fin</a:t>
            </a:r>
            <a:r>
              <a:rPr lang="cs-CZ" dirty="0" smtClean="0"/>
              <a:t>. 6.) a vládní stipendisty (</a:t>
            </a:r>
            <a:r>
              <a:rPr lang="cs-CZ" dirty="0" err="1" smtClean="0"/>
              <a:t>fin</a:t>
            </a:r>
            <a:r>
              <a:rPr lang="cs-CZ" dirty="0" smtClean="0"/>
              <a:t>. 7)</a:t>
            </a:r>
          </a:p>
          <a:p>
            <a:endParaRPr lang="cs-CZ" dirty="0" smtClean="0"/>
          </a:p>
          <a:p>
            <a:pPr marL="342900" indent="-342900">
              <a:buFont typeface="Arial" panose="020B0604020202020204" pitchFamily="34" charset="0"/>
              <a:buChar char="•"/>
            </a:pPr>
            <a:r>
              <a:rPr lang="cs-CZ" dirty="0" smtClean="0"/>
              <a:t>studentů na výměnném pobytu (</a:t>
            </a:r>
            <a:r>
              <a:rPr lang="cs-CZ" dirty="0" err="1" smtClean="0"/>
              <a:t>fin</a:t>
            </a:r>
            <a:r>
              <a:rPr lang="cs-CZ" dirty="0" smtClean="0"/>
              <a:t>. 51 – 69)</a:t>
            </a:r>
          </a:p>
          <a:p>
            <a:pPr marL="342900" indent="-342900">
              <a:buFont typeface="Arial" panose="020B0604020202020204" pitchFamily="34" charset="0"/>
              <a:buChar char="•"/>
            </a:pPr>
            <a:endParaRPr lang="cs-CZ" dirty="0"/>
          </a:p>
          <a:p>
            <a:r>
              <a:rPr lang="cs-CZ" dirty="0" smtClean="0"/>
              <a:t>Velikost vzorku:</a:t>
            </a:r>
          </a:p>
          <a:p>
            <a:endParaRPr lang="cs-CZ" dirty="0" smtClean="0"/>
          </a:p>
          <a:p>
            <a:pPr marL="342900" indent="-342900">
              <a:buFont typeface="Arial" panose="020B0604020202020204" pitchFamily="34" charset="0"/>
              <a:buChar char="•"/>
            </a:pPr>
            <a:r>
              <a:rPr lang="cs-CZ" dirty="0" smtClean="0"/>
              <a:t>(</a:t>
            </a:r>
            <a:r>
              <a:rPr lang="cs-CZ" dirty="0" err="1"/>
              <a:t>fin</a:t>
            </a:r>
            <a:r>
              <a:rPr lang="cs-CZ" dirty="0"/>
              <a:t>. 6</a:t>
            </a:r>
            <a:r>
              <a:rPr lang="cs-CZ" dirty="0" smtClean="0"/>
              <a:t>. + 7) – 186 oslovených, 34 respondentů (18% návratnost)</a:t>
            </a:r>
          </a:p>
          <a:p>
            <a:pPr marL="342900" indent="-342900">
              <a:buFont typeface="Arial" panose="020B0604020202020204" pitchFamily="34" charset="0"/>
              <a:buChar char="•"/>
            </a:pPr>
            <a:r>
              <a:rPr lang="cs-CZ" dirty="0" smtClean="0"/>
              <a:t>(</a:t>
            </a:r>
            <a:r>
              <a:rPr lang="cs-CZ" dirty="0" err="1" smtClean="0"/>
              <a:t>fin</a:t>
            </a:r>
            <a:r>
              <a:rPr lang="cs-CZ" dirty="0" smtClean="0"/>
              <a:t>. 51 – 69) – 64 oslovených, 22 respondentů (34% návratnost)</a:t>
            </a:r>
          </a:p>
          <a:p>
            <a:endParaRPr lang="cs-CZ" dirty="0" smtClean="0"/>
          </a:p>
          <a:p>
            <a:r>
              <a:rPr lang="cs-CZ" dirty="0" smtClean="0"/>
              <a:t>U škálových otázek 1 (naprostá nespokojenost nebo nesouhlas) – 5 (naprostá spokojenost  nebo souhlas)</a:t>
            </a:r>
            <a:endParaRPr lang="cs-CZ" dirty="0"/>
          </a:p>
          <a:p>
            <a:endParaRPr lang="cs-CZ" dirty="0" smtClean="0"/>
          </a:p>
          <a:p>
            <a:endParaRPr lang="cs-CZ" dirty="0"/>
          </a:p>
        </p:txBody>
      </p:sp>
    </p:spTree>
    <p:extLst>
      <p:ext uri="{BB962C8B-B14F-4D97-AF65-F5344CB8AC3E}">
        <p14:creationId xmlns:p14="http://schemas.microsoft.com/office/powerpoint/2010/main" val="2053801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Střípky z otevřených odpovědí</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502923" y="1469505"/>
            <a:ext cx="11259586" cy="4478149"/>
          </a:xfrm>
          <a:prstGeom prst="rect">
            <a:avLst/>
          </a:prstGeom>
          <a:noFill/>
        </p:spPr>
        <p:txBody>
          <a:bodyPr wrap="square" rtlCol="0">
            <a:spAutoFit/>
          </a:bodyPr>
          <a:lstStyle/>
          <a:p>
            <a:endParaRPr lang="cs-CZ" dirty="0" smtClean="0"/>
          </a:p>
          <a:p>
            <a:r>
              <a:rPr lang="cs-CZ" b="1" dirty="0" smtClean="0"/>
              <a:t>Stipendia</a:t>
            </a:r>
          </a:p>
          <a:p>
            <a:pPr marL="342900" indent="-342900">
              <a:buFont typeface="Arial" panose="020B0604020202020204" pitchFamily="34" charset="0"/>
              <a:buChar char="•"/>
            </a:pPr>
            <a:r>
              <a:rPr lang="en-US" dirty="0"/>
              <a:t>It would be great to improve the process of obtaining scholarships. We received it after almost 2.5 months of living in </a:t>
            </a:r>
            <a:r>
              <a:rPr lang="en-US" dirty="0" err="1"/>
              <a:t>Zlin</a:t>
            </a:r>
            <a:r>
              <a:rPr lang="en-US" dirty="0"/>
              <a:t>. </a:t>
            </a:r>
            <a:endParaRPr lang="cs-CZ" dirty="0" smtClean="0"/>
          </a:p>
          <a:p>
            <a:pPr marL="342900" indent="-342900">
              <a:buFont typeface="Arial" panose="020B0604020202020204" pitchFamily="34" charset="0"/>
              <a:buChar char="•"/>
            </a:pPr>
            <a:r>
              <a:rPr lang="en-US" dirty="0"/>
              <a:t>I'm disappointed that I didn't get a </a:t>
            </a:r>
            <a:r>
              <a:rPr lang="en-US" dirty="0" smtClean="0"/>
              <a:t>scholarship</a:t>
            </a:r>
            <a:endParaRPr lang="cs-CZ" dirty="0" smtClean="0"/>
          </a:p>
          <a:p>
            <a:pPr marL="342900" indent="-342900">
              <a:buFont typeface="Arial" panose="020B0604020202020204" pitchFamily="34" charset="0"/>
              <a:buChar char="•"/>
            </a:pPr>
            <a:r>
              <a:rPr lang="en-US" dirty="0"/>
              <a:t>Improve scholarship or better scholarship policies for </a:t>
            </a:r>
            <a:r>
              <a:rPr lang="en-US" dirty="0" smtClean="0"/>
              <a:t>PhD</a:t>
            </a:r>
            <a:endParaRPr lang="cs-CZ" dirty="0" smtClean="0"/>
          </a:p>
          <a:p>
            <a:endParaRPr lang="cs-CZ" dirty="0"/>
          </a:p>
          <a:p>
            <a:r>
              <a:rPr lang="cs-CZ" b="1" dirty="0" smtClean="0"/>
              <a:t>Integrace</a:t>
            </a:r>
          </a:p>
          <a:p>
            <a:pPr marL="342900" indent="-342900">
              <a:buFont typeface="Arial" panose="020B0604020202020204" pitchFamily="34" charset="0"/>
              <a:buChar char="•"/>
            </a:pPr>
            <a:r>
              <a:rPr lang="en-US" dirty="0"/>
              <a:t>TBU functions well as an educational institution, however, integration of Black foreigners into the </a:t>
            </a:r>
            <a:r>
              <a:rPr lang="en-US" dirty="0" err="1"/>
              <a:t>Zlin</a:t>
            </a:r>
            <a:r>
              <a:rPr lang="en-US" dirty="0"/>
              <a:t> community is a challenge. </a:t>
            </a:r>
            <a:endParaRPr lang="cs-CZ" dirty="0" smtClean="0"/>
          </a:p>
          <a:p>
            <a:pPr marL="342900" indent="-342900">
              <a:buFont typeface="Arial" panose="020B0604020202020204" pitchFamily="34" charset="0"/>
              <a:buChar char="•"/>
            </a:pPr>
            <a:r>
              <a:rPr lang="en-US" dirty="0"/>
              <a:t>to provide introductory seminar about library system, provide semester traveling ticket within the </a:t>
            </a:r>
            <a:r>
              <a:rPr lang="en-US" dirty="0" smtClean="0"/>
              <a:t>state</a:t>
            </a:r>
            <a:endParaRPr lang="cs-CZ" dirty="0" smtClean="0"/>
          </a:p>
          <a:p>
            <a:endParaRPr lang="cs-CZ" b="1" dirty="0" smtClean="0"/>
          </a:p>
          <a:p>
            <a:endParaRPr lang="cs-CZ" b="1" dirty="0" smtClean="0"/>
          </a:p>
          <a:p>
            <a:pPr marL="342900" indent="-342900">
              <a:buFont typeface="Arial" panose="020B0604020202020204" pitchFamily="34" charset="0"/>
              <a:buChar char="•"/>
            </a:pPr>
            <a:endParaRPr lang="cs-CZ" dirty="0" smtClean="0"/>
          </a:p>
          <a:p>
            <a:endParaRPr lang="cs-CZ" dirty="0" smtClean="0"/>
          </a:p>
          <a:p>
            <a:endParaRPr lang="cs-CZ" dirty="0"/>
          </a:p>
        </p:txBody>
      </p:sp>
    </p:spTree>
    <p:extLst>
      <p:ext uri="{BB962C8B-B14F-4D97-AF65-F5344CB8AC3E}">
        <p14:creationId xmlns:p14="http://schemas.microsoft.com/office/powerpoint/2010/main" val="1949779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Pozitivní střípky na závěr</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502923" y="1469505"/>
            <a:ext cx="11259586" cy="3016210"/>
          </a:xfrm>
          <a:prstGeom prst="rect">
            <a:avLst/>
          </a:prstGeom>
          <a:noFill/>
        </p:spPr>
        <p:txBody>
          <a:bodyPr wrap="square" rtlCol="0">
            <a:spAutoFit/>
          </a:bodyPr>
          <a:lstStyle/>
          <a:p>
            <a:endParaRPr lang="cs-CZ" dirty="0" smtClean="0"/>
          </a:p>
          <a:p>
            <a:pPr marL="342900" indent="-342900">
              <a:buFont typeface="Arial" panose="020B0604020202020204" pitchFamily="34" charset="0"/>
              <a:buChar char="•"/>
            </a:pPr>
            <a:r>
              <a:rPr lang="en-US" dirty="0"/>
              <a:t>Offices are working great despite </a:t>
            </a:r>
            <a:r>
              <a:rPr lang="en-US" dirty="0" err="1"/>
              <a:t>covid</a:t>
            </a:r>
            <a:r>
              <a:rPr lang="en-US" dirty="0"/>
              <a:t>, everyone was very friendly and did his job on spot wherever I went. </a:t>
            </a:r>
            <a:endParaRPr lang="cs-CZ" dirty="0" smtClean="0"/>
          </a:p>
          <a:p>
            <a:pPr marL="342900" indent="-342900">
              <a:buFont typeface="Arial" panose="020B0604020202020204" pitchFamily="34" charset="0"/>
              <a:buChar char="•"/>
            </a:pPr>
            <a:r>
              <a:rPr lang="en-US" dirty="0"/>
              <a:t>TBU functions well as an educational </a:t>
            </a:r>
            <a:r>
              <a:rPr lang="en-US" dirty="0" smtClean="0"/>
              <a:t>institution</a:t>
            </a:r>
            <a:r>
              <a:rPr lang="cs-CZ" dirty="0" smtClean="0"/>
              <a:t>…</a:t>
            </a:r>
          </a:p>
          <a:p>
            <a:pPr marL="342900" indent="-342900">
              <a:buFont typeface="Arial" panose="020B0604020202020204" pitchFamily="34" charset="0"/>
              <a:buChar char="•"/>
            </a:pPr>
            <a:r>
              <a:rPr lang="en-US" dirty="0"/>
              <a:t>Thank you so much, it is not easy to handle with this </a:t>
            </a:r>
            <a:r>
              <a:rPr lang="en-US" dirty="0" smtClean="0"/>
              <a:t>situation</a:t>
            </a:r>
            <a:endParaRPr lang="cs-CZ" dirty="0" smtClean="0"/>
          </a:p>
          <a:p>
            <a:pPr marL="342900" indent="-342900">
              <a:buFont typeface="Arial" panose="020B0604020202020204" pitchFamily="34" charset="0"/>
              <a:buChar char="•"/>
            </a:pPr>
            <a:r>
              <a:rPr lang="en-US" dirty="0"/>
              <a:t>I loved the freedom to hangout with the other students. Really good academic ambient in the dorms.</a:t>
            </a:r>
          </a:p>
          <a:p>
            <a:pPr marL="342900" indent="-342900">
              <a:buFont typeface="Arial" panose="020B0604020202020204" pitchFamily="34" charset="0"/>
              <a:buChar char="•"/>
            </a:pPr>
            <a:endParaRPr lang="cs-CZ" b="1" dirty="0" smtClean="0"/>
          </a:p>
          <a:p>
            <a:endParaRPr lang="cs-CZ" b="1" dirty="0" smtClean="0"/>
          </a:p>
          <a:p>
            <a:pPr marL="342900" indent="-342900">
              <a:buFont typeface="Arial" panose="020B0604020202020204" pitchFamily="34" charset="0"/>
              <a:buChar char="•"/>
            </a:pPr>
            <a:endParaRPr lang="cs-CZ" dirty="0" smtClean="0"/>
          </a:p>
          <a:p>
            <a:endParaRPr lang="cs-CZ" dirty="0" smtClean="0"/>
          </a:p>
          <a:p>
            <a:endParaRPr lang="cs-CZ" dirty="0"/>
          </a:p>
        </p:txBody>
      </p:sp>
    </p:spTree>
    <p:extLst>
      <p:ext uri="{BB962C8B-B14F-4D97-AF65-F5344CB8AC3E}">
        <p14:creationId xmlns:p14="http://schemas.microsoft.com/office/powerpoint/2010/main" val="4280977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Složení respondentů</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302" y="2026926"/>
            <a:ext cx="6148335" cy="3206675"/>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40161" y="1935883"/>
            <a:ext cx="5962014" cy="3208991"/>
          </a:xfrm>
          <a:prstGeom prst="rect">
            <a:avLst/>
          </a:prstGeom>
        </p:spPr>
      </p:pic>
      <p:sp>
        <p:nvSpPr>
          <p:cNvPr id="5" name="TextovéPole 4"/>
          <p:cNvSpPr txBox="1"/>
          <p:nvPr/>
        </p:nvSpPr>
        <p:spPr>
          <a:xfrm>
            <a:off x="1318359" y="5820578"/>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6593326" y="5825421"/>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spTree>
    <p:extLst>
      <p:ext uri="{BB962C8B-B14F-4D97-AF65-F5344CB8AC3E}">
        <p14:creationId xmlns:p14="http://schemas.microsoft.com/office/powerpoint/2010/main" val="360496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Složení dle fakult</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081"/>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014487" y="5653402"/>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8256487" y="5647833"/>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8" name="Obráze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290" y="1690688"/>
            <a:ext cx="7507564" cy="3168560"/>
          </a:xfrm>
          <a:prstGeom prst="rect">
            <a:avLst/>
          </a:prstGeom>
        </p:spPr>
      </p:pic>
      <p:pic>
        <p:nvPicPr>
          <p:cNvPr id="13" name="Obrázek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88745" y="1688872"/>
            <a:ext cx="4703255" cy="3138338"/>
          </a:xfrm>
          <a:prstGeom prst="rect">
            <a:avLst/>
          </a:prstGeom>
        </p:spPr>
      </p:pic>
    </p:spTree>
    <p:extLst>
      <p:ext uri="{BB962C8B-B14F-4D97-AF65-F5344CB8AC3E}">
        <p14:creationId xmlns:p14="http://schemas.microsoft.com/office/powerpoint/2010/main" val="477085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Odkud získali informace o UTB?</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453441" y="5666285"/>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7" y="5666286"/>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532" y="2303529"/>
            <a:ext cx="6140167" cy="2733452"/>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674" y="2254113"/>
            <a:ext cx="6317326" cy="2881094"/>
          </a:xfrm>
          <a:prstGeom prst="rect">
            <a:avLst/>
          </a:prstGeom>
        </p:spPr>
      </p:pic>
    </p:spTree>
    <p:extLst>
      <p:ext uri="{BB962C8B-B14F-4D97-AF65-F5344CB8AC3E}">
        <p14:creationId xmlns:p14="http://schemas.microsoft.com/office/powerpoint/2010/main" val="554358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6" y="365125"/>
            <a:ext cx="10685677" cy="1325563"/>
          </a:xfrm>
        </p:spPr>
        <p:txBody>
          <a:bodyPr/>
          <a:lstStyle/>
          <a:p>
            <a:r>
              <a:rPr lang="cs-CZ" dirty="0" smtClean="0"/>
              <a:t>Co chybělo studentům za informace před příjezdem?</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772159" y="1675053"/>
            <a:ext cx="9088813" cy="5647700"/>
          </a:xfrm>
          <a:prstGeom prst="rect">
            <a:avLst/>
          </a:prstGeom>
          <a:noFill/>
        </p:spPr>
        <p:txBody>
          <a:bodyPr wrap="square" rtlCol="0">
            <a:spAutoFit/>
          </a:bodyPr>
          <a:lstStyle/>
          <a:p>
            <a:r>
              <a:rPr lang="cs-CZ" dirty="0" smtClean="0"/>
              <a:t>Dlouhodobé studium (</a:t>
            </a:r>
            <a:r>
              <a:rPr lang="cs-CZ" dirty="0" err="1" smtClean="0"/>
              <a:t>fin</a:t>
            </a:r>
            <a:r>
              <a:rPr lang="cs-CZ" dirty="0" smtClean="0"/>
              <a:t>. 6 a 7) </a:t>
            </a:r>
          </a:p>
          <a:p>
            <a:endParaRPr lang="cs-CZ" dirty="0" smtClean="0"/>
          </a:p>
          <a:p>
            <a:pPr marL="342900" indent="-342900">
              <a:buFont typeface="Arial" panose="020B0604020202020204" pitchFamily="34" charset="0"/>
              <a:buChar char="•"/>
            </a:pPr>
            <a:r>
              <a:rPr lang="cs-CZ" dirty="0" smtClean="0"/>
              <a:t>nejčastější odpověď: „</a:t>
            </a:r>
            <a:r>
              <a:rPr lang="cs-CZ" dirty="0" err="1" smtClean="0"/>
              <a:t>scholarship</a:t>
            </a:r>
            <a:r>
              <a:rPr lang="cs-CZ" dirty="0" smtClean="0"/>
              <a:t> </a:t>
            </a:r>
            <a:r>
              <a:rPr lang="cs-CZ" dirty="0" err="1" smtClean="0"/>
              <a:t>policy</a:t>
            </a:r>
            <a:r>
              <a:rPr lang="cs-CZ" dirty="0" smtClean="0"/>
              <a:t> – není příliš jasný systém stipendií v dalších letech studia u PhD studentů</a:t>
            </a:r>
          </a:p>
          <a:p>
            <a:pPr marL="342900" indent="-342900">
              <a:buFont typeface="Arial" panose="020B0604020202020204" pitchFamily="34" charset="0"/>
              <a:buChar char="•"/>
            </a:pPr>
            <a:r>
              <a:rPr lang="cs-CZ" dirty="0" smtClean="0"/>
              <a:t>Následují chybějící informace k vízům a ubytování</a:t>
            </a:r>
          </a:p>
          <a:p>
            <a:endParaRPr lang="cs-CZ" dirty="0"/>
          </a:p>
          <a:p>
            <a:r>
              <a:rPr lang="cs-CZ" dirty="0"/>
              <a:t>Výměnné studium (</a:t>
            </a:r>
            <a:r>
              <a:rPr lang="cs-CZ" dirty="0" err="1"/>
              <a:t>fin</a:t>
            </a:r>
            <a:r>
              <a:rPr lang="cs-CZ" dirty="0"/>
              <a:t>. 51 - 69</a:t>
            </a:r>
            <a:r>
              <a:rPr lang="cs-CZ" dirty="0" smtClean="0"/>
              <a:t>)</a:t>
            </a:r>
          </a:p>
          <a:p>
            <a:pPr marL="342900" indent="-342900">
              <a:buFont typeface="Arial" panose="020B0604020202020204" pitchFamily="34" charset="0"/>
              <a:buChar char="•"/>
            </a:pPr>
            <a:r>
              <a:rPr lang="cs-CZ" dirty="0"/>
              <a:t>nejčastější odpověď: </a:t>
            </a:r>
            <a:r>
              <a:rPr lang="cs-CZ" dirty="0" smtClean="0"/>
              <a:t>ubytování</a:t>
            </a:r>
          </a:p>
          <a:p>
            <a:pPr marL="342900" indent="-342900">
              <a:buFont typeface="Arial" panose="020B0604020202020204" pitchFamily="34" charset="0"/>
              <a:buChar char="•"/>
            </a:pPr>
            <a:r>
              <a:rPr lang="cs-CZ" dirty="0" smtClean="0"/>
              <a:t>Následují </a:t>
            </a:r>
            <a:r>
              <a:rPr lang="cs-CZ" dirty="0"/>
              <a:t>chybějící informace k vízům </a:t>
            </a:r>
          </a:p>
          <a:p>
            <a:pPr marL="342900" indent="-342900">
              <a:buFont typeface="Arial" panose="020B0604020202020204" pitchFamily="34" charset="0"/>
              <a:buChar char="•"/>
            </a:pPr>
            <a:endParaRPr lang="cs-CZ" dirty="0" smtClean="0"/>
          </a:p>
          <a:p>
            <a:endParaRPr lang="cs-CZ" dirty="0"/>
          </a:p>
          <a:p>
            <a:endParaRPr lang="cs-CZ" dirty="0" smtClean="0"/>
          </a:p>
          <a:p>
            <a:endParaRPr lang="cs-CZ" dirty="0" smtClean="0"/>
          </a:p>
          <a:p>
            <a:endParaRPr lang="cs-CZ" dirty="0"/>
          </a:p>
          <a:p>
            <a:endParaRPr lang="cs-CZ" dirty="0" smtClean="0"/>
          </a:p>
          <a:p>
            <a:endParaRPr lang="cs-CZ" dirty="0"/>
          </a:p>
          <a:p>
            <a:endParaRPr lang="cs-CZ" dirty="0" smtClean="0"/>
          </a:p>
          <a:p>
            <a:endParaRPr lang="cs-CZ" dirty="0"/>
          </a:p>
          <a:p>
            <a:endParaRPr lang="cs-CZ" dirty="0"/>
          </a:p>
        </p:txBody>
      </p:sp>
      <p:sp>
        <p:nvSpPr>
          <p:cNvPr id="11" name="TextovéPole 10"/>
          <p:cNvSpPr txBox="1"/>
          <p:nvPr/>
        </p:nvSpPr>
        <p:spPr>
          <a:xfrm>
            <a:off x="7454427" y="5666286"/>
            <a:ext cx="3167769" cy="384721"/>
          </a:xfrm>
          <a:prstGeom prst="rect">
            <a:avLst/>
          </a:prstGeom>
          <a:noFill/>
        </p:spPr>
        <p:txBody>
          <a:bodyPr wrap="square" rtlCol="0">
            <a:spAutoFit/>
          </a:bodyPr>
          <a:lstStyle/>
          <a:p>
            <a:endParaRPr lang="cs-CZ" dirty="0"/>
          </a:p>
        </p:txBody>
      </p:sp>
    </p:spTree>
    <p:extLst>
      <p:ext uri="{BB962C8B-B14F-4D97-AF65-F5344CB8AC3E}">
        <p14:creationId xmlns:p14="http://schemas.microsoft.com/office/powerpoint/2010/main" val="3100468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Rozhodující faktor při přihlašování – Proč UTB?</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0"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432659" y="5639299"/>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5639298"/>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8" name="Obráze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278" y="2125301"/>
            <a:ext cx="6416040" cy="3060606"/>
          </a:xfrm>
          <a:prstGeom prst="rect">
            <a:avLst/>
          </a:prstGeom>
        </p:spPr>
      </p:pic>
      <p:pic>
        <p:nvPicPr>
          <p:cNvPr id="12" name="Obrázek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35602" y="2125301"/>
            <a:ext cx="6046154" cy="2710803"/>
          </a:xfrm>
          <a:prstGeom prst="rect">
            <a:avLst/>
          </a:prstGeom>
        </p:spPr>
      </p:pic>
      <p:sp>
        <p:nvSpPr>
          <p:cNvPr id="3" name="TextovéPole 2"/>
          <p:cNvSpPr txBox="1"/>
          <p:nvPr/>
        </p:nvSpPr>
        <p:spPr>
          <a:xfrm>
            <a:off x="987498" y="1639568"/>
            <a:ext cx="10217004" cy="400110"/>
          </a:xfrm>
          <a:prstGeom prst="rect">
            <a:avLst/>
          </a:prstGeom>
          <a:solidFill>
            <a:schemeClr val="bg2"/>
          </a:solidFill>
        </p:spPr>
        <p:txBody>
          <a:bodyPr wrap="square" rtlCol="0">
            <a:spAutoFit/>
          </a:bodyPr>
          <a:lstStyle/>
          <a:p>
            <a:r>
              <a:rPr lang="cs-CZ" sz="2000" b="1" dirty="0" smtClean="0">
                <a:solidFill>
                  <a:srgbClr val="FF7800"/>
                </a:solidFill>
              </a:rPr>
              <a:t>Studenti se k nám hlásí především kvůli nabídce SP, dlouhodobí navíc kvůli poplatkům a stipendiím</a:t>
            </a:r>
            <a:endParaRPr lang="cs-CZ" sz="2000" b="1" dirty="0">
              <a:solidFill>
                <a:srgbClr val="FF7800"/>
              </a:solidFill>
            </a:endParaRPr>
          </a:p>
        </p:txBody>
      </p:sp>
    </p:spTree>
    <p:extLst>
      <p:ext uri="{BB962C8B-B14F-4D97-AF65-F5344CB8AC3E}">
        <p14:creationId xmlns:p14="http://schemas.microsoft.com/office/powerpoint/2010/main" val="4217608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kvalitou výuky a vyučujícími?</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339141" y="6473325"/>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6473325"/>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917" y="1319611"/>
            <a:ext cx="5518174" cy="5203259"/>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5181" y="1261469"/>
            <a:ext cx="5558533" cy="5261401"/>
          </a:xfrm>
          <a:prstGeom prst="rect">
            <a:avLst/>
          </a:prstGeom>
        </p:spPr>
      </p:pic>
    </p:spTree>
    <p:extLst>
      <p:ext uri="{BB962C8B-B14F-4D97-AF65-F5344CB8AC3E}">
        <p14:creationId xmlns:p14="http://schemas.microsoft.com/office/powerpoint/2010/main" val="3404621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0" y="380757"/>
            <a:ext cx="12192000" cy="132556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defRPr/>
            </a:pPr>
            <a:endParaRPr lang="cs-CZ">
              <a:solidFill>
                <a:prstClr val="white"/>
              </a:solidFill>
            </a:endParaRPr>
          </a:p>
        </p:txBody>
      </p:sp>
      <p:sp>
        <p:nvSpPr>
          <p:cNvPr id="9" name="Nadpis 7"/>
          <p:cNvSpPr>
            <a:spLocks noGrp="1"/>
          </p:cNvSpPr>
          <p:nvPr>
            <p:ph type="title"/>
          </p:nvPr>
        </p:nvSpPr>
        <p:spPr>
          <a:xfrm>
            <a:off x="1014487" y="365125"/>
            <a:ext cx="10339316" cy="1325563"/>
          </a:xfrm>
        </p:spPr>
        <p:txBody>
          <a:bodyPr/>
          <a:lstStyle/>
          <a:p>
            <a:r>
              <a:rPr lang="cs-CZ" dirty="0" smtClean="0"/>
              <a:t>Spokojenost s vybavením a on-line výukou?</a:t>
            </a:r>
            <a:endParaRPr lang="cs-CZ" dirty="0"/>
          </a:p>
        </p:txBody>
      </p:sp>
      <p:pic>
        <p:nvPicPr>
          <p:cNvPr id="10" name="Obrázek 9"/>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6049" y="721905"/>
            <a:ext cx="637499" cy="612000"/>
          </a:xfrm>
          <a:prstGeom prst="rect">
            <a:avLst/>
          </a:prstGeom>
        </p:spPr>
      </p:pic>
      <p:sp>
        <p:nvSpPr>
          <p:cNvPr id="6" name="Obdélník 5"/>
          <p:cNvSpPr/>
          <p:nvPr/>
        </p:nvSpPr>
        <p:spPr>
          <a:xfrm>
            <a:off x="-68902" y="4604127"/>
            <a:ext cx="12192000" cy="225391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276" tIns="45718" rIns="91276" bIns="45718" rtlCol="0" anchor="ctr"/>
          <a:lstStyle/>
          <a:p>
            <a:pPr algn="ctr" defTabSz="912541"/>
            <a:endParaRPr lang="cs-CZ">
              <a:solidFill>
                <a:prstClr val="white"/>
              </a:solidFill>
            </a:endParaRPr>
          </a:p>
        </p:txBody>
      </p:sp>
      <p:sp>
        <p:nvSpPr>
          <p:cNvPr id="2" name="TextovéPole 1"/>
          <p:cNvSpPr txBox="1"/>
          <p:nvPr/>
        </p:nvSpPr>
        <p:spPr>
          <a:xfrm>
            <a:off x="772160" y="2092960"/>
            <a:ext cx="10850880" cy="677108"/>
          </a:xfrm>
          <a:prstGeom prst="rect">
            <a:avLst/>
          </a:prstGeom>
          <a:noFill/>
        </p:spPr>
        <p:txBody>
          <a:bodyPr wrap="square" rtlCol="0">
            <a:spAutoFit/>
          </a:bodyPr>
          <a:lstStyle/>
          <a:p>
            <a:endParaRPr lang="cs-CZ" dirty="0" smtClean="0"/>
          </a:p>
          <a:p>
            <a:endParaRPr lang="cs-CZ" dirty="0"/>
          </a:p>
        </p:txBody>
      </p:sp>
      <p:sp>
        <p:nvSpPr>
          <p:cNvPr id="5" name="TextovéPole 4"/>
          <p:cNvSpPr txBox="1"/>
          <p:nvPr/>
        </p:nvSpPr>
        <p:spPr>
          <a:xfrm>
            <a:off x="1339141" y="6473325"/>
            <a:ext cx="3167769" cy="384721"/>
          </a:xfrm>
          <a:prstGeom prst="rect">
            <a:avLst/>
          </a:prstGeom>
          <a:noFill/>
        </p:spPr>
        <p:txBody>
          <a:bodyPr wrap="square" rtlCol="0">
            <a:spAutoFit/>
          </a:bodyPr>
          <a:lstStyle/>
          <a:p>
            <a:r>
              <a:rPr lang="cs-CZ" dirty="0" smtClean="0"/>
              <a:t>Dlouhodobé studium (</a:t>
            </a:r>
            <a:r>
              <a:rPr lang="cs-CZ" dirty="0" err="1" smtClean="0"/>
              <a:t>fin</a:t>
            </a:r>
            <a:r>
              <a:rPr lang="cs-CZ" dirty="0" smtClean="0"/>
              <a:t>. 6 a 7)</a:t>
            </a:r>
            <a:endParaRPr lang="cs-CZ" dirty="0"/>
          </a:p>
        </p:txBody>
      </p:sp>
      <p:sp>
        <p:nvSpPr>
          <p:cNvPr id="11" name="TextovéPole 10"/>
          <p:cNvSpPr txBox="1"/>
          <p:nvPr/>
        </p:nvSpPr>
        <p:spPr>
          <a:xfrm>
            <a:off x="7454426" y="6473325"/>
            <a:ext cx="3167769" cy="384721"/>
          </a:xfrm>
          <a:prstGeom prst="rect">
            <a:avLst/>
          </a:prstGeom>
          <a:noFill/>
        </p:spPr>
        <p:txBody>
          <a:bodyPr wrap="square" rtlCol="0">
            <a:spAutoFit/>
          </a:bodyPr>
          <a:lstStyle/>
          <a:p>
            <a:r>
              <a:rPr lang="cs-CZ" dirty="0" smtClean="0"/>
              <a:t>Výměnné studium (</a:t>
            </a:r>
            <a:r>
              <a:rPr lang="cs-CZ" dirty="0" err="1" smtClean="0"/>
              <a:t>fin</a:t>
            </a:r>
            <a:r>
              <a:rPr lang="cs-CZ" dirty="0" smtClean="0"/>
              <a:t>. 51 - 69)</a:t>
            </a:r>
            <a:endParaRPr lang="cs-CZ" dirty="0"/>
          </a:p>
        </p:txBody>
      </p:sp>
      <p:pic>
        <p:nvPicPr>
          <p:cNvPr id="8" name="Obráze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049" y="1422305"/>
            <a:ext cx="5463356" cy="5158655"/>
          </a:xfrm>
          <a:prstGeom prst="rect">
            <a:avLst/>
          </a:prstGeom>
        </p:spPr>
      </p:pic>
      <p:pic>
        <p:nvPicPr>
          <p:cNvPr id="12" name="Obrázek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39405" y="1382969"/>
            <a:ext cx="5493168" cy="5197991"/>
          </a:xfrm>
          <a:prstGeom prst="rect">
            <a:avLst/>
          </a:prstGeom>
        </p:spPr>
      </p:pic>
      <p:sp>
        <p:nvSpPr>
          <p:cNvPr id="13" name="TextovéPole 12"/>
          <p:cNvSpPr txBox="1"/>
          <p:nvPr/>
        </p:nvSpPr>
        <p:spPr>
          <a:xfrm>
            <a:off x="594798" y="3772280"/>
            <a:ext cx="9620250" cy="384721"/>
          </a:xfrm>
          <a:prstGeom prst="rect">
            <a:avLst/>
          </a:prstGeom>
          <a:solidFill>
            <a:schemeClr val="bg2"/>
          </a:solidFill>
        </p:spPr>
        <p:txBody>
          <a:bodyPr wrap="square" rtlCol="0">
            <a:spAutoFit/>
          </a:bodyPr>
          <a:lstStyle/>
          <a:p>
            <a:r>
              <a:rPr lang="cs-CZ" b="1" dirty="0" smtClean="0">
                <a:solidFill>
                  <a:srgbClr val="FF7800"/>
                </a:solidFill>
              </a:rPr>
              <a:t>Je otázkou co očekávají dlouhodobí studenti z hlediska online výuky a infrastruktury?</a:t>
            </a:r>
            <a:endParaRPr lang="cs-CZ" b="1" dirty="0">
              <a:solidFill>
                <a:srgbClr val="FF7800"/>
              </a:solidFill>
            </a:endParaRPr>
          </a:p>
        </p:txBody>
      </p:sp>
    </p:spTree>
    <p:extLst>
      <p:ext uri="{BB962C8B-B14F-4D97-AF65-F5344CB8AC3E}">
        <p14:creationId xmlns:p14="http://schemas.microsoft.com/office/powerpoint/2010/main" val="2335253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animBg="1"/>
    </p:bldLst>
  </p:timing>
</p:sld>
</file>

<file path=ppt/theme/theme1.xml><?xml version="1.0" encoding="utf-8"?>
<a:theme xmlns:a="http://schemas.openxmlformats.org/drawingml/2006/main" name="17_Motiv Office">
  <a:themeElements>
    <a:clrScheme name="Vlastní 1">
      <a:dk1>
        <a:srgbClr val="46505A"/>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7800"/>
      </a:hlink>
      <a:folHlink>
        <a:srgbClr val="E65014"/>
      </a:folHlink>
    </a:clrScheme>
    <a:fontScheme name="UTB prezentace">
      <a:majorFont>
        <a:latin typeface="Arial Narrow"/>
        <a:ea typeface=""/>
        <a:cs typeface=""/>
      </a:majorFont>
      <a:minorFont>
        <a:latin typeface="Arial Narrow"/>
        <a:ea typeface=""/>
        <a:cs typeface=""/>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2_Motiv Office">
  <a:themeElements>
    <a:clrScheme name="Vlastní 1">
      <a:dk1>
        <a:srgbClr val="46505A"/>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7800"/>
      </a:hlink>
      <a:folHlink>
        <a:srgbClr val="E65014"/>
      </a:folHlink>
    </a:clrScheme>
    <a:fontScheme name="UTB prezentace">
      <a:majorFont>
        <a:latin typeface="Arial Narrow"/>
        <a:ea typeface=""/>
        <a:cs typeface=""/>
      </a:majorFont>
      <a:minorFont>
        <a:latin typeface="Arial Narrow"/>
        <a:ea typeface=""/>
        <a:cs typeface=""/>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EFD8CAAD38E3C46A2C1D1C152B486E6" ma:contentTypeVersion="13" ma:contentTypeDescription="Vytvoří nový dokument" ma:contentTypeScope="" ma:versionID="55c15fa6efdae6bfe4d70c2a8c93d53a">
  <xsd:schema xmlns:xsd="http://www.w3.org/2001/XMLSchema" xmlns:xs="http://www.w3.org/2001/XMLSchema" xmlns:p="http://schemas.microsoft.com/office/2006/metadata/properties" xmlns:ns3="b8e1fae8-c9da-4f2e-9a78-1df90a178af4" xmlns:ns4="fc4b360f-9c6e-4c32-a22a-07301f39663c" targetNamespace="http://schemas.microsoft.com/office/2006/metadata/properties" ma:root="true" ma:fieldsID="27713fb3ca553085f77d886b6af86e57" ns3:_="" ns4:_="">
    <xsd:import namespace="b8e1fae8-c9da-4f2e-9a78-1df90a178af4"/>
    <xsd:import namespace="fc4b360f-9c6e-4c32-a22a-07301f39663c"/>
    <xsd:element name="properties">
      <xsd:complexType>
        <xsd:sequence>
          <xsd:element name="documentManagement">
            <xsd:complexType>
              <xsd:all>
                <xsd:element ref="ns3:MediaServiceMetadata" minOccurs="0"/>
                <xsd:element ref="ns3:MediaServiceFastMetadata" minOccurs="0"/>
                <xsd:element ref="ns3:MediaServiceAutoTags" minOccurs="0"/>
                <xsd:element ref="ns4:SharedWithUsers" minOccurs="0"/>
                <xsd:element ref="ns4:SharedWithDetails" minOccurs="0"/>
                <xsd:element ref="ns4:SharingHintHash" minOccurs="0"/>
                <xsd:element ref="ns3:MediaServiceDateTaken"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e1fae8-c9da-4f2e-9a78-1df90a178af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4b360f-9c6e-4c32-a22a-07301f39663c" elementFormDefault="qualified">
    <xsd:import namespace="http://schemas.microsoft.com/office/2006/documentManagement/types"/>
    <xsd:import namespace="http://schemas.microsoft.com/office/infopath/2007/PartnerControls"/>
    <xsd:element name="SharedWithUsers" ma:index="11"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dílené s podrobnostmi" ma:internalName="SharedWithDetails" ma:readOnly="true">
      <xsd:simpleType>
        <xsd:restriction base="dms:Note">
          <xsd:maxLength value="255"/>
        </xsd:restriction>
      </xsd:simpleType>
    </xsd:element>
    <xsd:element name="SharingHintHash" ma:index="13" nillable="true" ma:displayName="Hodnota hash upozornění na sdílení"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CA799C-6B78-42CA-B0FC-CD1EC3AE33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e1fae8-c9da-4f2e-9a78-1df90a178af4"/>
    <ds:schemaRef ds:uri="fc4b360f-9c6e-4c32-a22a-07301f3966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884B147-7807-4A35-8CE4-8553734B1E26}">
  <ds:schemaRefs>
    <ds:schemaRef ds:uri="http://schemas.microsoft.com/sharepoint/v3/contenttype/forms"/>
  </ds:schemaRefs>
</ds:datastoreItem>
</file>

<file path=customXml/itemProps3.xml><?xml version="1.0" encoding="utf-8"?>
<ds:datastoreItem xmlns:ds="http://schemas.openxmlformats.org/officeDocument/2006/customXml" ds:itemID="{8FF2997F-22F3-4E1F-AB11-037474A73E6F}">
  <ds:schemaRefs>
    <ds:schemaRef ds:uri="http://purl.org/dc/elements/1.1/"/>
    <ds:schemaRef ds:uri="http://schemas.microsoft.com/office/2006/documentManagement/types"/>
    <ds:schemaRef ds:uri="http://www.w3.org/XML/1998/namespace"/>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fc4b360f-9c6e-4c32-a22a-07301f39663c"/>
    <ds:schemaRef ds:uri="b8e1fae8-c9da-4f2e-9a78-1df90a178af4"/>
  </ds:schemaRefs>
</ds:datastoreItem>
</file>

<file path=docProps/app.xml><?xml version="1.0" encoding="utf-8"?>
<Properties xmlns="http://schemas.openxmlformats.org/officeDocument/2006/extended-properties" xmlns:vt="http://schemas.openxmlformats.org/officeDocument/2006/docPropsVTypes">
  <TotalTime>7409</TotalTime>
  <Words>1245</Words>
  <Application>Microsoft Office PowerPoint</Application>
  <PresentationFormat>Širokoúhlá obrazovka</PresentationFormat>
  <Paragraphs>131</Paragraphs>
  <Slides>21</Slides>
  <Notes>0</Notes>
  <HiddenSlides>1</HiddenSlides>
  <MMClips>0</MMClips>
  <ScaleCrop>false</ScaleCrop>
  <HeadingPairs>
    <vt:vector size="6" baseType="variant">
      <vt:variant>
        <vt:lpstr>Použitá písma</vt:lpstr>
      </vt:variant>
      <vt:variant>
        <vt:i4>3</vt:i4>
      </vt:variant>
      <vt:variant>
        <vt:lpstr>Motiv</vt:lpstr>
      </vt:variant>
      <vt:variant>
        <vt:i4>2</vt:i4>
      </vt:variant>
      <vt:variant>
        <vt:lpstr>Nadpisy snímků</vt:lpstr>
      </vt:variant>
      <vt:variant>
        <vt:i4>21</vt:i4>
      </vt:variant>
    </vt:vector>
  </HeadingPairs>
  <TitlesOfParts>
    <vt:vector size="26" baseType="lpstr">
      <vt:lpstr>Arial</vt:lpstr>
      <vt:lpstr>Arial Narrow</vt:lpstr>
      <vt:lpstr>Calibri</vt:lpstr>
      <vt:lpstr>17_Motiv Office</vt:lpstr>
      <vt:lpstr>12_Motiv Office</vt:lpstr>
      <vt:lpstr>Spokojenost zahraničních studentů zimní semestr 2020/2021</vt:lpstr>
      <vt:lpstr>Základní informace</vt:lpstr>
      <vt:lpstr>Složení respondentů</vt:lpstr>
      <vt:lpstr>Složení dle fakult</vt:lpstr>
      <vt:lpstr>Odkud získali informace o UTB?</vt:lpstr>
      <vt:lpstr>Co chybělo studentům za informace před příjezdem?</vt:lpstr>
      <vt:lpstr>Rozhodující faktor při přihlašování – Proč UTB?</vt:lpstr>
      <vt:lpstr>Spokojenost s kvalitou výuky a vyučujícími?</vt:lpstr>
      <vt:lpstr>Spokojenost s vybavením a on-line výukou?</vt:lpstr>
      <vt:lpstr>Spokojenost s knihovnou?</vt:lpstr>
      <vt:lpstr>Spokojenost s KMZ?</vt:lpstr>
      <vt:lpstr>Spokojenost s Mezinárodním oddělením + fakulty?</vt:lpstr>
      <vt:lpstr>Spokojenost s Buddy System a organizací aktivit?</vt:lpstr>
      <vt:lpstr>Spokojenost s Wi-Fi?</vt:lpstr>
      <vt:lpstr>Spokojenost s komunikací - COVID-19 a restrikce?</vt:lpstr>
      <vt:lpstr>Spokojenost s komunikací - COVID-19 a restrikce?</vt:lpstr>
      <vt:lpstr>Doporučili by studium na UTB přátelům či kolegům?</vt:lpstr>
      <vt:lpstr>Střípky z otevřených odpovědí</vt:lpstr>
      <vt:lpstr>Střípky z otevřených odpovědí</vt:lpstr>
      <vt:lpstr>Střípky z otevřených odpovědí</vt:lpstr>
      <vt:lpstr>Pozitivní střípky na závěr</vt:lpstr>
    </vt:vector>
  </TitlesOfParts>
  <Company>UTB Zlín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UNIVERZITA TOMÁŠE BATI VE ZLÍNĚ</dc:title>
  <dc:creator>Světlana Hrabinová</dc:creator>
  <cp:lastModifiedBy>Lubomír Beníček</cp:lastModifiedBy>
  <cp:revision>279</cp:revision>
  <cp:lastPrinted>2019-12-05T11:39:30Z</cp:lastPrinted>
  <dcterms:created xsi:type="dcterms:W3CDTF">2019-02-07T16:33:11Z</dcterms:created>
  <dcterms:modified xsi:type="dcterms:W3CDTF">2021-03-02T12:39:03Z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0x0101007EFD8CAAD38E3C46A2C1D1C152B486E6</vt:lpwstr>
  </property>
</Properties>
</file>