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65" r:id="rId3"/>
  </p:sldIdLst>
  <p:sldSz cx="10080625" cy="567055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120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EFA715C2-F842-4921-97AC-8A1AC3CB1012}" type="datetimeFigureOut">
              <a:rPr lang="cs-CZ" smtClean="0"/>
              <a:t>16.04.2024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82" y="4776872"/>
            <a:ext cx="5438711" cy="3908752"/>
          </a:xfrm>
          <a:prstGeom prst="rect">
            <a:avLst/>
          </a:prstGeom>
        </p:spPr>
        <p:txBody>
          <a:bodyPr vert="horz" lIns="83786" tIns="41893" rIns="83786" bIns="41893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EE5F5252-A812-4D2F-AC01-F766C9CE30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9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971600" cy="9848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pc="-1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Počty přihlášek na součástech UTB </a:t>
            </a:r>
            <a:endParaRPr lang="cs-CZ" sz="3200" b="1" strike="noStrike" spc="-1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>
                <a:solidFill>
                  <a:schemeClr val="accent6">
                    <a:lumMod val="75000"/>
                  </a:schemeClr>
                </a:solidFill>
                <a:latin typeface="Source Sans Pro"/>
                <a:ea typeface="DejaVu Sans"/>
              </a:rPr>
              <a:t>stav k </a:t>
            </a:r>
            <a:r>
              <a:rPr lang="cs-CZ" sz="2000" b="1" strike="noStrike" spc="-1" dirty="0">
                <a:solidFill>
                  <a:schemeClr val="accent6">
                    <a:lumMod val="75000"/>
                  </a:schemeClr>
                </a:solidFill>
                <a:latin typeface="Source Sans Pro"/>
                <a:ea typeface="DejaVu Sans"/>
              </a:rPr>
              <a:t> 14. dubnu</a:t>
            </a:r>
            <a:r>
              <a:rPr lang="cs-CZ" sz="2000" b="1" spc="-1" dirty="0">
                <a:solidFill>
                  <a:schemeClr val="accent6">
                    <a:lumMod val="75000"/>
                  </a:schemeClr>
                </a:solidFill>
                <a:latin typeface="Source Sans Pro"/>
                <a:ea typeface="DejaVu Sans"/>
              </a:rPr>
              <a:t> </a:t>
            </a:r>
            <a:r>
              <a:rPr lang="cs-CZ" sz="2000" b="1" strike="noStrike" spc="-1" dirty="0">
                <a:solidFill>
                  <a:schemeClr val="accent6">
                    <a:lumMod val="75000"/>
                  </a:schemeClr>
                </a:solidFill>
                <a:latin typeface="Source Sans Pro"/>
                <a:ea typeface="DejaVu Sans"/>
              </a:rPr>
              <a:t>2023</a:t>
            </a:r>
            <a:endParaRPr lang="cs-CZ" sz="1600" b="0" strike="noStrike" spc="-1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5E9F5F57-4E03-47B2-B366-FE77B3076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989" y="768894"/>
            <a:ext cx="7447227" cy="2155146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1FFE735E-5E15-4BE1-9BD9-D31CF482B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988" y="3393176"/>
            <a:ext cx="7447228" cy="2067344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E198771E-6585-4485-AEF8-15FA42FC2FC6}"/>
              </a:ext>
            </a:extLst>
          </p:cNvPr>
          <p:cNvSpPr txBox="1"/>
          <p:nvPr/>
        </p:nvSpPr>
        <p:spPr>
          <a:xfrm>
            <a:off x="1016988" y="355466"/>
            <a:ext cx="7083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2024/2025 (stav k 14. 4. 2024) (všechny e-přihlášky)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692717B1-C7DA-4B33-899C-B65E2D883A63}"/>
              </a:ext>
            </a:extLst>
          </p:cNvPr>
          <p:cNvSpPr txBox="1"/>
          <p:nvPr/>
        </p:nvSpPr>
        <p:spPr>
          <a:xfrm>
            <a:off x="1016987" y="2993048"/>
            <a:ext cx="68934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2023/2024 (stav k 14. 4. 2023) (všechny e-přihlášky)</a:t>
            </a:r>
          </a:p>
        </p:txBody>
      </p:sp>
    </p:spTree>
    <p:extLst>
      <p:ext uri="{BB962C8B-B14F-4D97-AF65-F5344CB8AC3E}">
        <p14:creationId xmlns:p14="http://schemas.microsoft.com/office/powerpoint/2010/main" val="1092273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39</Words>
  <Application>Microsoft Office PowerPoint</Application>
  <PresentationFormat>Vlastní</PresentationFormat>
  <Paragraphs>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Source Sans Pro</vt:lpstr>
      <vt:lpstr>Symbol</vt:lpstr>
      <vt:lpstr>Wingdings</vt:lpstr>
      <vt:lpstr>Office Theme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Lenka Drábková</cp:lastModifiedBy>
  <cp:revision>65</cp:revision>
  <cp:lastPrinted>2024-04-16T10:13:15Z</cp:lastPrinted>
  <dcterms:created xsi:type="dcterms:W3CDTF">2019-09-03T10:06:13Z</dcterms:created>
  <dcterms:modified xsi:type="dcterms:W3CDTF">2024-04-16T10:48:58Z</dcterms:modified>
  <dc:language>cs-CZ</dc:language>
</cp:coreProperties>
</file>