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4"/>
    <p:sldMasterId id="2147484032" r:id="rId5"/>
  </p:sldMasterIdLst>
  <p:notesMasterIdLst>
    <p:notesMasterId r:id="rId16"/>
  </p:notesMasterIdLst>
  <p:handoutMasterIdLst>
    <p:handoutMasterId r:id="rId17"/>
  </p:handoutMasterIdLst>
  <p:sldIdLst>
    <p:sldId id="346" r:id="rId6"/>
    <p:sldId id="388" r:id="rId7"/>
    <p:sldId id="395" r:id="rId8"/>
    <p:sldId id="389" r:id="rId9"/>
    <p:sldId id="390" r:id="rId10"/>
    <p:sldId id="391" r:id="rId11"/>
    <p:sldId id="392" r:id="rId12"/>
    <p:sldId id="393" r:id="rId13"/>
    <p:sldId id="394" r:id="rId14"/>
    <p:sldId id="353" r:id="rId15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014"/>
    <a:srgbClr val="FF7800"/>
    <a:srgbClr val="46505A"/>
    <a:srgbClr val="080808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2" autoAdjust="0"/>
    <p:restoredTop sz="85465" autoAdjust="0"/>
  </p:normalViewPr>
  <p:slideViewPr>
    <p:cSldViewPr snapToGrid="0">
      <p:cViewPr varScale="1">
        <p:scale>
          <a:sx n="99" d="100"/>
          <a:sy n="99" d="100"/>
        </p:scale>
        <p:origin x="114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4E109-B79E-4BBA-8296-D85821FEC908}" type="doc">
      <dgm:prSet loTypeId="urn:microsoft.com/office/officeart/2005/8/layout/hProcess9" loCatId="process" qsTypeId="urn:microsoft.com/office/officeart/2005/8/quickstyle/simple1" qsCatId="simple" csTypeId="urn:microsoft.com/office/officeart/2005/8/colors/accent2_4" csCatId="accent2" phldr="1"/>
      <dgm:spPr/>
    </dgm:pt>
    <dgm:pt modelId="{16CB5D77-3BF7-45D9-A8F0-0F0B3BD8AC1F}">
      <dgm:prSet phldrT="[Text]"/>
      <dgm:spPr/>
      <dgm:t>
        <a:bodyPr/>
        <a:lstStyle/>
        <a:p>
          <a:r>
            <a:rPr lang="cs-CZ" dirty="0"/>
            <a:t>Listopad 2021: Vyhlášení projektové výzvy</a:t>
          </a:r>
        </a:p>
      </dgm:t>
    </dgm:pt>
    <dgm:pt modelId="{1CE47C06-801A-4128-9623-445C7B5A1562}" type="parTrans" cxnId="{8EE6FE66-9D22-4E77-8F2D-4F9CE01D0127}">
      <dgm:prSet/>
      <dgm:spPr/>
      <dgm:t>
        <a:bodyPr/>
        <a:lstStyle/>
        <a:p>
          <a:endParaRPr lang="cs-CZ"/>
        </a:p>
      </dgm:t>
    </dgm:pt>
    <dgm:pt modelId="{2EAAB5F6-5371-47BA-8A5A-A9042B64CA09}" type="sibTrans" cxnId="{8EE6FE66-9D22-4E77-8F2D-4F9CE01D0127}">
      <dgm:prSet/>
      <dgm:spPr/>
      <dgm:t>
        <a:bodyPr/>
        <a:lstStyle/>
        <a:p>
          <a:endParaRPr lang="cs-CZ"/>
        </a:p>
      </dgm:t>
    </dgm:pt>
    <dgm:pt modelId="{F67B2239-EB6C-4878-A0A0-94F9A841E572}">
      <dgm:prSet phldrT="[Text]"/>
      <dgm:spPr/>
      <dgm:t>
        <a:bodyPr/>
        <a:lstStyle/>
        <a:p>
          <a:r>
            <a:rPr lang="cs-CZ" dirty="0"/>
            <a:t>Prosinec 2021: Projednání projektu na kolegiu rektora a odsouhlasení děkany </a:t>
          </a:r>
        </a:p>
      </dgm:t>
    </dgm:pt>
    <dgm:pt modelId="{11F6DD18-4CE4-49A6-9FDB-4A1FE5208C96}" type="parTrans" cxnId="{C7443E4B-377F-4CE2-82B7-19C40188EE23}">
      <dgm:prSet/>
      <dgm:spPr/>
      <dgm:t>
        <a:bodyPr/>
        <a:lstStyle/>
        <a:p>
          <a:endParaRPr lang="cs-CZ"/>
        </a:p>
      </dgm:t>
    </dgm:pt>
    <dgm:pt modelId="{847E838C-B9A3-40CE-A574-149CAA111D26}" type="sibTrans" cxnId="{C7443E4B-377F-4CE2-82B7-19C40188EE23}">
      <dgm:prSet/>
      <dgm:spPr/>
      <dgm:t>
        <a:bodyPr/>
        <a:lstStyle/>
        <a:p>
          <a:endParaRPr lang="cs-CZ"/>
        </a:p>
      </dgm:t>
    </dgm:pt>
    <dgm:pt modelId="{9C2701F0-5931-43AB-BEFC-EE901AE416AD}">
      <dgm:prSet phldrT="[Text]"/>
      <dgm:spPr/>
      <dgm:t>
        <a:bodyPr/>
        <a:lstStyle/>
        <a:p>
          <a:r>
            <a:rPr lang="cs-CZ" dirty="0"/>
            <a:t>14. 03. 2022: Projednání PŽ Správní radou UTB ve Zlíně</a:t>
          </a:r>
        </a:p>
      </dgm:t>
    </dgm:pt>
    <dgm:pt modelId="{C380887D-2FFE-4934-85D8-9B756AAE3688}" type="parTrans" cxnId="{868AB1AE-3578-4EAA-BD6C-42013E23184B}">
      <dgm:prSet/>
      <dgm:spPr/>
      <dgm:t>
        <a:bodyPr/>
        <a:lstStyle/>
        <a:p>
          <a:endParaRPr lang="cs-CZ"/>
        </a:p>
      </dgm:t>
    </dgm:pt>
    <dgm:pt modelId="{D7662384-8069-4B9B-81D5-8A076B8E9266}" type="sibTrans" cxnId="{868AB1AE-3578-4EAA-BD6C-42013E23184B}">
      <dgm:prSet/>
      <dgm:spPr/>
      <dgm:t>
        <a:bodyPr/>
        <a:lstStyle/>
        <a:p>
          <a:endParaRPr lang="cs-CZ"/>
        </a:p>
      </dgm:t>
    </dgm:pt>
    <dgm:pt modelId="{18F86188-CBBC-48BE-AEBE-97CB87C801D6}">
      <dgm:prSet phldrT="[Text]"/>
      <dgm:spPr/>
      <dgm:t>
        <a:bodyPr/>
        <a:lstStyle/>
        <a:p>
          <a:r>
            <a:rPr lang="cs-CZ" dirty="0"/>
            <a:t>31. 03. 2021: Podání projektové žádosti na MŠMT</a:t>
          </a:r>
        </a:p>
      </dgm:t>
    </dgm:pt>
    <dgm:pt modelId="{A86675AE-2981-45E6-B0CB-6B9CCD11DA72}" type="parTrans" cxnId="{69D55DDA-341E-41A7-BBF2-A0B1DF98E289}">
      <dgm:prSet/>
      <dgm:spPr/>
      <dgm:t>
        <a:bodyPr/>
        <a:lstStyle/>
        <a:p>
          <a:endParaRPr lang="cs-CZ"/>
        </a:p>
      </dgm:t>
    </dgm:pt>
    <dgm:pt modelId="{BF91537E-5862-44CC-B630-5249AA25B259}" type="sibTrans" cxnId="{69D55DDA-341E-41A7-BBF2-A0B1DF98E289}">
      <dgm:prSet/>
      <dgm:spPr/>
      <dgm:t>
        <a:bodyPr/>
        <a:lstStyle/>
        <a:p>
          <a:endParaRPr lang="cs-CZ"/>
        </a:p>
      </dgm:t>
    </dgm:pt>
    <dgm:pt modelId="{F74D6005-6655-4AB1-BCBA-FBD43B7E460D}">
      <dgm:prSet phldrT="[Text]"/>
      <dgm:spPr/>
      <dgm:t>
        <a:bodyPr/>
        <a:lstStyle/>
        <a:p>
          <a:r>
            <a:rPr lang="cs-CZ" dirty="0"/>
            <a:t>30. 06. 2022: Zahájení řešení projektu</a:t>
          </a:r>
        </a:p>
      </dgm:t>
    </dgm:pt>
    <dgm:pt modelId="{C4CB4EBE-7C91-4A12-92AC-F41F6BB071E0}" type="parTrans" cxnId="{1262FBEF-FB63-4650-92A0-454C2F2B0C65}">
      <dgm:prSet/>
      <dgm:spPr/>
      <dgm:t>
        <a:bodyPr/>
        <a:lstStyle/>
        <a:p>
          <a:endParaRPr lang="cs-CZ"/>
        </a:p>
      </dgm:t>
    </dgm:pt>
    <dgm:pt modelId="{AF0A5471-C99B-4249-A7A8-F558E88A5F9C}" type="sibTrans" cxnId="{1262FBEF-FB63-4650-92A0-454C2F2B0C65}">
      <dgm:prSet/>
      <dgm:spPr/>
      <dgm:t>
        <a:bodyPr/>
        <a:lstStyle/>
        <a:p>
          <a:endParaRPr lang="cs-CZ"/>
        </a:p>
      </dgm:t>
    </dgm:pt>
    <dgm:pt modelId="{2DB52D14-239B-4E39-9E5D-63572BEF334C}" type="pres">
      <dgm:prSet presAssocID="{7884E109-B79E-4BBA-8296-D85821FEC908}" presName="CompostProcess" presStyleCnt="0">
        <dgm:presLayoutVars>
          <dgm:dir/>
          <dgm:resizeHandles val="exact"/>
        </dgm:presLayoutVars>
      </dgm:prSet>
      <dgm:spPr/>
    </dgm:pt>
    <dgm:pt modelId="{E9631A5F-A573-41E4-8B54-DE6F0EDE1BC5}" type="pres">
      <dgm:prSet presAssocID="{7884E109-B79E-4BBA-8296-D85821FEC908}" presName="arrow" presStyleLbl="bgShp" presStyleIdx="0" presStyleCnt="1"/>
      <dgm:spPr/>
    </dgm:pt>
    <dgm:pt modelId="{66B44D6E-73E6-4351-A82D-54FD5DFA5785}" type="pres">
      <dgm:prSet presAssocID="{7884E109-B79E-4BBA-8296-D85821FEC908}" presName="linearProcess" presStyleCnt="0"/>
      <dgm:spPr/>
    </dgm:pt>
    <dgm:pt modelId="{EEB1D44A-CC5B-4D4D-941F-F6BBE6A5FFED}" type="pres">
      <dgm:prSet presAssocID="{16CB5D77-3BF7-45D9-A8F0-0F0B3BD8AC1F}" presName="textNode" presStyleLbl="node1" presStyleIdx="0" presStyleCnt="5">
        <dgm:presLayoutVars>
          <dgm:bulletEnabled val="1"/>
        </dgm:presLayoutVars>
      </dgm:prSet>
      <dgm:spPr/>
    </dgm:pt>
    <dgm:pt modelId="{EF2213AA-F8D8-4419-97B2-AD6738C3E23E}" type="pres">
      <dgm:prSet presAssocID="{2EAAB5F6-5371-47BA-8A5A-A9042B64CA09}" presName="sibTrans" presStyleCnt="0"/>
      <dgm:spPr/>
    </dgm:pt>
    <dgm:pt modelId="{7711BEF3-867A-4BF3-843D-3CEAEC0CE541}" type="pres">
      <dgm:prSet presAssocID="{F67B2239-EB6C-4878-A0A0-94F9A841E572}" presName="textNode" presStyleLbl="node1" presStyleIdx="1" presStyleCnt="5">
        <dgm:presLayoutVars>
          <dgm:bulletEnabled val="1"/>
        </dgm:presLayoutVars>
      </dgm:prSet>
      <dgm:spPr/>
    </dgm:pt>
    <dgm:pt modelId="{58F8E874-8281-4C6B-AFD0-08757E9A1753}" type="pres">
      <dgm:prSet presAssocID="{847E838C-B9A3-40CE-A574-149CAA111D26}" presName="sibTrans" presStyleCnt="0"/>
      <dgm:spPr/>
    </dgm:pt>
    <dgm:pt modelId="{78AF85F8-36AE-40F7-BBD4-27C302D829B8}" type="pres">
      <dgm:prSet presAssocID="{9C2701F0-5931-43AB-BEFC-EE901AE416AD}" presName="textNode" presStyleLbl="node1" presStyleIdx="2" presStyleCnt="5">
        <dgm:presLayoutVars>
          <dgm:bulletEnabled val="1"/>
        </dgm:presLayoutVars>
      </dgm:prSet>
      <dgm:spPr/>
    </dgm:pt>
    <dgm:pt modelId="{FD80933F-7502-40E4-9BB3-123DF20D94BE}" type="pres">
      <dgm:prSet presAssocID="{D7662384-8069-4B9B-81D5-8A076B8E9266}" presName="sibTrans" presStyleCnt="0"/>
      <dgm:spPr/>
    </dgm:pt>
    <dgm:pt modelId="{EA8C08BC-C892-4B5B-941B-67B45438B8B7}" type="pres">
      <dgm:prSet presAssocID="{18F86188-CBBC-48BE-AEBE-97CB87C801D6}" presName="textNode" presStyleLbl="node1" presStyleIdx="3" presStyleCnt="5">
        <dgm:presLayoutVars>
          <dgm:bulletEnabled val="1"/>
        </dgm:presLayoutVars>
      </dgm:prSet>
      <dgm:spPr/>
    </dgm:pt>
    <dgm:pt modelId="{0E086F06-2BE2-40CE-ACB3-D499493BB359}" type="pres">
      <dgm:prSet presAssocID="{BF91537E-5862-44CC-B630-5249AA25B259}" presName="sibTrans" presStyleCnt="0"/>
      <dgm:spPr/>
    </dgm:pt>
    <dgm:pt modelId="{F2E2A087-32B5-4B3D-ABA4-AD9C8643DD8A}" type="pres">
      <dgm:prSet presAssocID="{F74D6005-6655-4AB1-BCBA-FBD43B7E460D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008D4502-8BBC-461E-BB1F-11E34F7C1BCE}" type="presOf" srcId="{16CB5D77-3BF7-45D9-A8F0-0F0B3BD8AC1F}" destId="{EEB1D44A-CC5B-4D4D-941F-F6BBE6A5FFED}" srcOrd="0" destOrd="0" presId="urn:microsoft.com/office/officeart/2005/8/layout/hProcess9"/>
    <dgm:cxn modelId="{500ECA0E-57B4-4A04-AAA6-1E507AF93518}" type="presOf" srcId="{F67B2239-EB6C-4878-A0A0-94F9A841E572}" destId="{7711BEF3-867A-4BF3-843D-3CEAEC0CE541}" srcOrd="0" destOrd="0" presId="urn:microsoft.com/office/officeart/2005/8/layout/hProcess9"/>
    <dgm:cxn modelId="{A1D92E44-6DD0-418A-AC87-B45BB876B507}" type="presOf" srcId="{7884E109-B79E-4BBA-8296-D85821FEC908}" destId="{2DB52D14-239B-4E39-9E5D-63572BEF334C}" srcOrd="0" destOrd="0" presId="urn:microsoft.com/office/officeart/2005/8/layout/hProcess9"/>
    <dgm:cxn modelId="{8EE6FE66-9D22-4E77-8F2D-4F9CE01D0127}" srcId="{7884E109-B79E-4BBA-8296-D85821FEC908}" destId="{16CB5D77-3BF7-45D9-A8F0-0F0B3BD8AC1F}" srcOrd="0" destOrd="0" parTransId="{1CE47C06-801A-4128-9623-445C7B5A1562}" sibTransId="{2EAAB5F6-5371-47BA-8A5A-A9042B64CA09}"/>
    <dgm:cxn modelId="{17998D49-453B-4B5E-BEF0-BFCF70781411}" type="presOf" srcId="{18F86188-CBBC-48BE-AEBE-97CB87C801D6}" destId="{EA8C08BC-C892-4B5B-941B-67B45438B8B7}" srcOrd="0" destOrd="0" presId="urn:microsoft.com/office/officeart/2005/8/layout/hProcess9"/>
    <dgm:cxn modelId="{C7443E4B-377F-4CE2-82B7-19C40188EE23}" srcId="{7884E109-B79E-4BBA-8296-D85821FEC908}" destId="{F67B2239-EB6C-4878-A0A0-94F9A841E572}" srcOrd="1" destOrd="0" parTransId="{11F6DD18-4CE4-49A6-9FDB-4A1FE5208C96}" sibTransId="{847E838C-B9A3-40CE-A574-149CAA111D26}"/>
    <dgm:cxn modelId="{8087AD77-49F3-480A-BA98-7C63C18EDBF4}" type="presOf" srcId="{F74D6005-6655-4AB1-BCBA-FBD43B7E460D}" destId="{F2E2A087-32B5-4B3D-ABA4-AD9C8643DD8A}" srcOrd="0" destOrd="0" presId="urn:microsoft.com/office/officeart/2005/8/layout/hProcess9"/>
    <dgm:cxn modelId="{62F9B6AB-3418-4EAC-9EFD-3985694BDF2A}" type="presOf" srcId="{9C2701F0-5931-43AB-BEFC-EE901AE416AD}" destId="{78AF85F8-36AE-40F7-BBD4-27C302D829B8}" srcOrd="0" destOrd="0" presId="urn:microsoft.com/office/officeart/2005/8/layout/hProcess9"/>
    <dgm:cxn modelId="{868AB1AE-3578-4EAA-BD6C-42013E23184B}" srcId="{7884E109-B79E-4BBA-8296-D85821FEC908}" destId="{9C2701F0-5931-43AB-BEFC-EE901AE416AD}" srcOrd="2" destOrd="0" parTransId="{C380887D-2FFE-4934-85D8-9B756AAE3688}" sibTransId="{D7662384-8069-4B9B-81D5-8A076B8E9266}"/>
    <dgm:cxn modelId="{69D55DDA-341E-41A7-BBF2-A0B1DF98E289}" srcId="{7884E109-B79E-4BBA-8296-D85821FEC908}" destId="{18F86188-CBBC-48BE-AEBE-97CB87C801D6}" srcOrd="3" destOrd="0" parTransId="{A86675AE-2981-45E6-B0CB-6B9CCD11DA72}" sibTransId="{BF91537E-5862-44CC-B630-5249AA25B259}"/>
    <dgm:cxn modelId="{1262FBEF-FB63-4650-92A0-454C2F2B0C65}" srcId="{7884E109-B79E-4BBA-8296-D85821FEC908}" destId="{F74D6005-6655-4AB1-BCBA-FBD43B7E460D}" srcOrd="4" destOrd="0" parTransId="{C4CB4EBE-7C91-4A12-92AC-F41F6BB071E0}" sibTransId="{AF0A5471-C99B-4249-A7A8-F558E88A5F9C}"/>
    <dgm:cxn modelId="{604C63E1-69DD-4049-8D30-799A3D8179B9}" type="presParOf" srcId="{2DB52D14-239B-4E39-9E5D-63572BEF334C}" destId="{E9631A5F-A573-41E4-8B54-DE6F0EDE1BC5}" srcOrd="0" destOrd="0" presId="urn:microsoft.com/office/officeart/2005/8/layout/hProcess9"/>
    <dgm:cxn modelId="{9328985E-2BA9-4608-85B0-F75305E7E07A}" type="presParOf" srcId="{2DB52D14-239B-4E39-9E5D-63572BEF334C}" destId="{66B44D6E-73E6-4351-A82D-54FD5DFA5785}" srcOrd="1" destOrd="0" presId="urn:microsoft.com/office/officeart/2005/8/layout/hProcess9"/>
    <dgm:cxn modelId="{2F0BFE0B-6A48-49E8-82EC-D5418F5DC288}" type="presParOf" srcId="{66B44D6E-73E6-4351-A82D-54FD5DFA5785}" destId="{EEB1D44A-CC5B-4D4D-941F-F6BBE6A5FFED}" srcOrd="0" destOrd="0" presId="urn:microsoft.com/office/officeart/2005/8/layout/hProcess9"/>
    <dgm:cxn modelId="{7B94A294-2BD9-4096-8F25-15AFA50147DB}" type="presParOf" srcId="{66B44D6E-73E6-4351-A82D-54FD5DFA5785}" destId="{EF2213AA-F8D8-4419-97B2-AD6738C3E23E}" srcOrd="1" destOrd="0" presId="urn:microsoft.com/office/officeart/2005/8/layout/hProcess9"/>
    <dgm:cxn modelId="{3C7BC070-DD67-4573-8B59-ED394FF43ECE}" type="presParOf" srcId="{66B44D6E-73E6-4351-A82D-54FD5DFA5785}" destId="{7711BEF3-867A-4BF3-843D-3CEAEC0CE541}" srcOrd="2" destOrd="0" presId="urn:microsoft.com/office/officeart/2005/8/layout/hProcess9"/>
    <dgm:cxn modelId="{62DE3910-334E-499E-9E69-B46B5887D472}" type="presParOf" srcId="{66B44D6E-73E6-4351-A82D-54FD5DFA5785}" destId="{58F8E874-8281-4C6B-AFD0-08757E9A1753}" srcOrd="3" destOrd="0" presId="urn:microsoft.com/office/officeart/2005/8/layout/hProcess9"/>
    <dgm:cxn modelId="{E31F8122-9730-4A45-B109-F678E5C69301}" type="presParOf" srcId="{66B44D6E-73E6-4351-A82D-54FD5DFA5785}" destId="{78AF85F8-36AE-40F7-BBD4-27C302D829B8}" srcOrd="4" destOrd="0" presId="urn:microsoft.com/office/officeart/2005/8/layout/hProcess9"/>
    <dgm:cxn modelId="{0F1D0A33-E8F0-493F-A3F3-17CF70A62F6B}" type="presParOf" srcId="{66B44D6E-73E6-4351-A82D-54FD5DFA5785}" destId="{FD80933F-7502-40E4-9BB3-123DF20D94BE}" srcOrd="5" destOrd="0" presId="urn:microsoft.com/office/officeart/2005/8/layout/hProcess9"/>
    <dgm:cxn modelId="{4692A707-119D-4675-9FDF-6B4292C7B0C7}" type="presParOf" srcId="{66B44D6E-73E6-4351-A82D-54FD5DFA5785}" destId="{EA8C08BC-C892-4B5B-941B-67B45438B8B7}" srcOrd="6" destOrd="0" presId="urn:microsoft.com/office/officeart/2005/8/layout/hProcess9"/>
    <dgm:cxn modelId="{93E5DBD1-F8BB-4BA6-99E8-D31764EE47FB}" type="presParOf" srcId="{66B44D6E-73E6-4351-A82D-54FD5DFA5785}" destId="{0E086F06-2BE2-40CE-ACB3-D499493BB359}" srcOrd="7" destOrd="0" presId="urn:microsoft.com/office/officeart/2005/8/layout/hProcess9"/>
    <dgm:cxn modelId="{AD931398-4C85-461F-8DF4-A32E849FBC64}" type="presParOf" srcId="{66B44D6E-73E6-4351-A82D-54FD5DFA5785}" destId="{F2E2A087-32B5-4B3D-ABA4-AD9C8643DD8A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A44B3A-0FB6-41B4-9397-D9B22231B369}" type="doc">
      <dgm:prSet loTypeId="urn:microsoft.com/office/officeart/2005/8/layout/orgChart1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cs-CZ"/>
        </a:p>
      </dgm:t>
    </dgm:pt>
    <dgm:pt modelId="{1CAA6C54-26E6-4D7C-A98B-565728EF93A7}">
      <dgm:prSet phldrT="[Text]"/>
      <dgm:spPr/>
      <dgm:t>
        <a:bodyPr/>
        <a:lstStyle/>
        <a:p>
          <a:r>
            <a:rPr lang="cs-CZ" dirty="0"/>
            <a:t>Projekt UTB ve Zlíně</a:t>
          </a:r>
        </a:p>
      </dgm:t>
    </dgm:pt>
    <dgm:pt modelId="{706D8F4D-D540-4589-B877-2F702D12C17D}" type="parTrans" cxnId="{2CEBC435-0242-442A-9D98-48B0C85B4203}">
      <dgm:prSet/>
      <dgm:spPr/>
      <dgm:t>
        <a:bodyPr/>
        <a:lstStyle/>
        <a:p>
          <a:endParaRPr lang="cs-CZ"/>
        </a:p>
      </dgm:t>
    </dgm:pt>
    <dgm:pt modelId="{7DCFE096-543E-4455-8C87-3DB96CD3C386}" type="sibTrans" cxnId="{2CEBC435-0242-442A-9D98-48B0C85B4203}">
      <dgm:prSet/>
      <dgm:spPr/>
      <dgm:t>
        <a:bodyPr/>
        <a:lstStyle/>
        <a:p>
          <a:endParaRPr lang="cs-CZ"/>
        </a:p>
      </dgm:t>
    </dgm:pt>
    <dgm:pt modelId="{BA1A2C17-9921-4998-A16C-78A0FF5D614C}">
      <dgm:prSet phldrT="[Text]"/>
      <dgm:spPr/>
      <dgm:t>
        <a:bodyPr/>
        <a:lstStyle/>
        <a:p>
          <a:r>
            <a:rPr lang="cs-CZ" dirty="0"/>
            <a:t>Část A.</a:t>
          </a:r>
        </a:p>
      </dgm:t>
    </dgm:pt>
    <dgm:pt modelId="{2D6A67B2-31B2-4462-94F9-4CEB33B808F4}" type="parTrans" cxnId="{218387E1-77CC-4F1F-ADEA-B0CAF3F76F1D}">
      <dgm:prSet/>
      <dgm:spPr/>
      <dgm:t>
        <a:bodyPr/>
        <a:lstStyle/>
        <a:p>
          <a:endParaRPr lang="cs-CZ"/>
        </a:p>
      </dgm:t>
    </dgm:pt>
    <dgm:pt modelId="{02BAF738-FCC7-4DAD-A142-B3623250B291}" type="sibTrans" cxnId="{218387E1-77CC-4F1F-ADEA-B0CAF3F76F1D}">
      <dgm:prSet/>
      <dgm:spPr/>
      <dgm:t>
        <a:bodyPr/>
        <a:lstStyle/>
        <a:p>
          <a:endParaRPr lang="cs-CZ"/>
        </a:p>
      </dgm:t>
    </dgm:pt>
    <dgm:pt modelId="{B3846F00-FE0B-4BBD-AEBE-836344FA6BD0}">
      <dgm:prSet phldrT="[Text]"/>
      <dgm:spPr/>
      <dgm:t>
        <a:bodyPr/>
        <a:lstStyle/>
        <a:p>
          <a:r>
            <a:rPr lang="cs-CZ" dirty="0"/>
            <a:t>Část B.</a:t>
          </a:r>
        </a:p>
      </dgm:t>
    </dgm:pt>
    <dgm:pt modelId="{7B1462D0-CEE4-4D62-8706-64B45E314712}" type="parTrans" cxnId="{C55064BE-2A57-4DE4-B477-D857DB283F14}">
      <dgm:prSet/>
      <dgm:spPr/>
      <dgm:t>
        <a:bodyPr/>
        <a:lstStyle/>
        <a:p>
          <a:endParaRPr lang="cs-CZ"/>
        </a:p>
      </dgm:t>
    </dgm:pt>
    <dgm:pt modelId="{8306714F-B78B-4C8B-8BA9-802135FE7F6F}" type="sibTrans" cxnId="{C55064BE-2A57-4DE4-B477-D857DB283F14}">
      <dgm:prSet/>
      <dgm:spPr/>
      <dgm:t>
        <a:bodyPr/>
        <a:lstStyle/>
        <a:p>
          <a:endParaRPr lang="cs-CZ"/>
        </a:p>
      </dgm:t>
    </dgm:pt>
    <dgm:pt modelId="{77ADB9C5-4DF5-486B-A6CC-2BE11FE1EAFC}">
      <dgm:prSet phldrT="[Text]"/>
      <dgm:spPr/>
      <dgm:t>
        <a:bodyPr/>
        <a:lstStyle/>
        <a:p>
          <a:r>
            <a:rPr lang="cs-CZ" dirty="0"/>
            <a:t>Část C.</a:t>
          </a:r>
        </a:p>
      </dgm:t>
    </dgm:pt>
    <dgm:pt modelId="{94664C24-B084-477B-AFB7-0AE59449F013}" type="parTrans" cxnId="{E884815E-235D-4E1A-BD05-D52A949943F1}">
      <dgm:prSet/>
      <dgm:spPr/>
      <dgm:t>
        <a:bodyPr/>
        <a:lstStyle/>
        <a:p>
          <a:endParaRPr lang="cs-CZ"/>
        </a:p>
      </dgm:t>
    </dgm:pt>
    <dgm:pt modelId="{44010756-49EA-4CB1-944D-3288B0275B54}" type="sibTrans" cxnId="{E884815E-235D-4E1A-BD05-D52A949943F1}">
      <dgm:prSet/>
      <dgm:spPr/>
      <dgm:t>
        <a:bodyPr/>
        <a:lstStyle/>
        <a:p>
          <a:endParaRPr lang="cs-CZ"/>
        </a:p>
      </dgm:t>
    </dgm:pt>
    <dgm:pt modelId="{91D16E0E-A374-468E-BDEF-CCA0E205BD41}">
      <dgm:prSet phldrT="[Text]"/>
      <dgm:spPr/>
      <dgm:t>
        <a:bodyPr/>
        <a:lstStyle/>
        <a:p>
          <a:r>
            <a:rPr lang="cs-CZ" b="1" dirty="0">
              <a:solidFill>
                <a:schemeClr val="bg1"/>
              </a:solidFill>
            </a:rPr>
            <a:t>Transformace formy a obsahu vysokoškolského vzdělávání</a:t>
          </a:r>
          <a:endParaRPr lang="cs-CZ" dirty="0">
            <a:solidFill>
              <a:schemeClr val="bg1"/>
            </a:solidFill>
          </a:endParaRPr>
        </a:p>
      </dgm:t>
    </dgm:pt>
    <dgm:pt modelId="{3A778F4C-6862-46E4-82C3-2BCE77F2AD50}" type="parTrans" cxnId="{B54CCFB7-498B-4C8E-A235-D65BF935A244}">
      <dgm:prSet/>
      <dgm:spPr/>
      <dgm:t>
        <a:bodyPr/>
        <a:lstStyle/>
        <a:p>
          <a:endParaRPr lang="cs-CZ"/>
        </a:p>
      </dgm:t>
    </dgm:pt>
    <dgm:pt modelId="{F8832760-C8B4-47C0-A702-38DEBC03547D}" type="sibTrans" cxnId="{B54CCFB7-498B-4C8E-A235-D65BF935A244}">
      <dgm:prSet/>
      <dgm:spPr/>
      <dgm:t>
        <a:bodyPr/>
        <a:lstStyle/>
        <a:p>
          <a:endParaRPr lang="cs-CZ"/>
        </a:p>
      </dgm:t>
    </dgm:pt>
    <dgm:pt modelId="{510EB256-0F84-43F8-931B-98C6C1A93FCE}">
      <dgm:prSet phldrT="[Text]"/>
      <dgm:spPr/>
      <dgm:t>
        <a:bodyPr/>
        <a:lstStyle/>
        <a:p>
          <a:r>
            <a:rPr lang="cs-CZ" b="1" dirty="0">
              <a:solidFill>
                <a:schemeClr val="bg1"/>
              </a:solidFill>
            </a:rPr>
            <a:t>Tvorba nových studijních programů v progresivních oborech</a:t>
          </a:r>
          <a:endParaRPr lang="cs-CZ" dirty="0">
            <a:solidFill>
              <a:schemeClr val="bg1"/>
            </a:solidFill>
          </a:endParaRPr>
        </a:p>
      </dgm:t>
    </dgm:pt>
    <dgm:pt modelId="{30EDC57B-71DF-4ABF-90E0-4A52CDDCD1C1}" type="parTrans" cxnId="{922ECF6A-E596-41D1-9735-73279A8D9D7B}">
      <dgm:prSet/>
      <dgm:spPr/>
      <dgm:t>
        <a:bodyPr/>
        <a:lstStyle/>
        <a:p>
          <a:endParaRPr lang="cs-CZ"/>
        </a:p>
      </dgm:t>
    </dgm:pt>
    <dgm:pt modelId="{7697DBD3-031A-4BE8-9704-996BBAFB1096}" type="sibTrans" cxnId="{922ECF6A-E596-41D1-9735-73279A8D9D7B}">
      <dgm:prSet/>
      <dgm:spPr/>
      <dgm:t>
        <a:bodyPr/>
        <a:lstStyle/>
        <a:p>
          <a:endParaRPr lang="cs-CZ"/>
        </a:p>
      </dgm:t>
    </dgm:pt>
    <dgm:pt modelId="{58A76BCE-3606-445C-86C9-D746CB870C88}">
      <dgm:prSet phldrT="[Text]"/>
      <dgm:spPr/>
      <dgm:t>
        <a:bodyPr/>
        <a:lstStyle/>
        <a:p>
          <a:r>
            <a:rPr lang="cs-CZ" dirty="0"/>
            <a:t>Společné projekty</a:t>
          </a:r>
        </a:p>
      </dgm:t>
    </dgm:pt>
    <dgm:pt modelId="{6A2F55A9-BC62-4186-ACB5-64D67044E59E}" type="parTrans" cxnId="{2C9D1075-B3F9-4351-A691-E19A4A18BFE2}">
      <dgm:prSet/>
      <dgm:spPr/>
      <dgm:t>
        <a:bodyPr/>
        <a:lstStyle/>
        <a:p>
          <a:endParaRPr lang="cs-CZ"/>
        </a:p>
      </dgm:t>
    </dgm:pt>
    <dgm:pt modelId="{4500EAAD-716B-4CFE-81E3-E7CA3148B0A9}" type="sibTrans" cxnId="{2C9D1075-B3F9-4351-A691-E19A4A18BFE2}">
      <dgm:prSet/>
      <dgm:spPr/>
      <dgm:t>
        <a:bodyPr/>
        <a:lstStyle/>
        <a:p>
          <a:endParaRPr lang="cs-CZ"/>
        </a:p>
      </dgm:t>
    </dgm:pt>
    <dgm:pt modelId="{8A6C8AC1-2850-46E7-ACAC-94CCB1BF89B8}">
      <dgm:prSet phldrT="[Text]"/>
      <dgm:spPr/>
      <dgm:t>
        <a:bodyPr/>
        <a:lstStyle/>
        <a:p>
          <a:r>
            <a:rPr lang="cs-CZ" dirty="0"/>
            <a:t>74.4 mil. Kč</a:t>
          </a:r>
        </a:p>
      </dgm:t>
    </dgm:pt>
    <dgm:pt modelId="{FAFDA8D2-8E9D-4F70-8B91-FBBC4DFB12E8}" type="parTrans" cxnId="{8F9317D6-D48A-4624-A45C-802F8B395265}">
      <dgm:prSet/>
      <dgm:spPr/>
      <dgm:t>
        <a:bodyPr/>
        <a:lstStyle/>
        <a:p>
          <a:endParaRPr lang="cs-CZ"/>
        </a:p>
      </dgm:t>
    </dgm:pt>
    <dgm:pt modelId="{2E618D39-4AAF-4CC0-822E-2F3B59898CBB}" type="sibTrans" cxnId="{8F9317D6-D48A-4624-A45C-802F8B395265}">
      <dgm:prSet/>
      <dgm:spPr/>
      <dgm:t>
        <a:bodyPr/>
        <a:lstStyle/>
        <a:p>
          <a:endParaRPr lang="cs-CZ"/>
        </a:p>
      </dgm:t>
    </dgm:pt>
    <dgm:pt modelId="{0654E118-A307-4F46-8EF1-77D6192D1FB5}">
      <dgm:prSet phldrT="[Text]"/>
      <dgm:spPr/>
      <dgm:t>
        <a:bodyPr/>
        <a:lstStyle/>
        <a:p>
          <a:r>
            <a:rPr lang="cs-CZ" dirty="0"/>
            <a:t>3 mil . Kč.</a:t>
          </a:r>
        </a:p>
      </dgm:t>
    </dgm:pt>
    <dgm:pt modelId="{FBEDAF9A-E317-427B-80AB-FE3E90D7A9E9}" type="parTrans" cxnId="{2347C5C5-9143-4637-8F69-17582217FB9E}">
      <dgm:prSet/>
      <dgm:spPr/>
      <dgm:t>
        <a:bodyPr/>
        <a:lstStyle/>
        <a:p>
          <a:endParaRPr lang="cs-CZ"/>
        </a:p>
      </dgm:t>
    </dgm:pt>
    <dgm:pt modelId="{B38E4004-427B-4AA6-AEFC-6D7DD1037142}" type="sibTrans" cxnId="{2347C5C5-9143-4637-8F69-17582217FB9E}">
      <dgm:prSet/>
      <dgm:spPr/>
      <dgm:t>
        <a:bodyPr/>
        <a:lstStyle/>
        <a:p>
          <a:endParaRPr lang="cs-CZ"/>
        </a:p>
      </dgm:t>
    </dgm:pt>
    <dgm:pt modelId="{E8DE1DAF-724C-4A69-9F67-D9D82C56B37F}">
      <dgm:prSet phldrT="[Text]"/>
      <dgm:spPr/>
      <dgm:t>
        <a:bodyPr/>
        <a:lstStyle/>
        <a:p>
          <a:r>
            <a:rPr lang="cs-CZ" dirty="0"/>
            <a:t>50 mil. Kč</a:t>
          </a:r>
        </a:p>
      </dgm:t>
    </dgm:pt>
    <dgm:pt modelId="{7EB9DA63-5999-44C1-90A5-0E0ACE07ED04}" type="parTrans" cxnId="{3E077263-2B12-4FCA-873B-856478D796CB}">
      <dgm:prSet/>
      <dgm:spPr/>
      <dgm:t>
        <a:bodyPr/>
        <a:lstStyle/>
        <a:p>
          <a:endParaRPr lang="cs-CZ"/>
        </a:p>
      </dgm:t>
    </dgm:pt>
    <dgm:pt modelId="{9165EB7E-4C47-4EF3-B8D1-90D89867FDE0}" type="sibTrans" cxnId="{3E077263-2B12-4FCA-873B-856478D796CB}">
      <dgm:prSet/>
      <dgm:spPr/>
      <dgm:t>
        <a:bodyPr/>
        <a:lstStyle/>
        <a:p>
          <a:endParaRPr lang="cs-CZ"/>
        </a:p>
      </dgm:t>
    </dgm:pt>
    <dgm:pt modelId="{0B5917DA-E2FD-42F4-9838-84F6B716C153}" type="pres">
      <dgm:prSet presAssocID="{C3A44B3A-0FB6-41B4-9397-D9B22231B36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B191589-3EB0-4FAE-BE61-53553D0AFCFB}" type="pres">
      <dgm:prSet presAssocID="{1CAA6C54-26E6-4D7C-A98B-565728EF93A7}" presName="hierRoot1" presStyleCnt="0">
        <dgm:presLayoutVars>
          <dgm:hierBranch val="init"/>
        </dgm:presLayoutVars>
      </dgm:prSet>
      <dgm:spPr/>
    </dgm:pt>
    <dgm:pt modelId="{B38ACFD0-7EEB-4C76-B575-D2E261E5591F}" type="pres">
      <dgm:prSet presAssocID="{1CAA6C54-26E6-4D7C-A98B-565728EF93A7}" presName="rootComposite1" presStyleCnt="0"/>
      <dgm:spPr/>
    </dgm:pt>
    <dgm:pt modelId="{B054B8C8-E1AA-48DB-BB05-0872EF33DFCA}" type="pres">
      <dgm:prSet presAssocID="{1CAA6C54-26E6-4D7C-A98B-565728EF93A7}" presName="rootText1" presStyleLbl="node0" presStyleIdx="0" presStyleCnt="1">
        <dgm:presLayoutVars>
          <dgm:chPref val="3"/>
        </dgm:presLayoutVars>
      </dgm:prSet>
      <dgm:spPr/>
    </dgm:pt>
    <dgm:pt modelId="{3C69D399-33DB-40F2-B110-BA5AD6B383F1}" type="pres">
      <dgm:prSet presAssocID="{1CAA6C54-26E6-4D7C-A98B-565728EF93A7}" presName="rootConnector1" presStyleLbl="node1" presStyleIdx="0" presStyleCnt="0"/>
      <dgm:spPr/>
    </dgm:pt>
    <dgm:pt modelId="{B4B79554-5A5E-469B-972E-5FE61C6F5923}" type="pres">
      <dgm:prSet presAssocID="{1CAA6C54-26E6-4D7C-A98B-565728EF93A7}" presName="hierChild2" presStyleCnt="0"/>
      <dgm:spPr/>
    </dgm:pt>
    <dgm:pt modelId="{4E232BA8-985B-460D-87AD-64A86E3901EB}" type="pres">
      <dgm:prSet presAssocID="{2D6A67B2-31B2-4462-94F9-4CEB33B808F4}" presName="Name37" presStyleLbl="parChTrans1D2" presStyleIdx="0" presStyleCnt="3"/>
      <dgm:spPr/>
    </dgm:pt>
    <dgm:pt modelId="{C717D70F-2BCA-417A-8D32-D45E4DAB3E07}" type="pres">
      <dgm:prSet presAssocID="{BA1A2C17-9921-4998-A16C-78A0FF5D614C}" presName="hierRoot2" presStyleCnt="0">
        <dgm:presLayoutVars>
          <dgm:hierBranch val="init"/>
        </dgm:presLayoutVars>
      </dgm:prSet>
      <dgm:spPr/>
    </dgm:pt>
    <dgm:pt modelId="{FC627E81-CA57-4799-93C0-84631FB92654}" type="pres">
      <dgm:prSet presAssocID="{BA1A2C17-9921-4998-A16C-78A0FF5D614C}" presName="rootComposite" presStyleCnt="0"/>
      <dgm:spPr/>
    </dgm:pt>
    <dgm:pt modelId="{EC1198BF-C67D-4BE8-A005-85FE3920087E}" type="pres">
      <dgm:prSet presAssocID="{BA1A2C17-9921-4998-A16C-78A0FF5D614C}" presName="rootText" presStyleLbl="node2" presStyleIdx="0" presStyleCnt="3">
        <dgm:presLayoutVars>
          <dgm:chPref val="3"/>
        </dgm:presLayoutVars>
      </dgm:prSet>
      <dgm:spPr/>
    </dgm:pt>
    <dgm:pt modelId="{D253022E-D232-4B42-9801-E057B6E5AF6B}" type="pres">
      <dgm:prSet presAssocID="{BA1A2C17-9921-4998-A16C-78A0FF5D614C}" presName="rootConnector" presStyleLbl="node2" presStyleIdx="0" presStyleCnt="3"/>
      <dgm:spPr/>
    </dgm:pt>
    <dgm:pt modelId="{9011B428-CC25-4D6A-B158-1F4C7E072231}" type="pres">
      <dgm:prSet presAssocID="{BA1A2C17-9921-4998-A16C-78A0FF5D614C}" presName="hierChild4" presStyleCnt="0"/>
      <dgm:spPr/>
    </dgm:pt>
    <dgm:pt modelId="{96C158EA-78A8-46DB-BD85-0DF6C60A24EB}" type="pres">
      <dgm:prSet presAssocID="{3A778F4C-6862-46E4-82C3-2BCE77F2AD50}" presName="Name37" presStyleLbl="parChTrans1D3" presStyleIdx="0" presStyleCnt="6"/>
      <dgm:spPr/>
    </dgm:pt>
    <dgm:pt modelId="{6FA68BA7-A9B0-46F3-A51E-B3AFD14892E9}" type="pres">
      <dgm:prSet presAssocID="{91D16E0E-A374-468E-BDEF-CCA0E205BD41}" presName="hierRoot2" presStyleCnt="0">
        <dgm:presLayoutVars>
          <dgm:hierBranch val="init"/>
        </dgm:presLayoutVars>
      </dgm:prSet>
      <dgm:spPr/>
    </dgm:pt>
    <dgm:pt modelId="{826158A3-00E8-4C79-B8BA-9918D4FCAE5B}" type="pres">
      <dgm:prSet presAssocID="{91D16E0E-A374-468E-BDEF-CCA0E205BD41}" presName="rootComposite" presStyleCnt="0"/>
      <dgm:spPr/>
    </dgm:pt>
    <dgm:pt modelId="{87EA1FBF-5D90-4306-95DB-8D3C208A1A50}" type="pres">
      <dgm:prSet presAssocID="{91D16E0E-A374-468E-BDEF-CCA0E205BD41}" presName="rootText" presStyleLbl="node3" presStyleIdx="0" presStyleCnt="6">
        <dgm:presLayoutVars>
          <dgm:chPref val="3"/>
        </dgm:presLayoutVars>
      </dgm:prSet>
      <dgm:spPr/>
    </dgm:pt>
    <dgm:pt modelId="{A1D744B3-F4DE-450F-9ECD-79E6F59232F5}" type="pres">
      <dgm:prSet presAssocID="{91D16E0E-A374-468E-BDEF-CCA0E205BD41}" presName="rootConnector" presStyleLbl="node3" presStyleIdx="0" presStyleCnt="6"/>
      <dgm:spPr/>
    </dgm:pt>
    <dgm:pt modelId="{193EB39D-5D50-4442-9287-FF7257564366}" type="pres">
      <dgm:prSet presAssocID="{91D16E0E-A374-468E-BDEF-CCA0E205BD41}" presName="hierChild4" presStyleCnt="0"/>
      <dgm:spPr/>
    </dgm:pt>
    <dgm:pt modelId="{7070B405-B3FF-4EAD-906F-CEB42B38D5D2}" type="pres">
      <dgm:prSet presAssocID="{91D16E0E-A374-468E-BDEF-CCA0E205BD41}" presName="hierChild5" presStyleCnt="0"/>
      <dgm:spPr/>
    </dgm:pt>
    <dgm:pt modelId="{C3E07674-CE48-4502-AFFC-3A37A74B6151}" type="pres">
      <dgm:prSet presAssocID="{FAFDA8D2-8E9D-4F70-8B91-FBBC4DFB12E8}" presName="Name37" presStyleLbl="parChTrans1D3" presStyleIdx="1" presStyleCnt="6"/>
      <dgm:spPr/>
    </dgm:pt>
    <dgm:pt modelId="{121A5703-6035-4784-ADE7-375A523FF46D}" type="pres">
      <dgm:prSet presAssocID="{8A6C8AC1-2850-46E7-ACAC-94CCB1BF89B8}" presName="hierRoot2" presStyleCnt="0">
        <dgm:presLayoutVars>
          <dgm:hierBranch val="init"/>
        </dgm:presLayoutVars>
      </dgm:prSet>
      <dgm:spPr/>
    </dgm:pt>
    <dgm:pt modelId="{94689772-CA1F-4DD1-9550-E4F6A88A16B7}" type="pres">
      <dgm:prSet presAssocID="{8A6C8AC1-2850-46E7-ACAC-94CCB1BF89B8}" presName="rootComposite" presStyleCnt="0"/>
      <dgm:spPr/>
    </dgm:pt>
    <dgm:pt modelId="{A46C557B-6360-43F7-93BD-7289010382F8}" type="pres">
      <dgm:prSet presAssocID="{8A6C8AC1-2850-46E7-ACAC-94CCB1BF89B8}" presName="rootText" presStyleLbl="node3" presStyleIdx="1" presStyleCnt="6">
        <dgm:presLayoutVars>
          <dgm:chPref val="3"/>
        </dgm:presLayoutVars>
      </dgm:prSet>
      <dgm:spPr/>
    </dgm:pt>
    <dgm:pt modelId="{0D2E1CD3-335B-4123-A383-C66A5E422C0D}" type="pres">
      <dgm:prSet presAssocID="{8A6C8AC1-2850-46E7-ACAC-94CCB1BF89B8}" presName="rootConnector" presStyleLbl="node3" presStyleIdx="1" presStyleCnt="6"/>
      <dgm:spPr/>
    </dgm:pt>
    <dgm:pt modelId="{F0302EEA-8983-4377-A808-43862878DA73}" type="pres">
      <dgm:prSet presAssocID="{8A6C8AC1-2850-46E7-ACAC-94CCB1BF89B8}" presName="hierChild4" presStyleCnt="0"/>
      <dgm:spPr/>
    </dgm:pt>
    <dgm:pt modelId="{919A9C20-B3B6-4154-A98C-BE69FDF83C87}" type="pres">
      <dgm:prSet presAssocID="{8A6C8AC1-2850-46E7-ACAC-94CCB1BF89B8}" presName="hierChild5" presStyleCnt="0"/>
      <dgm:spPr/>
    </dgm:pt>
    <dgm:pt modelId="{8B99615B-42AC-4C50-BB34-67E0E1876F66}" type="pres">
      <dgm:prSet presAssocID="{BA1A2C17-9921-4998-A16C-78A0FF5D614C}" presName="hierChild5" presStyleCnt="0"/>
      <dgm:spPr/>
    </dgm:pt>
    <dgm:pt modelId="{D1190697-A959-45C5-8E99-2DA518592CF8}" type="pres">
      <dgm:prSet presAssocID="{7B1462D0-CEE4-4D62-8706-64B45E314712}" presName="Name37" presStyleLbl="parChTrans1D2" presStyleIdx="1" presStyleCnt="3"/>
      <dgm:spPr/>
    </dgm:pt>
    <dgm:pt modelId="{10936BB8-3B46-478A-AD7B-15240797B460}" type="pres">
      <dgm:prSet presAssocID="{B3846F00-FE0B-4BBD-AEBE-836344FA6BD0}" presName="hierRoot2" presStyleCnt="0">
        <dgm:presLayoutVars>
          <dgm:hierBranch val="init"/>
        </dgm:presLayoutVars>
      </dgm:prSet>
      <dgm:spPr/>
    </dgm:pt>
    <dgm:pt modelId="{289FB6F1-929C-44E9-8F3E-EBBD936849AB}" type="pres">
      <dgm:prSet presAssocID="{B3846F00-FE0B-4BBD-AEBE-836344FA6BD0}" presName="rootComposite" presStyleCnt="0"/>
      <dgm:spPr/>
    </dgm:pt>
    <dgm:pt modelId="{95FA7784-3CB3-4D53-AF21-BB9DD04D5C59}" type="pres">
      <dgm:prSet presAssocID="{B3846F00-FE0B-4BBD-AEBE-836344FA6BD0}" presName="rootText" presStyleLbl="node2" presStyleIdx="1" presStyleCnt="3" custLinFactNeighborX="-3889" custLinFactNeighborY="-522">
        <dgm:presLayoutVars>
          <dgm:chPref val="3"/>
        </dgm:presLayoutVars>
      </dgm:prSet>
      <dgm:spPr/>
    </dgm:pt>
    <dgm:pt modelId="{3D3337AB-C6B7-4BDD-BD8F-DFD01C47BBFE}" type="pres">
      <dgm:prSet presAssocID="{B3846F00-FE0B-4BBD-AEBE-836344FA6BD0}" presName="rootConnector" presStyleLbl="node2" presStyleIdx="1" presStyleCnt="3"/>
      <dgm:spPr/>
    </dgm:pt>
    <dgm:pt modelId="{4EDDA3E9-627F-44A5-818E-B8DFF3EE3718}" type="pres">
      <dgm:prSet presAssocID="{B3846F00-FE0B-4BBD-AEBE-836344FA6BD0}" presName="hierChild4" presStyleCnt="0"/>
      <dgm:spPr/>
    </dgm:pt>
    <dgm:pt modelId="{E3F62F21-8359-4059-9463-6B4988F5EB3D}" type="pres">
      <dgm:prSet presAssocID="{30EDC57B-71DF-4ABF-90E0-4A52CDDCD1C1}" presName="Name37" presStyleLbl="parChTrans1D3" presStyleIdx="2" presStyleCnt="6"/>
      <dgm:spPr/>
    </dgm:pt>
    <dgm:pt modelId="{EEE9A9E6-F1F8-471E-ADD8-A9DF4B35F75D}" type="pres">
      <dgm:prSet presAssocID="{510EB256-0F84-43F8-931B-98C6C1A93FCE}" presName="hierRoot2" presStyleCnt="0">
        <dgm:presLayoutVars>
          <dgm:hierBranch val="init"/>
        </dgm:presLayoutVars>
      </dgm:prSet>
      <dgm:spPr/>
    </dgm:pt>
    <dgm:pt modelId="{B1678D7A-F35B-47E7-B045-200DA02C8DB2}" type="pres">
      <dgm:prSet presAssocID="{510EB256-0F84-43F8-931B-98C6C1A93FCE}" presName="rootComposite" presStyleCnt="0"/>
      <dgm:spPr/>
    </dgm:pt>
    <dgm:pt modelId="{C9BFBB41-6D58-4C31-AF23-B2E4FC3A0B90}" type="pres">
      <dgm:prSet presAssocID="{510EB256-0F84-43F8-931B-98C6C1A93FCE}" presName="rootText" presStyleLbl="node3" presStyleIdx="2" presStyleCnt="6">
        <dgm:presLayoutVars>
          <dgm:chPref val="3"/>
        </dgm:presLayoutVars>
      </dgm:prSet>
      <dgm:spPr/>
    </dgm:pt>
    <dgm:pt modelId="{6916CED5-1FB7-466F-B880-C95BF57BED72}" type="pres">
      <dgm:prSet presAssocID="{510EB256-0F84-43F8-931B-98C6C1A93FCE}" presName="rootConnector" presStyleLbl="node3" presStyleIdx="2" presStyleCnt="6"/>
      <dgm:spPr/>
    </dgm:pt>
    <dgm:pt modelId="{B431CFA2-23F8-4D4B-8C55-DB973D815F8E}" type="pres">
      <dgm:prSet presAssocID="{510EB256-0F84-43F8-931B-98C6C1A93FCE}" presName="hierChild4" presStyleCnt="0"/>
      <dgm:spPr/>
    </dgm:pt>
    <dgm:pt modelId="{7F4AC621-0F07-4662-AACC-6957E3E5ED53}" type="pres">
      <dgm:prSet presAssocID="{510EB256-0F84-43F8-931B-98C6C1A93FCE}" presName="hierChild5" presStyleCnt="0"/>
      <dgm:spPr/>
    </dgm:pt>
    <dgm:pt modelId="{46A92624-B53E-411C-874B-65895D12FE90}" type="pres">
      <dgm:prSet presAssocID="{7EB9DA63-5999-44C1-90A5-0E0ACE07ED04}" presName="Name37" presStyleLbl="parChTrans1D3" presStyleIdx="3" presStyleCnt="6"/>
      <dgm:spPr/>
    </dgm:pt>
    <dgm:pt modelId="{10001D78-D294-4EAA-A2DF-4F91DB999D1E}" type="pres">
      <dgm:prSet presAssocID="{E8DE1DAF-724C-4A69-9F67-D9D82C56B37F}" presName="hierRoot2" presStyleCnt="0">
        <dgm:presLayoutVars>
          <dgm:hierBranch val="init"/>
        </dgm:presLayoutVars>
      </dgm:prSet>
      <dgm:spPr/>
    </dgm:pt>
    <dgm:pt modelId="{1DC260CD-4C0C-4812-B238-BC8159145382}" type="pres">
      <dgm:prSet presAssocID="{E8DE1DAF-724C-4A69-9F67-D9D82C56B37F}" presName="rootComposite" presStyleCnt="0"/>
      <dgm:spPr/>
    </dgm:pt>
    <dgm:pt modelId="{14A8D294-4620-44C6-83A1-9A6B3283B54E}" type="pres">
      <dgm:prSet presAssocID="{E8DE1DAF-724C-4A69-9F67-D9D82C56B37F}" presName="rootText" presStyleLbl="node3" presStyleIdx="3" presStyleCnt="6">
        <dgm:presLayoutVars>
          <dgm:chPref val="3"/>
        </dgm:presLayoutVars>
      </dgm:prSet>
      <dgm:spPr/>
    </dgm:pt>
    <dgm:pt modelId="{D5B5FA31-62E5-4981-B7A4-065A44FF3A1C}" type="pres">
      <dgm:prSet presAssocID="{E8DE1DAF-724C-4A69-9F67-D9D82C56B37F}" presName="rootConnector" presStyleLbl="node3" presStyleIdx="3" presStyleCnt="6"/>
      <dgm:spPr/>
    </dgm:pt>
    <dgm:pt modelId="{FD3DA395-A43C-4A68-88DD-CD141374FFFE}" type="pres">
      <dgm:prSet presAssocID="{E8DE1DAF-724C-4A69-9F67-D9D82C56B37F}" presName="hierChild4" presStyleCnt="0"/>
      <dgm:spPr/>
    </dgm:pt>
    <dgm:pt modelId="{078A08CD-983D-403E-9BFB-ECD9CD5C4D51}" type="pres">
      <dgm:prSet presAssocID="{E8DE1DAF-724C-4A69-9F67-D9D82C56B37F}" presName="hierChild5" presStyleCnt="0"/>
      <dgm:spPr/>
    </dgm:pt>
    <dgm:pt modelId="{3ECC98D8-4E93-42EC-8A60-C057F658CAF9}" type="pres">
      <dgm:prSet presAssocID="{B3846F00-FE0B-4BBD-AEBE-836344FA6BD0}" presName="hierChild5" presStyleCnt="0"/>
      <dgm:spPr/>
    </dgm:pt>
    <dgm:pt modelId="{8C2448C5-52FC-41F3-92F4-1014639B8AD9}" type="pres">
      <dgm:prSet presAssocID="{94664C24-B084-477B-AFB7-0AE59449F013}" presName="Name37" presStyleLbl="parChTrans1D2" presStyleIdx="2" presStyleCnt="3"/>
      <dgm:spPr/>
    </dgm:pt>
    <dgm:pt modelId="{144F7788-50AA-430D-9D6A-D9D68486BF2C}" type="pres">
      <dgm:prSet presAssocID="{77ADB9C5-4DF5-486B-A6CC-2BE11FE1EAFC}" presName="hierRoot2" presStyleCnt="0">
        <dgm:presLayoutVars>
          <dgm:hierBranch val="init"/>
        </dgm:presLayoutVars>
      </dgm:prSet>
      <dgm:spPr/>
    </dgm:pt>
    <dgm:pt modelId="{B463881C-98E4-4224-AFE8-2A468FD5AB56}" type="pres">
      <dgm:prSet presAssocID="{77ADB9C5-4DF5-486B-A6CC-2BE11FE1EAFC}" presName="rootComposite" presStyleCnt="0"/>
      <dgm:spPr/>
    </dgm:pt>
    <dgm:pt modelId="{F9A15DD9-2236-45CC-865F-DE1577D07AB9}" type="pres">
      <dgm:prSet presAssocID="{77ADB9C5-4DF5-486B-A6CC-2BE11FE1EAFC}" presName="rootText" presStyleLbl="node2" presStyleIdx="2" presStyleCnt="3">
        <dgm:presLayoutVars>
          <dgm:chPref val="3"/>
        </dgm:presLayoutVars>
      </dgm:prSet>
      <dgm:spPr/>
    </dgm:pt>
    <dgm:pt modelId="{9BDE292E-B25B-4883-9713-8307E9265E81}" type="pres">
      <dgm:prSet presAssocID="{77ADB9C5-4DF5-486B-A6CC-2BE11FE1EAFC}" presName="rootConnector" presStyleLbl="node2" presStyleIdx="2" presStyleCnt="3"/>
      <dgm:spPr/>
    </dgm:pt>
    <dgm:pt modelId="{E8FB622E-AB89-49AD-AC46-40FF2ECA3654}" type="pres">
      <dgm:prSet presAssocID="{77ADB9C5-4DF5-486B-A6CC-2BE11FE1EAFC}" presName="hierChild4" presStyleCnt="0"/>
      <dgm:spPr/>
    </dgm:pt>
    <dgm:pt modelId="{F7E75331-949F-43FD-9B5A-95CD62796D35}" type="pres">
      <dgm:prSet presAssocID="{6A2F55A9-BC62-4186-ACB5-64D67044E59E}" presName="Name37" presStyleLbl="parChTrans1D3" presStyleIdx="4" presStyleCnt="6"/>
      <dgm:spPr/>
    </dgm:pt>
    <dgm:pt modelId="{E24EC5B2-9D4E-44D8-8CE3-8F6721FBC4DC}" type="pres">
      <dgm:prSet presAssocID="{58A76BCE-3606-445C-86C9-D746CB870C88}" presName="hierRoot2" presStyleCnt="0">
        <dgm:presLayoutVars>
          <dgm:hierBranch val="init"/>
        </dgm:presLayoutVars>
      </dgm:prSet>
      <dgm:spPr/>
    </dgm:pt>
    <dgm:pt modelId="{3EBFCBF9-12E9-418F-8C8D-AAA6AAE944A0}" type="pres">
      <dgm:prSet presAssocID="{58A76BCE-3606-445C-86C9-D746CB870C88}" presName="rootComposite" presStyleCnt="0"/>
      <dgm:spPr/>
    </dgm:pt>
    <dgm:pt modelId="{4027480A-DAC9-4FCA-B5CE-82895CCD3E18}" type="pres">
      <dgm:prSet presAssocID="{58A76BCE-3606-445C-86C9-D746CB870C88}" presName="rootText" presStyleLbl="node3" presStyleIdx="4" presStyleCnt="6">
        <dgm:presLayoutVars>
          <dgm:chPref val="3"/>
        </dgm:presLayoutVars>
      </dgm:prSet>
      <dgm:spPr/>
    </dgm:pt>
    <dgm:pt modelId="{A70B42D1-A6B5-4E87-A773-95903D5EDF89}" type="pres">
      <dgm:prSet presAssocID="{58A76BCE-3606-445C-86C9-D746CB870C88}" presName="rootConnector" presStyleLbl="node3" presStyleIdx="4" presStyleCnt="6"/>
      <dgm:spPr/>
    </dgm:pt>
    <dgm:pt modelId="{BC6AE852-95B3-4A3F-B02B-1DEF4CB2ACF7}" type="pres">
      <dgm:prSet presAssocID="{58A76BCE-3606-445C-86C9-D746CB870C88}" presName="hierChild4" presStyleCnt="0"/>
      <dgm:spPr/>
    </dgm:pt>
    <dgm:pt modelId="{0BD1A56B-8856-4C15-ADDB-D1023C18F6E1}" type="pres">
      <dgm:prSet presAssocID="{58A76BCE-3606-445C-86C9-D746CB870C88}" presName="hierChild5" presStyleCnt="0"/>
      <dgm:spPr/>
    </dgm:pt>
    <dgm:pt modelId="{D2540E51-1469-4037-A8BD-2F0DD5AD5491}" type="pres">
      <dgm:prSet presAssocID="{FBEDAF9A-E317-427B-80AB-FE3E90D7A9E9}" presName="Name37" presStyleLbl="parChTrans1D3" presStyleIdx="5" presStyleCnt="6"/>
      <dgm:spPr/>
    </dgm:pt>
    <dgm:pt modelId="{991D1BC7-B26F-491E-8062-64D78E52E78F}" type="pres">
      <dgm:prSet presAssocID="{0654E118-A307-4F46-8EF1-77D6192D1FB5}" presName="hierRoot2" presStyleCnt="0">
        <dgm:presLayoutVars>
          <dgm:hierBranch val="init"/>
        </dgm:presLayoutVars>
      </dgm:prSet>
      <dgm:spPr/>
    </dgm:pt>
    <dgm:pt modelId="{F91FAEAA-5703-4517-BBBB-C4AFF396F28C}" type="pres">
      <dgm:prSet presAssocID="{0654E118-A307-4F46-8EF1-77D6192D1FB5}" presName="rootComposite" presStyleCnt="0"/>
      <dgm:spPr/>
    </dgm:pt>
    <dgm:pt modelId="{809978DB-8194-44BA-863E-16FC5DC6EE16}" type="pres">
      <dgm:prSet presAssocID="{0654E118-A307-4F46-8EF1-77D6192D1FB5}" presName="rootText" presStyleLbl="node3" presStyleIdx="5" presStyleCnt="6">
        <dgm:presLayoutVars>
          <dgm:chPref val="3"/>
        </dgm:presLayoutVars>
      </dgm:prSet>
      <dgm:spPr/>
    </dgm:pt>
    <dgm:pt modelId="{090E1700-21EE-4C61-9AB0-AEC6479AD91E}" type="pres">
      <dgm:prSet presAssocID="{0654E118-A307-4F46-8EF1-77D6192D1FB5}" presName="rootConnector" presStyleLbl="node3" presStyleIdx="5" presStyleCnt="6"/>
      <dgm:spPr/>
    </dgm:pt>
    <dgm:pt modelId="{D6C859C2-36F2-4BCD-AB39-CA5413A30373}" type="pres">
      <dgm:prSet presAssocID="{0654E118-A307-4F46-8EF1-77D6192D1FB5}" presName="hierChild4" presStyleCnt="0"/>
      <dgm:spPr/>
    </dgm:pt>
    <dgm:pt modelId="{4BD2EB36-9E08-47D5-8200-1A960531E51E}" type="pres">
      <dgm:prSet presAssocID="{0654E118-A307-4F46-8EF1-77D6192D1FB5}" presName="hierChild5" presStyleCnt="0"/>
      <dgm:spPr/>
    </dgm:pt>
    <dgm:pt modelId="{18E9C4A7-B342-4C21-8E9E-FA904EFC7912}" type="pres">
      <dgm:prSet presAssocID="{77ADB9C5-4DF5-486B-A6CC-2BE11FE1EAFC}" presName="hierChild5" presStyleCnt="0"/>
      <dgm:spPr/>
    </dgm:pt>
    <dgm:pt modelId="{1312DCBB-8C58-43C4-AEBB-B8505148713A}" type="pres">
      <dgm:prSet presAssocID="{1CAA6C54-26E6-4D7C-A98B-565728EF93A7}" presName="hierChild3" presStyleCnt="0"/>
      <dgm:spPr/>
    </dgm:pt>
  </dgm:ptLst>
  <dgm:cxnLst>
    <dgm:cxn modelId="{45502D02-69E7-4E2E-A6E1-3F5C44542F19}" type="presOf" srcId="{B3846F00-FE0B-4BBD-AEBE-836344FA6BD0}" destId="{95FA7784-3CB3-4D53-AF21-BB9DD04D5C59}" srcOrd="0" destOrd="0" presId="urn:microsoft.com/office/officeart/2005/8/layout/orgChart1"/>
    <dgm:cxn modelId="{2377371A-6408-4AF4-A6F1-11F461C94A0C}" type="presOf" srcId="{77ADB9C5-4DF5-486B-A6CC-2BE11FE1EAFC}" destId="{F9A15DD9-2236-45CC-865F-DE1577D07AB9}" srcOrd="0" destOrd="0" presId="urn:microsoft.com/office/officeart/2005/8/layout/orgChart1"/>
    <dgm:cxn modelId="{E8DA391C-F631-4915-AA2B-A5C3BDD9B42D}" type="presOf" srcId="{58A76BCE-3606-445C-86C9-D746CB870C88}" destId="{4027480A-DAC9-4FCA-B5CE-82895CCD3E18}" srcOrd="0" destOrd="0" presId="urn:microsoft.com/office/officeart/2005/8/layout/orgChart1"/>
    <dgm:cxn modelId="{C109FA22-E69C-478E-ACC4-13EF6F53D01C}" type="presOf" srcId="{2D6A67B2-31B2-4462-94F9-4CEB33B808F4}" destId="{4E232BA8-985B-460D-87AD-64A86E3901EB}" srcOrd="0" destOrd="0" presId="urn:microsoft.com/office/officeart/2005/8/layout/orgChart1"/>
    <dgm:cxn modelId="{463C692C-46B5-4F49-A42C-BC959931CEDC}" type="presOf" srcId="{94664C24-B084-477B-AFB7-0AE59449F013}" destId="{8C2448C5-52FC-41F3-92F4-1014639B8AD9}" srcOrd="0" destOrd="0" presId="urn:microsoft.com/office/officeart/2005/8/layout/orgChart1"/>
    <dgm:cxn modelId="{3014852F-9151-401B-B295-E7EB828CE9EB}" type="presOf" srcId="{FBEDAF9A-E317-427B-80AB-FE3E90D7A9E9}" destId="{D2540E51-1469-4037-A8BD-2F0DD5AD5491}" srcOrd="0" destOrd="0" presId="urn:microsoft.com/office/officeart/2005/8/layout/orgChart1"/>
    <dgm:cxn modelId="{37808931-3B43-43E2-A8E5-ABCC079AA97E}" type="presOf" srcId="{8A6C8AC1-2850-46E7-ACAC-94CCB1BF89B8}" destId="{0D2E1CD3-335B-4123-A383-C66A5E422C0D}" srcOrd="1" destOrd="0" presId="urn:microsoft.com/office/officeart/2005/8/layout/orgChart1"/>
    <dgm:cxn modelId="{DB078533-7351-4AC5-89CF-560F025F5534}" type="presOf" srcId="{58A76BCE-3606-445C-86C9-D746CB870C88}" destId="{A70B42D1-A6B5-4E87-A773-95903D5EDF89}" srcOrd="1" destOrd="0" presId="urn:microsoft.com/office/officeart/2005/8/layout/orgChart1"/>
    <dgm:cxn modelId="{2CEBC435-0242-442A-9D98-48B0C85B4203}" srcId="{C3A44B3A-0FB6-41B4-9397-D9B22231B369}" destId="{1CAA6C54-26E6-4D7C-A98B-565728EF93A7}" srcOrd="0" destOrd="0" parTransId="{706D8F4D-D540-4589-B877-2F702D12C17D}" sibTransId="{7DCFE096-543E-4455-8C87-3DB96CD3C386}"/>
    <dgm:cxn modelId="{3AE0D737-16E4-43E4-9B8E-93D480E937B8}" type="presOf" srcId="{510EB256-0F84-43F8-931B-98C6C1A93FCE}" destId="{C9BFBB41-6D58-4C31-AF23-B2E4FC3A0B90}" srcOrd="0" destOrd="0" presId="urn:microsoft.com/office/officeart/2005/8/layout/orgChart1"/>
    <dgm:cxn modelId="{94BAAD39-E90F-4318-9DC6-A7D65555E2BB}" type="presOf" srcId="{C3A44B3A-0FB6-41B4-9397-D9B22231B369}" destId="{0B5917DA-E2FD-42F4-9838-84F6B716C153}" srcOrd="0" destOrd="0" presId="urn:microsoft.com/office/officeart/2005/8/layout/orgChart1"/>
    <dgm:cxn modelId="{275A783A-8AAC-4B22-802D-64F0995FAE6F}" type="presOf" srcId="{B3846F00-FE0B-4BBD-AEBE-836344FA6BD0}" destId="{3D3337AB-C6B7-4BDD-BD8F-DFD01C47BBFE}" srcOrd="1" destOrd="0" presId="urn:microsoft.com/office/officeart/2005/8/layout/orgChart1"/>
    <dgm:cxn modelId="{17BA223B-622A-4320-A9C0-57A0C0CDD73F}" type="presOf" srcId="{1CAA6C54-26E6-4D7C-A98B-565728EF93A7}" destId="{B054B8C8-E1AA-48DB-BB05-0872EF33DFCA}" srcOrd="0" destOrd="0" presId="urn:microsoft.com/office/officeart/2005/8/layout/orgChart1"/>
    <dgm:cxn modelId="{80856B3C-D14F-467D-BFF8-F9F2B7F751F6}" type="presOf" srcId="{77ADB9C5-4DF5-486B-A6CC-2BE11FE1EAFC}" destId="{9BDE292E-B25B-4883-9713-8307E9265E81}" srcOrd="1" destOrd="0" presId="urn:microsoft.com/office/officeart/2005/8/layout/orgChart1"/>
    <dgm:cxn modelId="{A86C9D5C-EEBB-40FF-BBCF-60368D5BAAEF}" type="presOf" srcId="{BA1A2C17-9921-4998-A16C-78A0FF5D614C}" destId="{EC1198BF-C67D-4BE8-A005-85FE3920087E}" srcOrd="0" destOrd="0" presId="urn:microsoft.com/office/officeart/2005/8/layout/orgChart1"/>
    <dgm:cxn modelId="{E884815E-235D-4E1A-BD05-D52A949943F1}" srcId="{1CAA6C54-26E6-4D7C-A98B-565728EF93A7}" destId="{77ADB9C5-4DF5-486B-A6CC-2BE11FE1EAFC}" srcOrd="2" destOrd="0" parTransId="{94664C24-B084-477B-AFB7-0AE59449F013}" sibTransId="{44010756-49EA-4CB1-944D-3288B0275B54}"/>
    <dgm:cxn modelId="{3E077263-2B12-4FCA-873B-856478D796CB}" srcId="{B3846F00-FE0B-4BBD-AEBE-836344FA6BD0}" destId="{E8DE1DAF-724C-4A69-9F67-D9D82C56B37F}" srcOrd="1" destOrd="0" parTransId="{7EB9DA63-5999-44C1-90A5-0E0ACE07ED04}" sibTransId="{9165EB7E-4C47-4EF3-B8D1-90D89867FDE0}"/>
    <dgm:cxn modelId="{A698A065-B9CE-421D-8AF3-2AD86BE9DD7F}" type="presOf" srcId="{E8DE1DAF-724C-4A69-9F67-D9D82C56B37F}" destId="{14A8D294-4620-44C6-83A1-9A6B3283B54E}" srcOrd="0" destOrd="0" presId="urn:microsoft.com/office/officeart/2005/8/layout/orgChart1"/>
    <dgm:cxn modelId="{09CEAA47-4EA9-40E1-BAC1-C1634B0E6931}" type="presOf" srcId="{8A6C8AC1-2850-46E7-ACAC-94CCB1BF89B8}" destId="{A46C557B-6360-43F7-93BD-7289010382F8}" srcOrd="0" destOrd="0" presId="urn:microsoft.com/office/officeart/2005/8/layout/orgChart1"/>
    <dgm:cxn modelId="{922ECF6A-E596-41D1-9735-73279A8D9D7B}" srcId="{B3846F00-FE0B-4BBD-AEBE-836344FA6BD0}" destId="{510EB256-0F84-43F8-931B-98C6C1A93FCE}" srcOrd="0" destOrd="0" parTransId="{30EDC57B-71DF-4ABF-90E0-4A52CDDCD1C1}" sibTransId="{7697DBD3-031A-4BE8-9704-996BBAFB1096}"/>
    <dgm:cxn modelId="{27EAC26D-CEA2-4376-AEEB-C2A297C52CF9}" type="presOf" srcId="{7B1462D0-CEE4-4D62-8706-64B45E314712}" destId="{D1190697-A959-45C5-8E99-2DA518592CF8}" srcOrd="0" destOrd="0" presId="urn:microsoft.com/office/officeart/2005/8/layout/orgChart1"/>
    <dgm:cxn modelId="{536F5C6E-A9A3-46D9-944B-99E69ABC39DC}" type="presOf" srcId="{91D16E0E-A374-468E-BDEF-CCA0E205BD41}" destId="{A1D744B3-F4DE-450F-9ECD-79E6F59232F5}" srcOrd="1" destOrd="0" presId="urn:microsoft.com/office/officeart/2005/8/layout/orgChart1"/>
    <dgm:cxn modelId="{2C9D1075-B3F9-4351-A691-E19A4A18BFE2}" srcId="{77ADB9C5-4DF5-486B-A6CC-2BE11FE1EAFC}" destId="{58A76BCE-3606-445C-86C9-D746CB870C88}" srcOrd="0" destOrd="0" parTransId="{6A2F55A9-BC62-4186-ACB5-64D67044E59E}" sibTransId="{4500EAAD-716B-4CFE-81E3-E7CA3148B0A9}"/>
    <dgm:cxn modelId="{6BE58D56-43CD-45AE-9CE4-BE55796B981E}" type="presOf" srcId="{1CAA6C54-26E6-4D7C-A98B-565728EF93A7}" destId="{3C69D399-33DB-40F2-B110-BA5AD6B383F1}" srcOrd="1" destOrd="0" presId="urn:microsoft.com/office/officeart/2005/8/layout/orgChart1"/>
    <dgm:cxn modelId="{E98D2D78-7031-400A-9843-0DDA451EA038}" type="presOf" srcId="{0654E118-A307-4F46-8EF1-77D6192D1FB5}" destId="{809978DB-8194-44BA-863E-16FC5DC6EE16}" srcOrd="0" destOrd="0" presId="urn:microsoft.com/office/officeart/2005/8/layout/orgChart1"/>
    <dgm:cxn modelId="{51FD595A-6758-45AD-93EF-583B23C85FF5}" type="presOf" srcId="{6A2F55A9-BC62-4186-ACB5-64D67044E59E}" destId="{F7E75331-949F-43FD-9B5A-95CD62796D35}" srcOrd="0" destOrd="0" presId="urn:microsoft.com/office/officeart/2005/8/layout/orgChart1"/>
    <dgm:cxn modelId="{046F778F-BB95-4050-90E6-9EADAF72D882}" type="presOf" srcId="{510EB256-0F84-43F8-931B-98C6C1A93FCE}" destId="{6916CED5-1FB7-466F-B880-C95BF57BED72}" srcOrd="1" destOrd="0" presId="urn:microsoft.com/office/officeart/2005/8/layout/orgChart1"/>
    <dgm:cxn modelId="{2A43B097-D8B4-42F0-8300-AE4AB35CE439}" type="presOf" srcId="{7EB9DA63-5999-44C1-90A5-0E0ACE07ED04}" destId="{46A92624-B53E-411C-874B-65895D12FE90}" srcOrd="0" destOrd="0" presId="urn:microsoft.com/office/officeart/2005/8/layout/orgChart1"/>
    <dgm:cxn modelId="{78143FA0-B4AE-4385-B342-9AB4EA78B4AF}" type="presOf" srcId="{3A778F4C-6862-46E4-82C3-2BCE77F2AD50}" destId="{96C158EA-78A8-46DB-BD85-0DF6C60A24EB}" srcOrd="0" destOrd="0" presId="urn:microsoft.com/office/officeart/2005/8/layout/orgChart1"/>
    <dgm:cxn modelId="{291782A2-1359-4CEF-925A-C276FF2BB7C7}" type="presOf" srcId="{0654E118-A307-4F46-8EF1-77D6192D1FB5}" destId="{090E1700-21EE-4C61-9AB0-AEC6479AD91E}" srcOrd="1" destOrd="0" presId="urn:microsoft.com/office/officeart/2005/8/layout/orgChart1"/>
    <dgm:cxn modelId="{7593DFA6-B932-44BF-866C-22E9143E136B}" type="presOf" srcId="{30EDC57B-71DF-4ABF-90E0-4A52CDDCD1C1}" destId="{E3F62F21-8359-4059-9463-6B4988F5EB3D}" srcOrd="0" destOrd="0" presId="urn:microsoft.com/office/officeart/2005/8/layout/orgChart1"/>
    <dgm:cxn modelId="{CA33F0B6-CD51-4BFC-B1C0-A2A64167E5D7}" type="presOf" srcId="{E8DE1DAF-724C-4A69-9F67-D9D82C56B37F}" destId="{D5B5FA31-62E5-4981-B7A4-065A44FF3A1C}" srcOrd="1" destOrd="0" presId="urn:microsoft.com/office/officeart/2005/8/layout/orgChart1"/>
    <dgm:cxn modelId="{B54CCFB7-498B-4C8E-A235-D65BF935A244}" srcId="{BA1A2C17-9921-4998-A16C-78A0FF5D614C}" destId="{91D16E0E-A374-468E-BDEF-CCA0E205BD41}" srcOrd="0" destOrd="0" parTransId="{3A778F4C-6862-46E4-82C3-2BCE77F2AD50}" sibTransId="{F8832760-C8B4-47C0-A702-38DEBC03547D}"/>
    <dgm:cxn modelId="{C55064BE-2A57-4DE4-B477-D857DB283F14}" srcId="{1CAA6C54-26E6-4D7C-A98B-565728EF93A7}" destId="{B3846F00-FE0B-4BBD-AEBE-836344FA6BD0}" srcOrd="1" destOrd="0" parTransId="{7B1462D0-CEE4-4D62-8706-64B45E314712}" sibTransId="{8306714F-B78B-4C8B-8BA9-802135FE7F6F}"/>
    <dgm:cxn modelId="{CF5B43C4-3488-476E-B1A4-11C00C887A17}" type="presOf" srcId="{FAFDA8D2-8E9D-4F70-8B91-FBBC4DFB12E8}" destId="{C3E07674-CE48-4502-AFFC-3A37A74B6151}" srcOrd="0" destOrd="0" presId="urn:microsoft.com/office/officeart/2005/8/layout/orgChart1"/>
    <dgm:cxn modelId="{2347C5C5-9143-4637-8F69-17582217FB9E}" srcId="{77ADB9C5-4DF5-486B-A6CC-2BE11FE1EAFC}" destId="{0654E118-A307-4F46-8EF1-77D6192D1FB5}" srcOrd="1" destOrd="0" parTransId="{FBEDAF9A-E317-427B-80AB-FE3E90D7A9E9}" sibTransId="{B38E4004-427B-4AA6-AEFC-6D7DD1037142}"/>
    <dgm:cxn modelId="{8F9317D6-D48A-4624-A45C-802F8B395265}" srcId="{BA1A2C17-9921-4998-A16C-78A0FF5D614C}" destId="{8A6C8AC1-2850-46E7-ACAC-94CCB1BF89B8}" srcOrd="1" destOrd="0" parTransId="{FAFDA8D2-8E9D-4F70-8B91-FBBC4DFB12E8}" sibTransId="{2E618D39-4AAF-4CC0-822E-2F3B59898CBB}"/>
    <dgm:cxn modelId="{218387E1-77CC-4F1F-ADEA-B0CAF3F76F1D}" srcId="{1CAA6C54-26E6-4D7C-A98B-565728EF93A7}" destId="{BA1A2C17-9921-4998-A16C-78A0FF5D614C}" srcOrd="0" destOrd="0" parTransId="{2D6A67B2-31B2-4462-94F9-4CEB33B808F4}" sibTransId="{02BAF738-FCC7-4DAD-A142-B3623250B291}"/>
    <dgm:cxn modelId="{D9509DEA-2117-4CC9-9BA3-096056B61319}" type="presOf" srcId="{91D16E0E-A374-468E-BDEF-CCA0E205BD41}" destId="{87EA1FBF-5D90-4306-95DB-8D3C208A1A50}" srcOrd="0" destOrd="0" presId="urn:microsoft.com/office/officeart/2005/8/layout/orgChart1"/>
    <dgm:cxn modelId="{DD0A36F3-9D12-4882-B122-0EB984474FEE}" type="presOf" srcId="{BA1A2C17-9921-4998-A16C-78A0FF5D614C}" destId="{D253022E-D232-4B42-9801-E057B6E5AF6B}" srcOrd="1" destOrd="0" presId="urn:microsoft.com/office/officeart/2005/8/layout/orgChart1"/>
    <dgm:cxn modelId="{46C17B3C-F8BA-40E8-B2C2-59232C6D5271}" type="presParOf" srcId="{0B5917DA-E2FD-42F4-9838-84F6B716C153}" destId="{4B191589-3EB0-4FAE-BE61-53553D0AFCFB}" srcOrd="0" destOrd="0" presId="urn:microsoft.com/office/officeart/2005/8/layout/orgChart1"/>
    <dgm:cxn modelId="{DEC02FBB-AFCD-47A6-90C1-27FF83D428AC}" type="presParOf" srcId="{4B191589-3EB0-4FAE-BE61-53553D0AFCFB}" destId="{B38ACFD0-7EEB-4C76-B575-D2E261E5591F}" srcOrd="0" destOrd="0" presId="urn:microsoft.com/office/officeart/2005/8/layout/orgChart1"/>
    <dgm:cxn modelId="{3E9C6390-8B40-465E-ACA4-07E105A9F45C}" type="presParOf" srcId="{B38ACFD0-7EEB-4C76-B575-D2E261E5591F}" destId="{B054B8C8-E1AA-48DB-BB05-0872EF33DFCA}" srcOrd="0" destOrd="0" presId="urn:microsoft.com/office/officeart/2005/8/layout/orgChart1"/>
    <dgm:cxn modelId="{A7840555-13A7-4331-9120-C4D523942308}" type="presParOf" srcId="{B38ACFD0-7EEB-4C76-B575-D2E261E5591F}" destId="{3C69D399-33DB-40F2-B110-BA5AD6B383F1}" srcOrd="1" destOrd="0" presId="urn:microsoft.com/office/officeart/2005/8/layout/orgChart1"/>
    <dgm:cxn modelId="{7219A801-8DD2-4960-B66D-24C5C5997519}" type="presParOf" srcId="{4B191589-3EB0-4FAE-BE61-53553D0AFCFB}" destId="{B4B79554-5A5E-469B-972E-5FE61C6F5923}" srcOrd="1" destOrd="0" presId="urn:microsoft.com/office/officeart/2005/8/layout/orgChart1"/>
    <dgm:cxn modelId="{81EA7095-35D1-4F93-9AFC-1C2D8EF24CE2}" type="presParOf" srcId="{B4B79554-5A5E-469B-972E-5FE61C6F5923}" destId="{4E232BA8-985B-460D-87AD-64A86E3901EB}" srcOrd="0" destOrd="0" presId="urn:microsoft.com/office/officeart/2005/8/layout/orgChart1"/>
    <dgm:cxn modelId="{D66930AB-70C6-42E0-B057-737356948D5F}" type="presParOf" srcId="{B4B79554-5A5E-469B-972E-5FE61C6F5923}" destId="{C717D70F-2BCA-417A-8D32-D45E4DAB3E07}" srcOrd="1" destOrd="0" presId="urn:microsoft.com/office/officeart/2005/8/layout/orgChart1"/>
    <dgm:cxn modelId="{EE8FF263-510B-46D4-823A-9F8905D7E45A}" type="presParOf" srcId="{C717D70F-2BCA-417A-8D32-D45E4DAB3E07}" destId="{FC627E81-CA57-4799-93C0-84631FB92654}" srcOrd="0" destOrd="0" presId="urn:microsoft.com/office/officeart/2005/8/layout/orgChart1"/>
    <dgm:cxn modelId="{C68E3C9B-90EA-4727-AD7E-4CC9DE2E39A4}" type="presParOf" srcId="{FC627E81-CA57-4799-93C0-84631FB92654}" destId="{EC1198BF-C67D-4BE8-A005-85FE3920087E}" srcOrd="0" destOrd="0" presId="urn:microsoft.com/office/officeart/2005/8/layout/orgChart1"/>
    <dgm:cxn modelId="{ABD22119-E544-459C-90B6-9426BA1EB5C7}" type="presParOf" srcId="{FC627E81-CA57-4799-93C0-84631FB92654}" destId="{D253022E-D232-4B42-9801-E057B6E5AF6B}" srcOrd="1" destOrd="0" presId="urn:microsoft.com/office/officeart/2005/8/layout/orgChart1"/>
    <dgm:cxn modelId="{A44557AF-B39A-4D89-9E57-D37247E2ABC2}" type="presParOf" srcId="{C717D70F-2BCA-417A-8D32-D45E4DAB3E07}" destId="{9011B428-CC25-4D6A-B158-1F4C7E072231}" srcOrd="1" destOrd="0" presId="urn:microsoft.com/office/officeart/2005/8/layout/orgChart1"/>
    <dgm:cxn modelId="{376DBB69-FEF5-4576-9C3D-769B4E028D64}" type="presParOf" srcId="{9011B428-CC25-4D6A-B158-1F4C7E072231}" destId="{96C158EA-78A8-46DB-BD85-0DF6C60A24EB}" srcOrd="0" destOrd="0" presId="urn:microsoft.com/office/officeart/2005/8/layout/orgChart1"/>
    <dgm:cxn modelId="{63FBAE98-5277-417F-9012-FD7202DC0191}" type="presParOf" srcId="{9011B428-CC25-4D6A-B158-1F4C7E072231}" destId="{6FA68BA7-A9B0-46F3-A51E-B3AFD14892E9}" srcOrd="1" destOrd="0" presId="urn:microsoft.com/office/officeart/2005/8/layout/orgChart1"/>
    <dgm:cxn modelId="{43DAD670-D2EE-4D6F-AFE2-3987E8AA0199}" type="presParOf" srcId="{6FA68BA7-A9B0-46F3-A51E-B3AFD14892E9}" destId="{826158A3-00E8-4C79-B8BA-9918D4FCAE5B}" srcOrd="0" destOrd="0" presId="urn:microsoft.com/office/officeart/2005/8/layout/orgChart1"/>
    <dgm:cxn modelId="{24EE9CE1-2479-4489-8963-B8EEB5EC2C1A}" type="presParOf" srcId="{826158A3-00E8-4C79-B8BA-9918D4FCAE5B}" destId="{87EA1FBF-5D90-4306-95DB-8D3C208A1A50}" srcOrd="0" destOrd="0" presId="urn:microsoft.com/office/officeart/2005/8/layout/orgChart1"/>
    <dgm:cxn modelId="{D60786B5-C766-4F05-B86E-E51C74E7CAA8}" type="presParOf" srcId="{826158A3-00E8-4C79-B8BA-9918D4FCAE5B}" destId="{A1D744B3-F4DE-450F-9ECD-79E6F59232F5}" srcOrd="1" destOrd="0" presId="urn:microsoft.com/office/officeart/2005/8/layout/orgChart1"/>
    <dgm:cxn modelId="{299BED62-D6E7-47A2-8DF1-690D0E778102}" type="presParOf" srcId="{6FA68BA7-A9B0-46F3-A51E-B3AFD14892E9}" destId="{193EB39D-5D50-4442-9287-FF7257564366}" srcOrd="1" destOrd="0" presId="urn:microsoft.com/office/officeart/2005/8/layout/orgChart1"/>
    <dgm:cxn modelId="{62EF421E-9CCA-45BE-B78C-A9367545F2E0}" type="presParOf" srcId="{6FA68BA7-A9B0-46F3-A51E-B3AFD14892E9}" destId="{7070B405-B3FF-4EAD-906F-CEB42B38D5D2}" srcOrd="2" destOrd="0" presId="urn:microsoft.com/office/officeart/2005/8/layout/orgChart1"/>
    <dgm:cxn modelId="{AE9CDCDB-8AD5-4F58-90D9-C48E8B2E1A1A}" type="presParOf" srcId="{9011B428-CC25-4D6A-B158-1F4C7E072231}" destId="{C3E07674-CE48-4502-AFFC-3A37A74B6151}" srcOrd="2" destOrd="0" presId="urn:microsoft.com/office/officeart/2005/8/layout/orgChart1"/>
    <dgm:cxn modelId="{A43632E1-3ECC-4EA1-A711-9836BC9FAE54}" type="presParOf" srcId="{9011B428-CC25-4D6A-B158-1F4C7E072231}" destId="{121A5703-6035-4784-ADE7-375A523FF46D}" srcOrd="3" destOrd="0" presId="urn:microsoft.com/office/officeart/2005/8/layout/orgChart1"/>
    <dgm:cxn modelId="{37C90C0D-A014-497E-BAA6-02CB3086C33A}" type="presParOf" srcId="{121A5703-6035-4784-ADE7-375A523FF46D}" destId="{94689772-CA1F-4DD1-9550-E4F6A88A16B7}" srcOrd="0" destOrd="0" presId="urn:microsoft.com/office/officeart/2005/8/layout/orgChart1"/>
    <dgm:cxn modelId="{2497DC7A-4199-45CE-88B7-24D45B7C51CE}" type="presParOf" srcId="{94689772-CA1F-4DD1-9550-E4F6A88A16B7}" destId="{A46C557B-6360-43F7-93BD-7289010382F8}" srcOrd="0" destOrd="0" presId="urn:microsoft.com/office/officeart/2005/8/layout/orgChart1"/>
    <dgm:cxn modelId="{FADED6BF-7C1A-4FD2-97BD-7BF27C4B0CB0}" type="presParOf" srcId="{94689772-CA1F-4DD1-9550-E4F6A88A16B7}" destId="{0D2E1CD3-335B-4123-A383-C66A5E422C0D}" srcOrd="1" destOrd="0" presId="urn:microsoft.com/office/officeart/2005/8/layout/orgChart1"/>
    <dgm:cxn modelId="{CB8826F7-893C-4F13-A2B7-C26B365DABD6}" type="presParOf" srcId="{121A5703-6035-4784-ADE7-375A523FF46D}" destId="{F0302EEA-8983-4377-A808-43862878DA73}" srcOrd="1" destOrd="0" presId="urn:microsoft.com/office/officeart/2005/8/layout/orgChart1"/>
    <dgm:cxn modelId="{AD58E719-F969-4E76-A712-23CCBD244821}" type="presParOf" srcId="{121A5703-6035-4784-ADE7-375A523FF46D}" destId="{919A9C20-B3B6-4154-A98C-BE69FDF83C87}" srcOrd="2" destOrd="0" presId="urn:microsoft.com/office/officeart/2005/8/layout/orgChart1"/>
    <dgm:cxn modelId="{9D0E51F9-B5E9-4AD3-BBC2-236941C9069D}" type="presParOf" srcId="{C717D70F-2BCA-417A-8D32-D45E4DAB3E07}" destId="{8B99615B-42AC-4C50-BB34-67E0E1876F66}" srcOrd="2" destOrd="0" presId="urn:microsoft.com/office/officeart/2005/8/layout/orgChart1"/>
    <dgm:cxn modelId="{41B35DB7-70EF-4722-B732-DFBFA719D00D}" type="presParOf" srcId="{B4B79554-5A5E-469B-972E-5FE61C6F5923}" destId="{D1190697-A959-45C5-8E99-2DA518592CF8}" srcOrd="2" destOrd="0" presId="urn:microsoft.com/office/officeart/2005/8/layout/orgChart1"/>
    <dgm:cxn modelId="{537C17AD-7462-4A89-ACB7-65BD20766F57}" type="presParOf" srcId="{B4B79554-5A5E-469B-972E-5FE61C6F5923}" destId="{10936BB8-3B46-478A-AD7B-15240797B460}" srcOrd="3" destOrd="0" presId="urn:microsoft.com/office/officeart/2005/8/layout/orgChart1"/>
    <dgm:cxn modelId="{90D59B84-2528-4446-A826-C0CEBB808591}" type="presParOf" srcId="{10936BB8-3B46-478A-AD7B-15240797B460}" destId="{289FB6F1-929C-44E9-8F3E-EBBD936849AB}" srcOrd="0" destOrd="0" presId="urn:microsoft.com/office/officeart/2005/8/layout/orgChart1"/>
    <dgm:cxn modelId="{35845362-F2F3-4592-8FF0-862E2B3A6948}" type="presParOf" srcId="{289FB6F1-929C-44E9-8F3E-EBBD936849AB}" destId="{95FA7784-3CB3-4D53-AF21-BB9DD04D5C59}" srcOrd="0" destOrd="0" presId="urn:microsoft.com/office/officeart/2005/8/layout/orgChart1"/>
    <dgm:cxn modelId="{ECD90C99-C53D-4719-B5F8-B4C0857E676D}" type="presParOf" srcId="{289FB6F1-929C-44E9-8F3E-EBBD936849AB}" destId="{3D3337AB-C6B7-4BDD-BD8F-DFD01C47BBFE}" srcOrd="1" destOrd="0" presId="urn:microsoft.com/office/officeart/2005/8/layout/orgChart1"/>
    <dgm:cxn modelId="{ACF98EBB-8304-4C27-BBCC-7F82BE84AB2E}" type="presParOf" srcId="{10936BB8-3B46-478A-AD7B-15240797B460}" destId="{4EDDA3E9-627F-44A5-818E-B8DFF3EE3718}" srcOrd="1" destOrd="0" presId="urn:microsoft.com/office/officeart/2005/8/layout/orgChart1"/>
    <dgm:cxn modelId="{C93A1FF3-7FFA-424F-AEA7-BCCA9EFC54B2}" type="presParOf" srcId="{4EDDA3E9-627F-44A5-818E-B8DFF3EE3718}" destId="{E3F62F21-8359-4059-9463-6B4988F5EB3D}" srcOrd="0" destOrd="0" presId="urn:microsoft.com/office/officeart/2005/8/layout/orgChart1"/>
    <dgm:cxn modelId="{65B8E2E5-3059-4D57-8BA8-9A54311CCE62}" type="presParOf" srcId="{4EDDA3E9-627F-44A5-818E-B8DFF3EE3718}" destId="{EEE9A9E6-F1F8-471E-ADD8-A9DF4B35F75D}" srcOrd="1" destOrd="0" presId="urn:microsoft.com/office/officeart/2005/8/layout/orgChart1"/>
    <dgm:cxn modelId="{0008CF8F-AD07-44D3-8DB7-713593F90199}" type="presParOf" srcId="{EEE9A9E6-F1F8-471E-ADD8-A9DF4B35F75D}" destId="{B1678D7A-F35B-47E7-B045-200DA02C8DB2}" srcOrd="0" destOrd="0" presId="urn:microsoft.com/office/officeart/2005/8/layout/orgChart1"/>
    <dgm:cxn modelId="{1F0E31C1-754D-41EA-88CE-883048FB02ED}" type="presParOf" srcId="{B1678D7A-F35B-47E7-B045-200DA02C8DB2}" destId="{C9BFBB41-6D58-4C31-AF23-B2E4FC3A0B90}" srcOrd="0" destOrd="0" presId="urn:microsoft.com/office/officeart/2005/8/layout/orgChart1"/>
    <dgm:cxn modelId="{0AB49096-03A6-4DAF-AA9D-A1C1E9232E89}" type="presParOf" srcId="{B1678D7A-F35B-47E7-B045-200DA02C8DB2}" destId="{6916CED5-1FB7-466F-B880-C95BF57BED72}" srcOrd="1" destOrd="0" presId="urn:microsoft.com/office/officeart/2005/8/layout/orgChart1"/>
    <dgm:cxn modelId="{6C200756-6366-47FD-A96F-AB33281DB44E}" type="presParOf" srcId="{EEE9A9E6-F1F8-471E-ADD8-A9DF4B35F75D}" destId="{B431CFA2-23F8-4D4B-8C55-DB973D815F8E}" srcOrd="1" destOrd="0" presId="urn:microsoft.com/office/officeart/2005/8/layout/orgChart1"/>
    <dgm:cxn modelId="{492E8629-21FE-431C-BBDA-26D086DCDC47}" type="presParOf" srcId="{EEE9A9E6-F1F8-471E-ADD8-A9DF4B35F75D}" destId="{7F4AC621-0F07-4662-AACC-6957E3E5ED53}" srcOrd="2" destOrd="0" presId="urn:microsoft.com/office/officeart/2005/8/layout/orgChart1"/>
    <dgm:cxn modelId="{9582A7FB-C18A-4610-BC76-4A0BA247F55A}" type="presParOf" srcId="{4EDDA3E9-627F-44A5-818E-B8DFF3EE3718}" destId="{46A92624-B53E-411C-874B-65895D12FE90}" srcOrd="2" destOrd="0" presId="urn:microsoft.com/office/officeart/2005/8/layout/orgChart1"/>
    <dgm:cxn modelId="{EE2A580D-81ED-4C41-BD46-1BBF30669DAC}" type="presParOf" srcId="{4EDDA3E9-627F-44A5-818E-B8DFF3EE3718}" destId="{10001D78-D294-4EAA-A2DF-4F91DB999D1E}" srcOrd="3" destOrd="0" presId="urn:microsoft.com/office/officeart/2005/8/layout/orgChart1"/>
    <dgm:cxn modelId="{21B803E7-FE79-4C8B-87E4-A6B6F301F8C8}" type="presParOf" srcId="{10001D78-D294-4EAA-A2DF-4F91DB999D1E}" destId="{1DC260CD-4C0C-4812-B238-BC8159145382}" srcOrd="0" destOrd="0" presId="urn:microsoft.com/office/officeart/2005/8/layout/orgChart1"/>
    <dgm:cxn modelId="{4A640365-E4ED-4842-9F8F-B7C4DEBEEA0A}" type="presParOf" srcId="{1DC260CD-4C0C-4812-B238-BC8159145382}" destId="{14A8D294-4620-44C6-83A1-9A6B3283B54E}" srcOrd="0" destOrd="0" presId="urn:microsoft.com/office/officeart/2005/8/layout/orgChart1"/>
    <dgm:cxn modelId="{91C75FD7-08F9-4BB9-A53D-7205BF8C9CBE}" type="presParOf" srcId="{1DC260CD-4C0C-4812-B238-BC8159145382}" destId="{D5B5FA31-62E5-4981-B7A4-065A44FF3A1C}" srcOrd="1" destOrd="0" presId="urn:microsoft.com/office/officeart/2005/8/layout/orgChart1"/>
    <dgm:cxn modelId="{78A9073D-FABF-4D16-9557-C349AA75F2EB}" type="presParOf" srcId="{10001D78-D294-4EAA-A2DF-4F91DB999D1E}" destId="{FD3DA395-A43C-4A68-88DD-CD141374FFFE}" srcOrd="1" destOrd="0" presId="urn:microsoft.com/office/officeart/2005/8/layout/orgChart1"/>
    <dgm:cxn modelId="{55ED1779-D9AD-4064-A3AA-41AD0A73E12B}" type="presParOf" srcId="{10001D78-D294-4EAA-A2DF-4F91DB999D1E}" destId="{078A08CD-983D-403E-9BFB-ECD9CD5C4D51}" srcOrd="2" destOrd="0" presId="urn:microsoft.com/office/officeart/2005/8/layout/orgChart1"/>
    <dgm:cxn modelId="{41D8EBBE-201E-40FA-932A-3749430B2BCF}" type="presParOf" srcId="{10936BB8-3B46-478A-AD7B-15240797B460}" destId="{3ECC98D8-4E93-42EC-8A60-C057F658CAF9}" srcOrd="2" destOrd="0" presId="urn:microsoft.com/office/officeart/2005/8/layout/orgChart1"/>
    <dgm:cxn modelId="{41A65C4F-5E40-40F9-8C2A-DA8BA5066140}" type="presParOf" srcId="{B4B79554-5A5E-469B-972E-5FE61C6F5923}" destId="{8C2448C5-52FC-41F3-92F4-1014639B8AD9}" srcOrd="4" destOrd="0" presId="urn:microsoft.com/office/officeart/2005/8/layout/orgChart1"/>
    <dgm:cxn modelId="{3E88B3E3-7D34-4C35-B7F2-21ADB2FA941C}" type="presParOf" srcId="{B4B79554-5A5E-469B-972E-5FE61C6F5923}" destId="{144F7788-50AA-430D-9D6A-D9D68486BF2C}" srcOrd="5" destOrd="0" presId="urn:microsoft.com/office/officeart/2005/8/layout/orgChart1"/>
    <dgm:cxn modelId="{474FE29D-BA04-41D0-962B-E82C40F4C368}" type="presParOf" srcId="{144F7788-50AA-430D-9D6A-D9D68486BF2C}" destId="{B463881C-98E4-4224-AFE8-2A468FD5AB56}" srcOrd="0" destOrd="0" presId="urn:microsoft.com/office/officeart/2005/8/layout/orgChart1"/>
    <dgm:cxn modelId="{E09F92B7-D041-4669-9D3A-9F2C72E60B26}" type="presParOf" srcId="{B463881C-98E4-4224-AFE8-2A468FD5AB56}" destId="{F9A15DD9-2236-45CC-865F-DE1577D07AB9}" srcOrd="0" destOrd="0" presId="urn:microsoft.com/office/officeart/2005/8/layout/orgChart1"/>
    <dgm:cxn modelId="{5726E557-4D87-428F-8C38-3D56AE1ADD0E}" type="presParOf" srcId="{B463881C-98E4-4224-AFE8-2A468FD5AB56}" destId="{9BDE292E-B25B-4883-9713-8307E9265E81}" srcOrd="1" destOrd="0" presId="urn:microsoft.com/office/officeart/2005/8/layout/orgChart1"/>
    <dgm:cxn modelId="{FBEC4C93-C959-4542-B474-8A654D380582}" type="presParOf" srcId="{144F7788-50AA-430D-9D6A-D9D68486BF2C}" destId="{E8FB622E-AB89-49AD-AC46-40FF2ECA3654}" srcOrd="1" destOrd="0" presId="urn:microsoft.com/office/officeart/2005/8/layout/orgChart1"/>
    <dgm:cxn modelId="{0929E332-230D-44AA-B082-AAB9C7DF8B16}" type="presParOf" srcId="{E8FB622E-AB89-49AD-AC46-40FF2ECA3654}" destId="{F7E75331-949F-43FD-9B5A-95CD62796D35}" srcOrd="0" destOrd="0" presId="urn:microsoft.com/office/officeart/2005/8/layout/orgChart1"/>
    <dgm:cxn modelId="{B2AD1261-C4E9-4F6B-BC1E-40D0167965C2}" type="presParOf" srcId="{E8FB622E-AB89-49AD-AC46-40FF2ECA3654}" destId="{E24EC5B2-9D4E-44D8-8CE3-8F6721FBC4DC}" srcOrd="1" destOrd="0" presId="urn:microsoft.com/office/officeart/2005/8/layout/orgChart1"/>
    <dgm:cxn modelId="{7A32E886-E575-4076-9C4D-4EED7470E2FA}" type="presParOf" srcId="{E24EC5B2-9D4E-44D8-8CE3-8F6721FBC4DC}" destId="{3EBFCBF9-12E9-418F-8C8D-AAA6AAE944A0}" srcOrd="0" destOrd="0" presId="urn:microsoft.com/office/officeart/2005/8/layout/orgChart1"/>
    <dgm:cxn modelId="{C8184472-F40D-45BC-924B-12CB430D3920}" type="presParOf" srcId="{3EBFCBF9-12E9-418F-8C8D-AAA6AAE944A0}" destId="{4027480A-DAC9-4FCA-B5CE-82895CCD3E18}" srcOrd="0" destOrd="0" presId="urn:microsoft.com/office/officeart/2005/8/layout/orgChart1"/>
    <dgm:cxn modelId="{E78235B6-8BAE-46E8-87F5-47AA37A4DE74}" type="presParOf" srcId="{3EBFCBF9-12E9-418F-8C8D-AAA6AAE944A0}" destId="{A70B42D1-A6B5-4E87-A773-95903D5EDF89}" srcOrd="1" destOrd="0" presId="urn:microsoft.com/office/officeart/2005/8/layout/orgChart1"/>
    <dgm:cxn modelId="{0CFA5F9D-84B4-4F84-9D49-346DE3EA38EA}" type="presParOf" srcId="{E24EC5B2-9D4E-44D8-8CE3-8F6721FBC4DC}" destId="{BC6AE852-95B3-4A3F-B02B-1DEF4CB2ACF7}" srcOrd="1" destOrd="0" presId="urn:microsoft.com/office/officeart/2005/8/layout/orgChart1"/>
    <dgm:cxn modelId="{CADB6570-1476-4BC8-9C5C-FB022183DFA5}" type="presParOf" srcId="{E24EC5B2-9D4E-44D8-8CE3-8F6721FBC4DC}" destId="{0BD1A56B-8856-4C15-ADDB-D1023C18F6E1}" srcOrd="2" destOrd="0" presId="urn:microsoft.com/office/officeart/2005/8/layout/orgChart1"/>
    <dgm:cxn modelId="{99BABED8-04F5-4909-8C68-B2FC9E88E791}" type="presParOf" srcId="{E8FB622E-AB89-49AD-AC46-40FF2ECA3654}" destId="{D2540E51-1469-4037-A8BD-2F0DD5AD5491}" srcOrd="2" destOrd="0" presId="urn:microsoft.com/office/officeart/2005/8/layout/orgChart1"/>
    <dgm:cxn modelId="{C11BE87C-33FC-44ED-8A4B-CD36DC931A00}" type="presParOf" srcId="{E8FB622E-AB89-49AD-AC46-40FF2ECA3654}" destId="{991D1BC7-B26F-491E-8062-64D78E52E78F}" srcOrd="3" destOrd="0" presId="urn:microsoft.com/office/officeart/2005/8/layout/orgChart1"/>
    <dgm:cxn modelId="{2AB20898-5EE8-4510-B626-6B76A479B8D1}" type="presParOf" srcId="{991D1BC7-B26F-491E-8062-64D78E52E78F}" destId="{F91FAEAA-5703-4517-BBBB-C4AFF396F28C}" srcOrd="0" destOrd="0" presId="urn:microsoft.com/office/officeart/2005/8/layout/orgChart1"/>
    <dgm:cxn modelId="{6508EF99-CFC1-409C-8624-54C54913BDD3}" type="presParOf" srcId="{F91FAEAA-5703-4517-BBBB-C4AFF396F28C}" destId="{809978DB-8194-44BA-863E-16FC5DC6EE16}" srcOrd="0" destOrd="0" presId="urn:microsoft.com/office/officeart/2005/8/layout/orgChart1"/>
    <dgm:cxn modelId="{E1748DA7-A8B3-4AC1-9553-242A4113D898}" type="presParOf" srcId="{F91FAEAA-5703-4517-BBBB-C4AFF396F28C}" destId="{090E1700-21EE-4C61-9AB0-AEC6479AD91E}" srcOrd="1" destOrd="0" presId="urn:microsoft.com/office/officeart/2005/8/layout/orgChart1"/>
    <dgm:cxn modelId="{093AA22E-E57E-43F6-A287-95BB63489F8A}" type="presParOf" srcId="{991D1BC7-B26F-491E-8062-64D78E52E78F}" destId="{D6C859C2-36F2-4BCD-AB39-CA5413A30373}" srcOrd="1" destOrd="0" presId="urn:microsoft.com/office/officeart/2005/8/layout/orgChart1"/>
    <dgm:cxn modelId="{B45F3058-79F2-4FB7-A838-46E47328341E}" type="presParOf" srcId="{991D1BC7-B26F-491E-8062-64D78E52E78F}" destId="{4BD2EB36-9E08-47D5-8200-1A960531E51E}" srcOrd="2" destOrd="0" presId="urn:microsoft.com/office/officeart/2005/8/layout/orgChart1"/>
    <dgm:cxn modelId="{02C8A20A-44C2-4C1B-A4E6-4D6ABE1DD072}" type="presParOf" srcId="{144F7788-50AA-430D-9D6A-D9D68486BF2C}" destId="{18E9C4A7-B342-4C21-8E9E-FA904EFC7912}" srcOrd="2" destOrd="0" presId="urn:microsoft.com/office/officeart/2005/8/layout/orgChart1"/>
    <dgm:cxn modelId="{AEB67011-562E-4C50-83A3-4CFCF3E44C18}" type="presParOf" srcId="{4B191589-3EB0-4FAE-BE61-53553D0AFCFB}" destId="{1312DCBB-8C58-43C4-AEBB-B8505148713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F21300-5B57-4092-94B8-E0FE7243B4B2}" type="doc">
      <dgm:prSet loTypeId="urn:microsoft.com/office/officeart/2005/8/layout/orgChart1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cs-CZ"/>
        </a:p>
      </dgm:t>
    </dgm:pt>
    <dgm:pt modelId="{4A2AC456-A0DC-4C39-8826-E2772758A047}">
      <dgm:prSet phldrT="[Text]"/>
      <dgm:spPr/>
      <dgm:t>
        <a:bodyPr/>
        <a:lstStyle/>
        <a:p>
          <a:r>
            <a:rPr lang="cs-CZ" dirty="0"/>
            <a:t>ADAPT UTB</a:t>
          </a:r>
        </a:p>
      </dgm:t>
    </dgm:pt>
    <dgm:pt modelId="{F61EC09E-3D3D-414C-A249-6337F73CEF4D}" type="parTrans" cxnId="{F5D36C25-6AA8-418A-B2B5-DCFE539C0275}">
      <dgm:prSet/>
      <dgm:spPr/>
      <dgm:t>
        <a:bodyPr/>
        <a:lstStyle/>
        <a:p>
          <a:endParaRPr lang="cs-CZ"/>
        </a:p>
      </dgm:t>
    </dgm:pt>
    <dgm:pt modelId="{D43A6F40-5B46-4249-8F47-35FABDD60D86}" type="sibTrans" cxnId="{F5D36C25-6AA8-418A-B2B5-DCFE539C0275}">
      <dgm:prSet/>
      <dgm:spPr/>
      <dgm:t>
        <a:bodyPr/>
        <a:lstStyle/>
        <a:p>
          <a:endParaRPr lang="cs-CZ"/>
        </a:p>
      </dgm:t>
    </dgm:pt>
    <dgm:pt modelId="{47B551D1-EA51-4B85-A0DE-5B7BF4C63173}">
      <dgm:prSet phldrT="[Text]"/>
      <dgm:spPr/>
      <dgm:t>
        <a:bodyPr/>
        <a:lstStyle/>
        <a:p>
          <a:r>
            <a:rPr lang="cs-CZ" dirty="0"/>
            <a:t>Část A1</a:t>
          </a:r>
        </a:p>
      </dgm:t>
    </dgm:pt>
    <dgm:pt modelId="{730DED70-C75E-4954-80AE-2B0F199BD41B}" type="parTrans" cxnId="{5ED12049-36F2-418B-92B4-0C27E5A08322}">
      <dgm:prSet/>
      <dgm:spPr/>
      <dgm:t>
        <a:bodyPr/>
        <a:lstStyle/>
        <a:p>
          <a:endParaRPr lang="cs-CZ"/>
        </a:p>
      </dgm:t>
    </dgm:pt>
    <dgm:pt modelId="{C6FF44A8-881D-4223-B608-E7408D4BF97B}" type="sibTrans" cxnId="{5ED12049-36F2-418B-92B4-0C27E5A08322}">
      <dgm:prSet/>
      <dgm:spPr/>
      <dgm:t>
        <a:bodyPr/>
        <a:lstStyle/>
        <a:p>
          <a:endParaRPr lang="cs-CZ"/>
        </a:p>
      </dgm:t>
    </dgm:pt>
    <dgm:pt modelId="{0B6C207A-B076-45ED-98A8-00CCA001F2B4}">
      <dgm:prSet phldrT="[Text]"/>
      <dgm:spPr/>
      <dgm:t>
        <a:bodyPr/>
        <a:lstStyle/>
        <a:p>
          <a:r>
            <a:rPr lang="cs-CZ" dirty="0"/>
            <a:t>Část A2</a:t>
          </a:r>
        </a:p>
      </dgm:t>
    </dgm:pt>
    <dgm:pt modelId="{D9225ADD-A13F-460F-88CA-540B4EA2EE7B}" type="parTrans" cxnId="{337927E8-70E0-4D74-9DDA-7EC2E839DE62}">
      <dgm:prSet/>
      <dgm:spPr/>
      <dgm:t>
        <a:bodyPr/>
        <a:lstStyle/>
        <a:p>
          <a:endParaRPr lang="cs-CZ"/>
        </a:p>
      </dgm:t>
    </dgm:pt>
    <dgm:pt modelId="{621F6F41-CAF6-467B-AC80-86057CD5391A}" type="sibTrans" cxnId="{337927E8-70E0-4D74-9DDA-7EC2E839DE62}">
      <dgm:prSet/>
      <dgm:spPr/>
      <dgm:t>
        <a:bodyPr/>
        <a:lstStyle/>
        <a:p>
          <a:endParaRPr lang="cs-CZ"/>
        </a:p>
      </dgm:t>
    </dgm:pt>
    <dgm:pt modelId="{51C220C3-9C31-495E-8E46-581F193E79B7}">
      <dgm:prSet phldrT="[Text]"/>
      <dgm:spPr/>
      <dgm:t>
        <a:bodyPr/>
        <a:lstStyle/>
        <a:p>
          <a:r>
            <a:rPr lang="cs-CZ" dirty="0"/>
            <a:t>Část A3</a:t>
          </a:r>
        </a:p>
      </dgm:t>
    </dgm:pt>
    <dgm:pt modelId="{EA640CAA-41D6-4308-9EC2-731028241604}" type="parTrans" cxnId="{486560EC-4F1D-4A19-925F-926CCD5C88FD}">
      <dgm:prSet/>
      <dgm:spPr/>
      <dgm:t>
        <a:bodyPr/>
        <a:lstStyle/>
        <a:p>
          <a:endParaRPr lang="cs-CZ"/>
        </a:p>
      </dgm:t>
    </dgm:pt>
    <dgm:pt modelId="{179D6CFB-143E-4B94-BC61-1AB414581D7E}" type="sibTrans" cxnId="{486560EC-4F1D-4A19-925F-926CCD5C88FD}">
      <dgm:prSet/>
      <dgm:spPr/>
      <dgm:t>
        <a:bodyPr/>
        <a:lstStyle/>
        <a:p>
          <a:endParaRPr lang="cs-CZ"/>
        </a:p>
      </dgm:t>
    </dgm:pt>
    <dgm:pt modelId="{F36F4363-86A5-4735-B14E-EEB88962060A}">
      <dgm:prSet phldrT="[Text]"/>
      <dgm:spPr/>
      <dgm:t>
        <a:bodyPr/>
        <a:lstStyle/>
        <a:p>
          <a:r>
            <a:rPr lang="cs-CZ" dirty="0"/>
            <a:t>Část A4</a:t>
          </a:r>
        </a:p>
      </dgm:t>
    </dgm:pt>
    <dgm:pt modelId="{41545783-03DB-49C3-8EB2-C3E03834F15B}" type="parTrans" cxnId="{DCA12E2C-8478-4F27-9DD6-7823B970EBCA}">
      <dgm:prSet/>
      <dgm:spPr/>
      <dgm:t>
        <a:bodyPr/>
        <a:lstStyle/>
        <a:p>
          <a:endParaRPr lang="cs-CZ"/>
        </a:p>
      </dgm:t>
    </dgm:pt>
    <dgm:pt modelId="{C430B468-DFB6-46AF-9025-EF42D581D960}" type="sibTrans" cxnId="{DCA12E2C-8478-4F27-9DD6-7823B970EBCA}">
      <dgm:prSet/>
      <dgm:spPr/>
      <dgm:t>
        <a:bodyPr/>
        <a:lstStyle/>
        <a:p>
          <a:endParaRPr lang="cs-CZ"/>
        </a:p>
      </dgm:t>
    </dgm:pt>
    <dgm:pt modelId="{68CDD48B-B20B-4433-9563-49961CF4285D}">
      <dgm:prSet phldrT="[Text]"/>
      <dgm:spPr/>
      <dgm:t>
        <a:bodyPr/>
        <a:lstStyle/>
        <a:p>
          <a:r>
            <a:rPr lang="cs-CZ" dirty="0"/>
            <a:t>Investice do digitální infrastruktury</a:t>
          </a:r>
        </a:p>
      </dgm:t>
    </dgm:pt>
    <dgm:pt modelId="{0A7281F4-C1C5-4EAE-B6EC-BDB5AF402811}" type="parTrans" cxnId="{E3C30240-C5F6-4474-8733-4D927938AC0F}">
      <dgm:prSet/>
      <dgm:spPr/>
      <dgm:t>
        <a:bodyPr/>
        <a:lstStyle/>
        <a:p>
          <a:endParaRPr lang="cs-CZ"/>
        </a:p>
      </dgm:t>
    </dgm:pt>
    <dgm:pt modelId="{B7CD7850-0DAE-4B41-A29A-2BAD501E094F}" type="sibTrans" cxnId="{E3C30240-C5F6-4474-8733-4D927938AC0F}">
      <dgm:prSet/>
      <dgm:spPr/>
      <dgm:t>
        <a:bodyPr/>
        <a:lstStyle/>
        <a:p>
          <a:endParaRPr lang="cs-CZ"/>
        </a:p>
      </dgm:t>
    </dgm:pt>
    <dgm:pt modelId="{7706FDD4-5056-4F25-87B7-722305FB8014}">
      <dgm:prSet phldrT="[Text]"/>
      <dgm:spPr/>
      <dgm:t>
        <a:bodyPr/>
        <a:lstStyle/>
        <a:p>
          <a:r>
            <a:rPr lang="cs-CZ" dirty="0"/>
            <a:t>Vzdělávání v oblasti online forem učení</a:t>
          </a:r>
        </a:p>
      </dgm:t>
    </dgm:pt>
    <dgm:pt modelId="{72B5EB71-A07A-490C-9932-0A53DBB24D89}" type="parTrans" cxnId="{0F4EBA14-0CA3-4ACA-8719-E8B18F25784B}">
      <dgm:prSet/>
      <dgm:spPr/>
      <dgm:t>
        <a:bodyPr/>
        <a:lstStyle/>
        <a:p>
          <a:endParaRPr lang="cs-CZ"/>
        </a:p>
      </dgm:t>
    </dgm:pt>
    <dgm:pt modelId="{D5265B01-9E87-416B-96EF-1DB8E9B9CD81}" type="sibTrans" cxnId="{0F4EBA14-0CA3-4ACA-8719-E8B18F25784B}">
      <dgm:prSet/>
      <dgm:spPr/>
      <dgm:t>
        <a:bodyPr/>
        <a:lstStyle/>
        <a:p>
          <a:endParaRPr lang="cs-CZ"/>
        </a:p>
      </dgm:t>
    </dgm:pt>
    <dgm:pt modelId="{C138AA5E-AB06-48A1-9605-9DC14A2AC2FD}">
      <dgm:prSet phldrT="[Text]"/>
      <dgm:spPr/>
      <dgm:t>
        <a:bodyPr/>
        <a:lstStyle/>
        <a:p>
          <a:r>
            <a:rPr lang="cs-CZ" dirty="0"/>
            <a:t>Nové profesně orientované SP</a:t>
          </a:r>
        </a:p>
      </dgm:t>
    </dgm:pt>
    <dgm:pt modelId="{17B329EE-AE55-4DD8-90D3-DFFB8AFFC469}" type="parTrans" cxnId="{38CB276A-3CBD-46CC-BE29-C5CFD17BFA81}">
      <dgm:prSet/>
      <dgm:spPr/>
      <dgm:t>
        <a:bodyPr/>
        <a:lstStyle/>
        <a:p>
          <a:endParaRPr lang="cs-CZ"/>
        </a:p>
      </dgm:t>
    </dgm:pt>
    <dgm:pt modelId="{B4B1EF93-CBE7-4D3D-9916-5F16C0E8D0BE}" type="sibTrans" cxnId="{38CB276A-3CBD-46CC-BE29-C5CFD17BFA81}">
      <dgm:prSet/>
      <dgm:spPr/>
      <dgm:t>
        <a:bodyPr/>
        <a:lstStyle/>
        <a:p>
          <a:endParaRPr lang="cs-CZ"/>
        </a:p>
      </dgm:t>
    </dgm:pt>
    <dgm:pt modelId="{4BEEC175-1767-4E32-8514-3879624434C8}">
      <dgm:prSet phldrT="[Text]"/>
      <dgm:spPr/>
      <dgm:t>
        <a:bodyPr/>
        <a:lstStyle/>
        <a:p>
          <a:r>
            <a:rPr lang="cs-CZ" dirty="0"/>
            <a:t>Rozvoj CŽV a nové kurzy CŽV dle metodiky </a:t>
          </a:r>
          <a:r>
            <a:rPr lang="cs-CZ" dirty="0" err="1"/>
            <a:t>mikrokreditů</a:t>
          </a:r>
          <a:endParaRPr lang="cs-CZ" dirty="0"/>
        </a:p>
      </dgm:t>
    </dgm:pt>
    <dgm:pt modelId="{0D7404AA-EDE5-413D-B929-43997C968530}" type="parTrans" cxnId="{E9219E08-B0F6-4A72-81CD-68CA69962257}">
      <dgm:prSet/>
      <dgm:spPr/>
      <dgm:t>
        <a:bodyPr/>
        <a:lstStyle/>
        <a:p>
          <a:endParaRPr lang="cs-CZ"/>
        </a:p>
      </dgm:t>
    </dgm:pt>
    <dgm:pt modelId="{B6CEE8AC-85D7-4729-AB72-5CF9B9EC9CB6}" type="sibTrans" cxnId="{E9219E08-B0F6-4A72-81CD-68CA69962257}">
      <dgm:prSet/>
      <dgm:spPr/>
      <dgm:t>
        <a:bodyPr/>
        <a:lstStyle/>
        <a:p>
          <a:endParaRPr lang="cs-CZ"/>
        </a:p>
      </dgm:t>
    </dgm:pt>
    <dgm:pt modelId="{B846F093-14E2-41DE-8EEC-C5C222B18B50}" type="pres">
      <dgm:prSet presAssocID="{64F21300-5B57-4092-94B8-E0FE7243B4B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814F2D3-A3BC-419A-8DCF-531B44F3F2AF}" type="pres">
      <dgm:prSet presAssocID="{4A2AC456-A0DC-4C39-8826-E2772758A047}" presName="hierRoot1" presStyleCnt="0">
        <dgm:presLayoutVars>
          <dgm:hierBranch val="init"/>
        </dgm:presLayoutVars>
      </dgm:prSet>
      <dgm:spPr/>
    </dgm:pt>
    <dgm:pt modelId="{1223DE9C-F267-4C28-9CEE-1F390B11689A}" type="pres">
      <dgm:prSet presAssocID="{4A2AC456-A0DC-4C39-8826-E2772758A047}" presName="rootComposite1" presStyleCnt="0"/>
      <dgm:spPr/>
    </dgm:pt>
    <dgm:pt modelId="{954E9326-8EF6-4684-A0F6-A2EC4702427A}" type="pres">
      <dgm:prSet presAssocID="{4A2AC456-A0DC-4C39-8826-E2772758A047}" presName="rootText1" presStyleLbl="node0" presStyleIdx="0" presStyleCnt="1">
        <dgm:presLayoutVars>
          <dgm:chPref val="3"/>
        </dgm:presLayoutVars>
      </dgm:prSet>
      <dgm:spPr/>
    </dgm:pt>
    <dgm:pt modelId="{F56DD72F-16C4-41DD-9F3A-A2E6A3BD9718}" type="pres">
      <dgm:prSet presAssocID="{4A2AC456-A0DC-4C39-8826-E2772758A047}" presName="rootConnector1" presStyleLbl="node1" presStyleIdx="0" presStyleCnt="0"/>
      <dgm:spPr/>
    </dgm:pt>
    <dgm:pt modelId="{9E980252-10F2-419A-A385-4BD2A53254F0}" type="pres">
      <dgm:prSet presAssocID="{4A2AC456-A0DC-4C39-8826-E2772758A047}" presName="hierChild2" presStyleCnt="0"/>
      <dgm:spPr/>
    </dgm:pt>
    <dgm:pt modelId="{2B9038CD-839C-49E6-B9FB-40F5BE7D1BA7}" type="pres">
      <dgm:prSet presAssocID="{730DED70-C75E-4954-80AE-2B0F199BD41B}" presName="Name37" presStyleLbl="parChTrans1D2" presStyleIdx="0" presStyleCnt="4"/>
      <dgm:spPr/>
    </dgm:pt>
    <dgm:pt modelId="{25E20E2B-65DC-48C1-B2C2-387851AF0FF6}" type="pres">
      <dgm:prSet presAssocID="{47B551D1-EA51-4B85-A0DE-5B7BF4C63173}" presName="hierRoot2" presStyleCnt="0">
        <dgm:presLayoutVars>
          <dgm:hierBranch val="init"/>
        </dgm:presLayoutVars>
      </dgm:prSet>
      <dgm:spPr/>
    </dgm:pt>
    <dgm:pt modelId="{0DF1E7FE-1F35-471B-AC0E-C0F7A08F9BAC}" type="pres">
      <dgm:prSet presAssocID="{47B551D1-EA51-4B85-A0DE-5B7BF4C63173}" presName="rootComposite" presStyleCnt="0"/>
      <dgm:spPr/>
    </dgm:pt>
    <dgm:pt modelId="{306495D6-86BE-414F-8173-8FA2FA68D9A3}" type="pres">
      <dgm:prSet presAssocID="{47B551D1-EA51-4B85-A0DE-5B7BF4C63173}" presName="rootText" presStyleLbl="node2" presStyleIdx="0" presStyleCnt="4">
        <dgm:presLayoutVars>
          <dgm:chPref val="3"/>
        </dgm:presLayoutVars>
      </dgm:prSet>
      <dgm:spPr/>
    </dgm:pt>
    <dgm:pt modelId="{CE037343-DD5C-4B55-A507-1DD333F26F25}" type="pres">
      <dgm:prSet presAssocID="{47B551D1-EA51-4B85-A0DE-5B7BF4C63173}" presName="rootConnector" presStyleLbl="node2" presStyleIdx="0" presStyleCnt="4"/>
      <dgm:spPr/>
    </dgm:pt>
    <dgm:pt modelId="{CE195F69-589A-42BE-AE30-7AACDB792BF5}" type="pres">
      <dgm:prSet presAssocID="{47B551D1-EA51-4B85-A0DE-5B7BF4C63173}" presName="hierChild4" presStyleCnt="0"/>
      <dgm:spPr/>
    </dgm:pt>
    <dgm:pt modelId="{470199B7-02F3-4AF5-9CD2-35145CEFC07D}" type="pres">
      <dgm:prSet presAssocID="{0A7281F4-C1C5-4EAE-B6EC-BDB5AF402811}" presName="Name37" presStyleLbl="parChTrans1D3" presStyleIdx="0" presStyleCnt="4"/>
      <dgm:spPr/>
    </dgm:pt>
    <dgm:pt modelId="{A1A82893-D884-4DC5-84DB-5817A0847A73}" type="pres">
      <dgm:prSet presAssocID="{68CDD48B-B20B-4433-9563-49961CF4285D}" presName="hierRoot2" presStyleCnt="0">
        <dgm:presLayoutVars>
          <dgm:hierBranch val="init"/>
        </dgm:presLayoutVars>
      </dgm:prSet>
      <dgm:spPr/>
    </dgm:pt>
    <dgm:pt modelId="{8B123A0D-4936-4175-8550-B1287573F93D}" type="pres">
      <dgm:prSet presAssocID="{68CDD48B-B20B-4433-9563-49961CF4285D}" presName="rootComposite" presStyleCnt="0"/>
      <dgm:spPr/>
    </dgm:pt>
    <dgm:pt modelId="{7F7C51C7-6094-4115-A392-538F4D5F4AFA}" type="pres">
      <dgm:prSet presAssocID="{68CDD48B-B20B-4433-9563-49961CF4285D}" presName="rootText" presStyleLbl="node3" presStyleIdx="0" presStyleCnt="4">
        <dgm:presLayoutVars>
          <dgm:chPref val="3"/>
        </dgm:presLayoutVars>
      </dgm:prSet>
      <dgm:spPr/>
    </dgm:pt>
    <dgm:pt modelId="{31F5FBE8-7D04-4925-B5FE-37B28E101951}" type="pres">
      <dgm:prSet presAssocID="{68CDD48B-B20B-4433-9563-49961CF4285D}" presName="rootConnector" presStyleLbl="node3" presStyleIdx="0" presStyleCnt="4"/>
      <dgm:spPr/>
    </dgm:pt>
    <dgm:pt modelId="{967B9591-9256-4C91-95ED-8D91FBA41927}" type="pres">
      <dgm:prSet presAssocID="{68CDD48B-B20B-4433-9563-49961CF4285D}" presName="hierChild4" presStyleCnt="0"/>
      <dgm:spPr/>
    </dgm:pt>
    <dgm:pt modelId="{E1CC16A1-7B67-4CB6-A47D-AF3C90D69BDA}" type="pres">
      <dgm:prSet presAssocID="{68CDD48B-B20B-4433-9563-49961CF4285D}" presName="hierChild5" presStyleCnt="0"/>
      <dgm:spPr/>
    </dgm:pt>
    <dgm:pt modelId="{EBA23BB5-D111-4649-A13C-84DEF6A2B419}" type="pres">
      <dgm:prSet presAssocID="{47B551D1-EA51-4B85-A0DE-5B7BF4C63173}" presName="hierChild5" presStyleCnt="0"/>
      <dgm:spPr/>
    </dgm:pt>
    <dgm:pt modelId="{18D1223A-8C84-4E23-9D55-F1B515482133}" type="pres">
      <dgm:prSet presAssocID="{D9225ADD-A13F-460F-88CA-540B4EA2EE7B}" presName="Name37" presStyleLbl="parChTrans1D2" presStyleIdx="1" presStyleCnt="4"/>
      <dgm:spPr/>
    </dgm:pt>
    <dgm:pt modelId="{FB757FFB-8E8A-41A3-BBE1-99C8725B63B5}" type="pres">
      <dgm:prSet presAssocID="{0B6C207A-B076-45ED-98A8-00CCA001F2B4}" presName="hierRoot2" presStyleCnt="0">
        <dgm:presLayoutVars>
          <dgm:hierBranch val="init"/>
        </dgm:presLayoutVars>
      </dgm:prSet>
      <dgm:spPr/>
    </dgm:pt>
    <dgm:pt modelId="{3EC140DF-5937-44EA-994E-CCDE8F8EC5D3}" type="pres">
      <dgm:prSet presAssocID="{0B6C207A-B076-45ED-98A8-00CCA001F2B4}" presName="rootComposite" presStyleCnt="0"/>
      <dgm:spPr/>
    </dgm:pt>
    <dgm:pt modelId="{8E4F485A-A4D8-4A67-AD3C-53B7F50BB25B}" type="pres">
      <dgm:prSet presAssocID="{0B6C207A-B076-45ED-98A8-00CCA001F2B4}" presName="rootText" presStyleLbl="node2" presStyleIdx="1" presStyleCnt="4">
        <dgm:presLayoutVars>
          <dgm:chPref val="3"/>
        </dgm:presLayoutVars>
      </dgm:prSet>
      <dgm:spPr/>
    </dgm:pt>
    <dgm:pt modelId="{B48BEC29-F14B-4B70-8961-32D7C6A7C2D8}" type="pres">
      <dgm:prSet presAssocID="{0B6C207A-B076-45ED-98A8-00CCA001F2B4}" presName="rootConnector" presStyleLbl="node2" presStyleIdx="1" presStyleCnt="4"/>
      <dgm:spPr/>
    </dgm:pt>
    <dgm:pt modelId="{C9A3359F-6376-4423-8633-F2D24A34DA68}" type="pres">
      <dgm:prSet presAssocID="{0B6C207A-B076-45ED-98A8-00CCA001F2B4}" presName="hierChild4" presStyleCnt="0"/>
      <dgm:spPr/>
    </dgm:pt>
    <dgm:pt modelId="{F3A8FCE5-E9D5-463B-BEB4-73C713D47ED7}" type="pres">
      <dgm:prSet presAssocID="{72B5EB71-A07A-490C-9932-0A53DBB24D89}" presName="Name37" presStyleLbl="parChTrans1D3" presStyleIdx="1" presStyleCnt="4"/>
      <dgm:spPr/>
    </dgm:pt>
    <dgm:pt modelId="{D1C7CC82-C7ED-4A2F-A37D-580CC4343656}" type="pres">
      <dgm:prSet presAssocID="{7706FDD4-5056-4F25-87B7-722305FB8014}" presName="hierRoot2" presStyleCnt="0">
        <dgm:presLayoutVars>
          <dgm:hierBranch val="init"/>
        </dgm:presLayoutVars>
      </dgm:prSet>
      <dgm:spPr/>
    </dgm:pt>
    <dgm:pt modelId="{65B1B063-39DB-45A5-87F3-38DC04096F3C}" type="pres">
      <dgm:prSet presAssocID="{7706FDD4-5056-4F25-87B7-722305FB8014}" presName="rootComposite" presStyleCnt="0"/>
      <dgm:spPr/>
    </dgm:pt>
    <dgm:pt modelId="{AF8359BA-6435-43E5-8238-B716013498A0}" type="pres">
      <dgm:prSet presAssocID="{7706FDD4-5056-4F25-87B7-722305FB8014}" presName="rootText" presStyleLbl="node3" presStyleIdx="1" presStyleCnt="4">
        <dgm:presLayoutVars>
          <dgm:chPref val="3"/>
        </dgm:presLayoutVars>
      </dgm:prSet>
      <dgm:spPr/>
    </dgm:pt>
    <dgm:pt modelId="{271C2A0C-3DDF-4709-B664-C6C149E75CB4}" type="pres">
      <dgm:prSet presAssocID="{7706FDD4-5056-4F25-87B7-722305FB8014}" presName="rootConnector" presStyleLbl="node3" presStyleIdx="1" presStyleCnt="4"/>
      <dgm:spPr/>
    </dgm:pt>
    <dgm:pt modelId="{EE155D7B-C9C1-4DCB-A0A6-0716D4925896}" type="pres">
      <dgm:prSet presAssocID="{7706FDD4-5056-4F25-87B7-722305FB8014}" presName="hierChild4" presStyleCnt="0"/>
      <dgm:spPr/>
    </dgm:pt>
    <dgm:pt modelId="{04B8C779-15B4-4A58-8CC2-BD86F6EAB788}" type="pres">
      <dgm:prSet presAssocID="{7706FDD4-5056-4F25-87B7-722305FB8014}" presName="hierChild5" presStyleCnt="0"/>
      <dgm:spPr/>
    </dgm:pt>
    <dgm:pt modelId="{371982D8-D227-463A-BBF8-9152FE80D8DF}" type="pres">
      <dgm:prSet presAssocID="{0B6C207A-B076-45ED-98A8-00CCA001F2B4}" presName="hierChild5" presStyleCnt="0"/>
      <dgm:spPr/>
    </dgm:pt>
    <dgm:pt modelId="{620DAEE4-FBA8-41D3-998E-FA80ABE02AD8}" type="pres">
      <dgm:prSet presAssocID="{EA640CAA-41D6-4308-9EC2-731028241604}" presName="Name37" presStyleLbl="parChTrans1D2" presStyleIdx="2" presStyleCnt="4"/>
      <dgm:spPr/>
    </dgm:pt>
    <dgm:pt modelId="{6C9FFC33-FBAA-4120-BB11-ADA355B69BB9}" type="pres">
      <dgm:prSet presAssocID="{51C220C3-9C31-495E-8E46-581F193E79B7}" presName="hierRoot2" presStyleCnt="0">
        <dgm:presLayoutVars>
          <dgm:hierBranch val="init"/>
        </dgm:presLayoutVars>
      </dgm:prSet>
      <dgm:spPr/>
    </dgm:pt>
    <dgm:pt modelId="{743D4D62-3571-4E02-BA16-1A3625095E30}" type="pres">
      <dgm:prSet presAssocID="{51C220C3-9C31-495E-8E46-581F193E79B7}" presName="rootComposite" presStyleCnt="0"/>
      <dgm:spPr/>
    </dgm:pt>
    <dgm:pt modelId="{F345FCA8-9E5D-43C0-924A-3D5ED4F2835C}" type="pres">
      <dgm:prSet presAssocID="{51C220C3-9C31-495E-8E46-581F193E79B7}" presName="rootText" presStyleLbl="node2" presStyleIdx="2" presStyleCnt="4">
        <dgm:presLayoutVars>
          <dgm:chPref val="3"/>
        </dgm:presLayoutVars>
      </dgm:prSet>
      <dgm:spPr/>
    </dgm:pt>
    <dgm:pt modelId="{C4E67AB5-6FE9-4BF9-B85E-542150699DCB}" type="pres">
      <dgm:prSet presAssocID="{51C220C3-9C31-495E-8E46-581F193E79B7}" presName="rootConnector" presStyleLbl="node2" presStyleIdx="2" presStyleCnt="4"/>
      <dgm:spPr/>
    </dgm:pt>
    <dgm:pt modelId="{68409F4E-977D-4287-99E5-F155D429C711}" type="pres">
      <dgm:prSet presAssocID="{51C220C3-9C31-495E-8E46-581F193E79B7}" presName="hierChild4" presStyleCnt="0"/>
      <dgm:spPr/>
    </dgm:pt>
    <dgm:pt modelId="{361D8C35-DD69-418F-A20A-58FC81D40D83}" type="pres">
      <dgm:prSet presAssocID="{17B329EE-AE55-4DD8-90D3-DFFB8AFFC469}" presName="Name37" presStyleLbl="parChTrans1D3" presStyleIdx="2" presStyleCnt="4"/>
      <dgm:spPr/>
    </dgm:pt>
    <dgm:pt modelId="{07EE3DDD-C96A-4573-8CA0-FCAD9399A2BB}" type="pres">
      <dgm:prSet presAssocID="{C138AA5E-AB06-48A1-9605-9DC14A2AC2FD}" presName="hierRoot2" presStyleCnt="0">
        <dgm:presLayoutVars>
          <dgm:hierBranch val="init"/>
        </dgm:presLayoutVars>
      </dgm:prSet>
      <dgm:spPr/>
    </dgm:pt>
    <dgm:pt modelId="{FE3BF675-80CC-478E-A21B-1CA85E05B45A}" type="pres">
      <dgm:prSet presAssocID="{C138AA5E-AB06-48A1-9605-9DC14A2AC2FD}" presName="rootComposite" presStyleCnt="0"/>
      <dgm:spPr/>
    </dgm:pt>
    <dgm:pt modelId="{2335DABB-1527-4255-BB16-EF589EEBE1CA}" type="pres">
      <dgm:prSet presAssocID="{C138AA5E-AB06-48A1-9605-9DC14A2AC2FD}" presName="rootText" presStyleLbl="node3" presStyleIdx="2" presStyleCnt="4">
        <dgm:presLayoutVars>
          <dgm:chPref val="3"/>
        </dgm:presLayoutVars>
      </dgm:prSet>
      <dgm:spPr/>
    </dgm:pt>
    <dgm:pt modelId="{AF9A0EF2-0A05-4E75-94CC-5123CEA7CCE5}" type="pres">
      <dgm:prSet presAssocID="{C138AA5E-AB06-48A1-9605-9DC14A2AC2FD}" presName="rootConnector" presStyleLbl="node3" presStyleIdx="2" presStyleCnt="4"/>
      <dgm:spPr/>
    </dgm:pt>
    <dgm:pt modelId="{15F2D2A5-9B9B-4F9A-832B-2C28EE82EE1B}" type="pres">
      <dgm:prSet presAssocID="{C138AA5E-AB06-48A1-9605-9DC14A2AC2FD}" presName="hierChild4" presStyleCnt="0"/>
      <dgm:spPr/>
    </dgm:pt>
    <dgm:pt modelId="{122E6293-478A-439C-8A44-5C821272BFE9}" type="pres">
      <dgm:prSet presAssocID="{C138AA5E-AB06-48A1-9605-9DC14A2AC2FD}" presName="hierChild5" presStyleCnt="0"/>
      <dgm:spPr/>
    </dgm:pt>
    <dgm:pt modelId="{B1A06CE0-15D5-4ABC-8631-9BD6244A85CE}" type="pres">
      <dgm:prSet presAssocID="{51C220C3-9C31-495E-8E46-581F193E79B7}" presName="hierChild5" presStyleCnt="0"/>
      <dgm:spPr/>
    </dgm:pt>
    <dgm:pt modelId="{8E81B607-3DE9-434D-A4D6-DA6D32B82875}" type="pres">
      <dgm:prSet presAssocID="{41545783-03DB-49C3-8EB2-C3E03834F15B}" presName="Name37" presStyleLbl="parChTrans1D2" presStyleIdx="3" presStyleCnt="4"/>
      <dgm:spPr/>
    </dgm:pt>
    <dgm:pt modelId="{A9279242-E275-4C06-9D94-6F832F4D5098}" type="pres">
      <dgm:prSet presAssocID="{F36F4363-86A5-4735-B14E-EEB88962060A}" presName="hierRoot2" presStyleCnt="0">
        <dgm:presLayoutVars>
          <dgm:hierBranch val="init"/>
        </dgm:presLayoutVars>
      </dgm:prSet>
      <dgm:spPr/>
    </dgm:pt>
    <dgm:pt modelId="{23ED34E4-0174-4C36-9814-381EA6135FE6}" type="pres">
      <dgm:prSet presAssocID="{F36F4363-86A5-4735-B14E-EEB88962060A}" presName="rootComposite" presStyleCnt="0"/>
      <dgm:spPr/>
    </dgm:pt>
    <dgm:pt modelId="{E356383D-3EF8-413C-B79A-1B27F4F45F7E}" type="pres">
      <dgm:prSet presAssocID="{F36F4363-86A5-4735-B14E-EEB88962060A}" presName="rootText" presStyleLbl="node2" presStyleIdx="3" presStyleCnt="4">
        <dgm:presLayoutVars>
          <dgm:chPref val="3"/>
        </dgm:presLayoutVars>
      </dgm:prSet>
      <dgm:spPr/>
    </dgm:pt>
    <dgm:pt modelId="{6A6E79E5-714D-43D4-83F8-86FC817AB7B4}" type="pres">
      <dgm:prSet presAssocID="{F36F4363-86A5-4735-B14E-EEB88962060A}" presName="rootConnector" presStyleLbl="node2" presStyleIdx="3" presStyleCnt="4"/>
      <dgm:spPr/>
    </dgm:pt>
    <dgm:pt modelId="{5E2EC284-F4E3-4FE2-A39F-32AC1B5248FC}" type="pres">
      <dgm:prSet presAssocID="{F36F4363-86A5-4735-B14E-EEB88962060A}" presName="hierChild4" presStyleCnt="0"/>
      <dgm:spPr/>
    </dgm:pt>
    <dgm:pt modelId="{2EBFD624-E007-4141-AFCB-90978DA8E99E}" type="pres">
      <dgm:prSet presAssocID="{0D7404AA-EDE5-413D-B929-43997C968530}" presName="Name37" presStyleLbl="parChTrans1D3" presStyleIdx="3" presStyleCnt="4"/>
      <dgm:spPr/>
    </dgm:pt>
    <dgm:pt modelId="{1E86BD0E-1038-4207-8373-B89B90AF5FC5}" type="pres">
      <dgm:prSet presAssocID="{4BEEC175-1767-4E32-8514-3879624434C8}" presName="hierRoot2" presStyleCnt="0">
        <dgm:presLayoutVars>
          <dgm:hierBranch val="init"/>
        </dgm:presLayoutVars>
      </dgm:prSet>
      <dgm:spPr/>
    </dgm:pt>
    <dgm:pt modelId="{40B43A0B-2BD6-471B-A0A7-AEB38E1C3DF1}" type="pres">
      <dgm:prSet presAssocID="{4BEEC175-1767-4E32-8514-3879624434C8}" presName="rootComposite" presStyleCnt="0"/>
      <dgm:spPr/>
    </dgm:pt>
    <dgm:pt modelId="{8D596709-9D04-42FE-985F-27DA875B464E}" type="pres">
      <dgm:prSet presAssocID="{4BEEC175-1767-4E32-8514-3879624434C8}" presName="rootText" presStyleLbl="node3" presStyleIdx="3" presStyleCnt="4">
        <dgm:presLayoutVars>
          <dgm:chPref val="3"/>
        </dgm:presLayoutVars>
      </dgm:prSet>
      <dgm:spPr/>
    </dgm:pt>
    <dgm:pt modelId="{A1F6422B-C0E6-4338-BA0E-D1014F0D3513}" type="pres">
      <dgm:prSet presAssocID="{4BEEC175-1767-4E32-8514-3879624434C8}" presName="rootConnector" presStyleLbl="node3" presStyleIdx="3" presStyleCnt="4"/>
      <dgm:spPr/>
    </dgm:pt>
    <dgm:pt modelId="{55AE6353-A055-4FA1-814C-212FB03F4069}" type="pres">
      <dgm:prSet presAssocID="{4BEEC175-1767-4E32-8514-3879624434C8}" presName="hierChild4" presStyleCnt="0"/>
      <dgm:spPr/>
    </dgm:pt>
    <dgm:pt modelId="{15F4AD5E-6EF9-4662-98C5-84BAC07935FA}" type="pres">
      <dgm:prSet presAssocID="{4BEEC175-1767-4E32-8514-3879624434C8}" presName="hierChild5" presStyleCnt="0"/>
      <dgm:spPr/>
    </dgm:pt>
    <dgm:pt modelId="{746DA608-665E-45FE-8AA7-25B8224E3B4C}" type="pres">
      <dgm:prSet presAssocID="{F36F4363-86A5-4735-B14E-EEB88962060A}" presName="hierChild5" presStyleCnt="0"/>
      <dgm:spPr/>
    </dgm:pt>
    <dgm:pt modelId="{35A4B769-1648-4CEA-BD35-5A679BEB754F}" type="pres">
      <dgm:prSet presAssocID="{4A2AC456-A0DC-4C39-8826-E2772758A047}" presName="hierChild3" presStyleCnt="0"/>
      <dgm:spPr/>
    </dgm:pt>
  </dgm:ptLst>
  <dgm:cxnLst>
    <dgm:cxn modelId="{E9219E08-B0F6-4A72-81CD-68CA69962257}" srcId="{F36F4363-86A5-4735-B14E-EEB88962060A}" destId="{4BEEC175-1767-4E32-8514-3879624434C8}" srcOrd="0" destOrd="0" parTransId="{0D7404AA-EDE5-413D-B929-43997C968530}" sibTransId="{B6CEE8AC-85D7-4729-AB72-5CF9B9EC9CB6}"/>
    <dgm:cxn modelId="{3951B70C-C4CC-49D8-9629-01C7D7183E19}" type="presOf" srcId="{0B6C207A-B076-45ED-98A8-00CCA001F2B4}" destId="{B48BEC29-F14B-4B70-8961-32D7C6A7C2D8}" srcOrd="1" destOrd="0" presId="urn:microsoft.com/office/officeart/2005/8/layout/orgChart1"/>
    <dgm:cxn modelId="{5D354611-9FD8-4BE9-8019-CFB27A6D2A00}" type="presOf" srcId="{41545783-03DB-49C3-8EB2-C3E03834F15B}" destId="{8E81B607-3DE9-434D-A4D6-DA6D32B82875}" srcOrd="0" destOrd="0" presId="urn:microsoft.com/office/officeart/2005/8/layout/orgChart1"/>
    <dgm:cxn modelId="{0F4EBA14-0CA3-4ACA-8719-E8B18F25784B}" srcId="{0B6C207A-B076-45ED-98A8-00CCA001F2B4}" destId="{7706FDD4-5056-4F25-87B7-722305FB8014}" srcOrd="0" destOrd="0" parTransId="{72B5EB71-A07A-490C-9932-0A53DBB24D89}" sibTransId="{D5265B01-9E87-416B-96EF-1DB8E9B9CD81}"/>
    <dgm:cxn modelId="{F46DBE1E-AE12-4485-B0CC-7F7499B51C96}" type="presOf" srcId="{7706FDD4-5056-4F25-87B7-722305FB8014}" destId="{271C2A0C-3DDF-4709-B664-C6C149E75CB4}" srcOrd="1" destOrd="0" presId="urn:microsoft.com/office/officeart/2005/8/layout/orgChart1"/>
    <dgm:cxn modelId="{DF4B1620-6FE8-4991-932D-36BC01CEBB72}" type="presOf" srcId="{D9225ADD-A13F-460F-88CA-540B4EA2EE7B}" destId="{18D1223A-8C84-4E23-9D55-F1B515482133}" srcOrd="0" destOrd="0" presId="urn:microsoft.com/office/officeart/2005/8/layout/orgChart1"/>
    <dgm:cxn modelId="{F5D36C25-6AA8-418A-B2B5-DCFE539C0275}" srcId="{64F21300-5B57-4092-94B8-E0FE7243B4B2}" destId="{4A2AC456-A0DC-4C39-8826-E2772758A047}" srcOrd="0" destOrd="0" parTransId="{F61EC09E-3D3D-414C-A249-6337F73CEF4D}" sibTransId="{D43A6F40-5B46-4249-8F47-35FABDD60D86}"/>
    <dgm:cxn modelId="{50295B28-82D1-4B73-A537-4B8FB93A72C8}" type="presOf" srcId="{64F21300-5B57-4092-94B8-E0FE7243B4B2}" destId="{B846F093-14E2-41DE-8EEC-C5C222B18B50}" srcOrd="0" destOrd="0" presId="urn:microsoft.com/office/officeart/2005/8/layout/orgChart1"/>
    <dgm:cxn modelId="{DCA12E2C-8478-4F27-9DD6-7823B970EBCA}" srcId="{4A2AC456-A0DC-4C39-8826-E2772758A047}" destId="{F36F4363-86A5-4735-B14E-EEB88962060A}" srcOrd="3" destOrd="0" parTransId="{41545783-03DB-49C3-8EB2-C3E03834F15B}" sibTransId="{C430B468-DFB6-46AF-9025-EF42D581D960}"/>
    <dgm:cxn modelId="{72BCD73B-1429-4EAE-9930-3D326A4B5EE9}" type="presOf" srcId="{7706FDD4-5056-4F25-87B7-722305FB8014}" destId="{AF8359BA-6435-43E5-8238-B716013498A0}" srcOrd="0" destOrd="0" presId="urn:microsoft.com/office/officeart/2005/8/layout/orgChart1"/>
    <dgm:cxn modelId="{E2FAF83D-C462-4C0D-B006-F9CC1626925A}" type="presOf" srcId="{47B551D1-EA51-4B85-A0DE-5B7BF4C63173}" destId="{306495D6-86BE-414F-8173-8FA2FA68D9A3}" srcOrd="0" destOrd="0" presId="urn:microsoft.com/office/officeart/2005/8/layout/orgChart1"/>
    <dgm:cxn modelId="{E3C30240-C5F6-4474-8733-4D927938AC0F}" srcId="{47B551D1-EA51-4B85-A0DE-5B7BF4C63173}" destId="{68CDD48B-B20B-4433-9563-49961CF4285D}" srcOrd="0" destOrd="0" parTransId="{0A7281F4-C1C5-4EAE-B6EC-BDB5AF402811}" sibTransId="{B7CD7850-0DAE-4B41-A29A-2BAD501E094F}"/>
    <dgm:cxn modelId="{91EF915F-18A5-4056-8DC2-BDE8DCF49E9B}" type="presOf" srcId="{4BEEC175-1767-4E32-8514-3879624434C8}" destId="{A1F6422B-C0E6-4338-BA0E-D1014F0D3513}" srcOrd="1" destOrd="0" presId="urn:microsoft.com/office/officeart/2005/8/layout/orgChart1"/>
    <dgm:cxn modelId="{794ABB45-786C-47F3-8C2C-B34DFBD075BA}" type="presOf" srcId="{51C220C3-9C31-495E-8E46-581F193E79B7}" destId="{C4E67AB5-6FE9-4BF9-B85E-542150699DCB}" srcOrd="1" destOrd="0" presId="urn:microsoft.com/office/officeart/2005/8/layout/orgChart1"/>
    <dgm:cxn modelId="{80507346-C112-4B2E-A9A2-0EC418B9DCE5}" type="presOf" srcId="{F36F4363-86A5-4735-B14E-EEB88962060A}" destId="{6A6E79E5-714D-43D4-83F8-86FC817AB7B4}" srcOrd="1" destOrd="0" presId="urn:microsoft.com/office/officeart/2005/8/layout/orgChart1"/>
    <dgm:cxn modelId="{E740D348-540D-4793-8D81-F62BEA68C463}" type="presOf" srcId="{730DED70-C75E-4954-80AE-2B0F199BD41B}" destId="{2B9038CD-839C-49E6-B9FB-40F5BE7D1BA7}" srcOrd="0" destOrd="0" presId="urn:microsoft.com/office/officeart/2005/8/layout/orgChart1"/>
    <dgm:cxn modelId="{5ED12049-36F2-418B-92B4-0C27E5A08322}" srcId="{4A2AC456-A0DC-4C39-8826-E2772758A047}" destId="{47B551D1-EA51-4B85-A0DE-5B7BF4C63173}" srcOrd="0" destOrd="0" parTransId="{730DED70-C75E-4954-80AE-2B0F199BD41B}" sibTransId="{C6FF44A8-881D-4223-B608-E7408D4BF97B}"/>
    <dgm:cxn modelId="{38CB276A-3CBD-46CC-BE29-C5CFD17BFA81}" srcId="{51C220C3-9C31-495E-8E46-581F193E79B7}" destId="{C138AA5E-AB06-48A1-9605-9DC14A2AC2FD}" srcOrd="0" destOrd="0" parTransId="{17B329EE-AE55-4DD8-90D3-DFFB8AFFC469}" sibTransId="{B4B1EF93-CBE7-4D3D-9916-5F16C0E8D0BE}"/>
    <dgm:cxn modelId="{466F8652-E23A-4DED-8FC9-14E000479439}" type="presOf" srcId="{C138AA5E-AB06-48A1-9605-9DC14A2AC2FD}" destId="{AF9A0EF2-0A05-4E75-94CC-5123CEA7CCE5}" srcOrd="1" destOrd="0" presId="urn:microsoft.com/office/officeart/2005/8/layout/orgChart1"/>
    <dgm:cxn modelId="{F9893376-821E-4F16-A22E-1E34974C800D}" type="presOf" srcId="{0D7404AA-EDE5-413D-B929-43997C968530}" destId="{2EBFD624-E007-4141-AFCB-90978DA8E99E}" srcOrd="0" destOrd="0" presId="urn:microsoft.com/office/officeart/2005/8/layout/orgChart1"/>
    <dgm:cxn modelId="{16F0AF77-504D-489E-87AD-BDB3AC43D35F}" type="presOf" srcId="{C138AA5E-AB06-48A1-9605-9DC14A2AC2FD}" destId="{2335DABB-1527-4255-BB16-EF589EEBE1CA}" srcOrd="0" destOrd="0" presId="urn:microsoft.com/office/officeart/2005/8/layout/orgChart1"/>
    <dgm:cxn modelId="{C4FA7B7C-DED1-40A4-AAC3-4BF6272D90BD}" type="presOf" srcId="{17B329EE-AE55-4DD8-90D3-DFFB8AFFC469}" destId="{361D8C35-DD69-418F-A20A-58FC81D40D83}" srcOrd="0" destOrd="0" presId="urn:microsoft.com/office/officeart/2005/8/layout/orgChart1"/>
    <dgm:cxn modelId="{1CD42593-08B1-4971-814B-CAF5C486F0F4}" type="presOf" srcId="{4BEEC175-1767-4E32-8514-3879624434C8}" destId="{8D596709-9D04-42FE-985F-27DA875B464E}" srcOrd="0" destOrd="0" presId="urn:microsoft.com/office/officeart/2005/8/layout/orgChart1"/>
    <dgm:cxn modelId="{A6D579A7-1563-4B92-81D6-ACE84AC7B72E}" type="presOf" srcId="{4A2AC456-A0DC-4C39-8826-E2772758A047}" destId="{F56DD72F-16C4-41DD-9F3A-A2E6A3BD9718}" srcOrd="1" destOrd="0" presId="urn:microsoft.com/office/officeart/2005/8/layout/orgChart1"/>
    <dgm:cxn modelId="{10D8E0AA-4BC1-4DA9-A38E-D3172C4FA0C5}" type="presOf" srcId="{68CDD48B-B20B-4433-9563-49961CF4285D}" destId="{31F5FBE8-7D04-4925-B5FE-37B28E101951}" srcOrd="1" destOrd="0" presId="urn:microsoft.com/office/officeart/2005/8/layout/orgChart1"/>
    <dgm:cxn modelId="{D5FEB3AC-F959-41BF-B6C6-8A32121E0F90}" type="presOf" srcId="{4A2AC456-A0DC-4C39-8826-E2772758A047}" destId="{954E9326-8EF6-4684-A0F6-A2EC4702427A}" srcOrd="0" destOrd="0" presId="urn:microsoft.com/office/officeart/2005/8/layout/orgChart1"/>
    <dgm:cxn modelId="{BF6777B4-5B72-4AEC-BE99-0D7232E5D9F6}" type="presOf" srcId="{EA640CAA-41D6-4308-9EC2-731028241604}" destId="{620DAEE4-FBA8-41D3-998E-FA80ABE02AD8}" srcOrd="0" destOrd="0" presId="urn:microsoft.com/office/officeart/2005/8/layout/orgChart1"/>
    <dgm:cxn modelId="{48CD9AC2-7BC8-4564-A544-D77E0B22FB18}" type="presOf" srcId="{51C220C3-9C31-495E-8E46-581F193E79B7}" destId="{F345FCA8-9E5D-43C0-924A-3D5ED4F2835C}" srcOrd="0" destOrd="0" presId="urn:microsoft.com/office/officeart/2005/8/layout/orgChart1"/>
    <dgm:cxn modelId="{CBBDE0C2-AF80-4243-A5B8-2AB26C50CBFD}" type="presOf" srcId="{F36F4363-86A5-4735-B14E-EEB88962060A}" destId="{E356383D-3EF8-413C-B79A-1B27F4F45F7E}" srcOrd="0" destOrd="0" presId="urn:microsoft.com/office/officeart/2005/8/layout/orgChart1"/>
    <dgm:cxn modelId="{62A796C7-DE5A-44ED-BC8F-00C33F971B45}" type="presOf" srcId="{72B5EB71-A07A-490C-9932-0A53DBB24D89}" destId="{F3A8FCE5-E9D5-463B-BEB4-73C713D47ED7}" srcOrd="0" destOrd="0" presId="urn:microsoft.com/office/officeart/2005/8/layout/orgChart1"/>
    <dgm:cxn modelId="{07E64DCF-19FA-4715-9809-BCA74DCD9CED}" type="presOf" srcId="{0B6C207A-B076-45ED-98A8-00CCA001F2B4}" destId="{8E4F485A-A4D8-4A67-AD3C-53B7F50BB25B}" srcOrd="0" destOrd="0" presId="urn:microsoft.com/office/officeart/2005/8/layout/orgChart1"/>
    <dgm:cxn modelId="{6EC551E0-164E-4631-A451-8D6FFB5A4D28}" type="presOf" srcId="{47B551D1-EA51-4B85-A0DE-5B7BF4C63173}" destId="{CE037343-DD5C-4B55-A507-1DD333F26F25}" srcOrd="1" destOrd="0" presId="urn:microsoft.com/office/officeart/2005/8/layout/orgChart1"/>
    <dgm:cxn modelId="{1A78B5E0-39A2-4DAC-A7B6-D50AE03018C1}" type="presOf" srcId="{0A7281F4-C1C5-4EAE-B6EC-BDB5AF402811}" destId="{470199B7-02F3-4AF5-9CD2-35145CEFC07D}" srcOrd="0" destOrd="0" presId="urn:microsoft.com/office/officeart/2005/8/layout/orgChart1"/>
    <dgm:cxn modelId="{D8CFB1E4-B64F-4D86-82D5-B402EDB56169}" type="presOf" srcId="{68CDD48B-B20B-4433-9563-49961CF4285D}" destId="{7F7C51C7-6094-4115-A392-538F4D5F4AFA}" srcOrd="0" destOrd="0" presId="urn:microsoft.com/office/officeart/2005/8/layout/orgChart1"/>
    <dgm:cxn modelId="{337927E8-70E0-4D74-9DDA-7EC2E839DE62}" srcId="{4A2AC456-A0DC-4C39-8826-E2772758A047}" destId="{0B6C207A-B076-45ED-98A8-00CCA001F2B4}" srcOrd="1" destOrd="0" parTransId="{D9225ADD-A13F-460F-88CA-540B4EA2EE7B}" sibTransId="{621F6F41-CAF6-467B-AC80-86057CD5391A}"/>
    <dgm:cxn modelId="{486560EC-4F1D-4A19-925F-926CCD5C88FD}" srcId="{4A2AC456-A0DC-4C39-8826-E2772758A047}" destId="{51C220C3-9C31-495E-8E46-581F193E79B7}" srcOrd="2" destOrd="0" parTransId="{EA640CAA-41D6-4308-9EC2-731028241604}" sibTransId="{179D6CFB-143E-4B94-BC61-1AB414581D7E}"/>
    <dgm:cxn modelId="{3D7AFB4F-70D1-4768-B713-EC957873B110}" type="presParOf" srcId="{B846F093-14E2-41DE-8EEC-C5C222B18B50}" destId="{D814F2D3-A3BC-419A-8DCF-531B44F3F2AF}" srcOrd="0" destOrd="0" presId="urn:microsoft.com/office/officeart/2005/8/layout/orgChart1"/>
    <dgm:cxn modelId="{7E36DA14-3F8C-4BAB-AACA-33A5D385848C}" type="presParOf" srcId="{D814F2D3-A3BC-419A-8DCF-531B44F3F2AF}" destId="{1223DE9C-F267-4C28-9CEE-1F390B11689A}" srcOrd="0" destOrd="0" presId="urn:microsoft.com/office/officeart/2005/8/layout/orgChart1"/>
    <dgm:cxn modelId="{C24549BE-39FE-463A-A9E4-9F0C18F359FD}" type="presParOf" srcId="{1223DE9C-F267-4C28-9CEE-1F390B11689A}" destId="{954E9326-8EF6-4684-A0F6-A2EC4702427A}" srcOrd="0" destOrd="0" presId="urn:microsoft.com/office/officeart/2005/8/layout/orgChart1"/>
    <dgm:cxn modelId="{E687CB9C-564C-4767-B89A-37DD8B2B3934}" type="presParOf" srcId="{1223DE9C-F267-4C28-9CEE-1F390B11689A}" destId="{F56DD72F-16C4-41DD-9F3A-A2E6A3BD9718}" srcOrd="1" destOrd="0" presId="urn:microsoft.com/office/officeart/2005/8/layout/orgChart1"/>
    <dgm:cxn modelId="{ECD30D31-2D83-47BF-B146-DB2F1399ACEC}" type="presParOf" srcId="{D814F2D3-A3BC-419A-8DCF-531B44F3F2AF}" destId="{9E980252-10F2-419A-A385-4BD2A53254F0}" srcOrd="1" destOrd="0" presId="urn:microsoft.com/office/officeart/2005/8/layout/orgChart1"/>
    <dgm:cxn modelId="{31565CF8-3E83-43F6-9159-8201B171EBCB}" type="presParOf" srcId="{9E980252-10F2-419A-A385-4BD2A53254F0}" destId="{2B9038CD-839C-49E6-B9FB-40F5BE7D1BA7}" srcOrd="0" destOrd="0" presId="urn:microsoft.com/office/officeart/2005/8/layout/orgChart1"/>
    <dgm:cxn modelId="{6FAA301A-5A9E-4472-85FD-66995F7B4410}" type="presParOf" srcId="{9E980252-10F2-419A-A385-4BD2A53254F0}" destId="{25E20E2B-65DC-48C1-B2C2-387851AF0FF6}" srcOrd="1" destOrd="0" presId="urn:microsoft.com/office/officeart/2005/8/layout/orgChart1"/>
    <dgm:cxn modelId="{D969130C-BCA5-4324-BCE9-820B41079DC9}" type="presParOf" srcId="{25E20E2B-65DC-48C1-B2C2-387851AF0FF6}" destId="{0DF1E7FE-1F35-471B-AC0E-C0F7A08F9BAC}" srcOrd="0" destOrd="0" presId="urn:microsoft.com/office/officeart/2005/8/layout/orgChart1"/>
    <dgm:cxn modelId="{EA13DF22-6750-46C2-9772-F0BDEA9A1C34}" type="presParOf" srcId="{0DF1E7FE-1F35-471B-AC0E-C0F7A08F9BAC}" destId="{306495D6-86BE-414F-8173-8FA2FA68D9A3}" srcOrd="0" destOrd="0" presId="urn:microsoft.com/office/officeart/2005/8/layout/orgChart1"/>
    <dgm:cxn modelId="{C7AC9BBF-C940-4CFB-96BD-5C9EA312EC70}" type="presParOf" srcId="{0DF1E7FE-1F35-471B-AC0E-C0F7A08F9BAC}" destId="{CE037343-DD5C-4B55-A507-1DD333F26F25}" srcOrd="1" destOrd="0" presId="urn:microsoft.com/office/officeart/2005/8/layout/orgChart1"/>
    <dgm:cxn modelId="{C43B3E57-C2C9-4B14-B459-9FE897CFC7EB}" type="presParOf" srcId="{25E20E2B-65DC-48C1-B2C2-387851AF0FF6}" destId="{CE195F69-589A-42BE-AE30-7AACDB792BF5}" srcOrd="1" destOrd="0" presId="urn:microsoft.com/office/officeart/2005/8/layout/orgChart1"/>
    <dgm:cxn modelId="{73412346-1EB2-414B-931D-B7B3F34D40B4}" type="presParOf" srcId="{CE195F69-589A-42BE-AE30-7AACDB792BF5}" destId="{470199B7-02F3-4AF5-9CD2-35145CEFC07D}" srcOrd="0" destOrd="0" presId="urn:microsoft.com/office/officeart/2005/8/layout/orgChart1"/>
    <dgm:cxn modelId="{067FA482-F409-4203-AC68-52F64E02A9E2}" type="presParOf" srcId="{CE195F69-589A-42BE-AE30-7AACDB792BF5}" destId="{A1A82893-D884-4DC5-84DB-5817A0847A73}" srcOrd="1" destOrd="0" presId="urn:microsoft.com/office/officeart/2005/8/layout/orgChart1"/>
    <dgm:cxn modelId="{CA64BF27-D098-4D9A-9370-EE573DD140DD}" type="presParOf" srcId="{A1A82893-D884-4DC5-84DB-5817A0847A73}" destId="{8B123A0D-4936-4175-8550-B1287573F93D}" srcOrd="0" destOrd="0" presId="urn:microsoft.com/office/officeart/2005/8/layout/orgChart1"/>
    <dgm:cxn modelId="{0B546195-15A4-404A-A657-68E5BE13FAE2}" type="presParOf" srcId="{8B123A0D-4936-4175-8550-B1287573F93D}" destId="{7F7C51C7-6094-4115-A392-538F4D5F4AFA}" srcOrd="0" destOrd="0" presId="urn:microsoft.com/office/officeart/2005/8/layout/orgChart1"/>
    <dgm:cxn modelId="{66E6B43E-3747-4D85-AA39-BA6785D54343}" type="presParOf" srcId="{8B123A0D-4936-4175-8550-B1287573F93D}" destId="{31F5FBE8-7D04-4925-B5FE-37B28E101951}" srcOrd="1" destOrd="0" presId="urn:microsoft.com/office/officeart/2005/8/layout/orgChart1"/>
    <dgm:cxn modelId="{4874ED63-91F7-4839-B459-7B161B827990}" type="presParOf" srcId="{A1A82893-D884-4DC5-84DB-5817A0847A73}" destId="{967B9591-9256-4C91-95ED-8D91FBA41927}" srcOrd="1" destOrd="0" presId="urn:microsoft.com/office/officeart/2005/8/layout/orgChart1"/>
    <dgm:cxn modelId="{6F97648C-D846-42EE-AD6B-9555D076D3C4}" type="presParOf" srcId="{A1A82893-D884-4DC5-84DB-5817A0847A73}" destId="{E1CC16A1-7B67-4CB6-A47D-AF3C90D69BDA}" srcOrd="2" destOrd="0" presId="urn:microsoft.com/office/officeart/2005/8/layout/orgChart1"/>
    <dgm:cxn modelId="{F36A8BAF-A4E0-4AC2-ADE9-E152582E9187}" type="presParOf" srcId="{25E20E2B-65DC-48C1-B2C2-387851AF0FF6}" destId="{EBA23BB5-D111-4649-A13C-84DEF6A2B419}" srcOrd="2" destOrd="0" presId="urn:microsoft.com/office/officeart/2005/8/layout/orgChart1"/>
    <dgm:cxn modelId="{52880F47-7B44-4A27-B54B-7AC59A922B0E}" type="presParOf" srcId="{9E980252-10F2-419A-A385-4BD2A53254F0}" destId="{18D1223A-8C84-4E23-9D55-F1B515482133}" srcOrd="2" destOrd="0" presId="urn:microsoft.com/office/officeart/2005/8/layout/orgChart1"/>
    <dgm:cxn modelId="{AF991AC1-80E3-43E2-AA5D-DB8D3ECC8FED}" type="presParOf" srcId="{9E980252-10F2-419A-A385-4BD2A53254F0}" destId="{FB757FFB-8E8A-41A3-BBE1-99C8725B63B5}" srcOrd="3" destOrd="0" presId="urn:microsoft.com/office/officeart/2005/8/layout/orgChart1"/>
    <dgm:cxn modelId="{6DC572DC-2FD7-4E47-B594-8EE2DBDE62A4}" type="presParOf" srcId="{FB757FFB-8E8A-41A3-BBE1-99C8725B63B5}" destId="{3EC140DF-5937-44EA-994E-CCDE8F8EC5D3}" srcOrd="0" destOrd="0" presId="urn:microsoft.com/office/officeart/2005/8/layout/orgChart1"/>
    <dgm:cxn modelId="{84389DE2-0C13-4107-AB22-DE4F4B49FCA1}" type="presParOf" srcId="{3EC140DF-5937-44EA-994E-CCDE8F8EC5D3}" destId="{8E4F485A-A4D8-4A67-AD3C-53B7F50BB25B}" srcOrd="0" destOrd="0" presId="urn:microsoft.com/office/officeart/2005/8/layout/orgChart1"/>
    <dgm:cxn modelId="{2FA32BB6-38B0-4EEC-9194-7395DA0BD5D5}" type="presParOf" srcId="{3EC140DF-5937-44EA-994E-CCDE8F8EC5D3}" destId="{B48BEC29-F14B-4B70-8961-32D7C6A7C2D8}" srcOrd="1" destOrd="0" presId="urn:microsoft.com/office/officeart/2005/8/layout/orgChart1"/>
    <dgm:cxn modelId="{74B17935-0210-46F9-953F-277AD37DCC1A}" type="presParOf" srcId="{FB757FFB-8E8A-41A3-BBE1-99C8725B63B5}" destId="{C9A3359F-6376-4423-8633-F2D24A34DA68}" srcOrd="1" destOrd="0" presId="urn:microsoft.com/office/officeart/2005/8/layout/orgChart1"/>
    <dgm:cxn modelId="{71C071FA-9EFD-41B5-980D-AFD5FB20CD26}" type="presParOf" srcId="{C9A3359F-6376-4423-8633-F2D24A34DA68}" destId="{F3A8FCE5-E9D5-463B-BEB4-73C713D47ED7}" srcOrd="0" destOrd="0" presId="urn:microsoft.com/office/officeart/2005/8/layout/orgChart1"/>
    <dgm:cxn modelId="{14A80175-6A71-47A7-90A6-646723C76176}" type="presParOf" srcId="{C9A3359F-6376-4423-8633-F2D24A34DA68}" destId="{D1C7CC82-C7ED-4A2F-A37D-580CC4343656}" srcOrd="1" destOrd="0" presId="urn:microsoft.com/office/officeart/2005/8/layout/orgChart1"/>
    <dgm:cxn modelId="{6DC015C6-7640-4F75-813B-835E6635DEF9}" type="presParOf" srcId="{D1C7CC82-C7ED-4A2F-A37D-580CC4343656}" destId="{65B1B063-39DB-45A5-87F3-38DC04096F3C}" srcOrd="0" destOrd="0" presId="urn:microsoft.com/office/officeart/2005/8/layout/orgChart1"/>
    <dgm:cxn modelId="{4D36D22B-DD92-40B2-82BF-70DE7C8E71B2}" type="presParOf" srcId="{65B1B063-39DB-45A5-87F3-38DC04096F3C}" destId="{AF8359BA-6435-43E5-8238-B716013498A0}" srcOrd="0" destOrd="0" presId="urn:microsoft.com/office/officeart/2005/8/layout/orgChart1"/>
    <dgm:cxn modelId="{670F9EB7-FA89-4647-8F37-23348F6D656F}" type="presParOf" srcId="{65B1B063-39DB-45A5-87F3-38DC04096F3C}" destId="{271C2A0C-3DDF-4709-B664-C6C149E75CB4}" srcOrd="1" destOrd="0" presId="urn:microsoft.com/office/officeart/2005/8/layout/orgChart1"/>
    <dgm:cxn modelId="{3F8C45B3-782C-4055-86BE-CE5C38E4BD72}" type="presParOf" srcId="{D1C7CC82-C7ED-4A2F-A37D-580CC4343656}" destId="{EE155D7B-C9C1-4DCB-A0A6-0716D4925896}" srcOrd="1" destOrd="0" presId="urn:microsoft.com/office/officeart/2005/8/layout/orgChart1"/>
    <dgm:cxn modelId="{5BC441A8-1564-44DD-9CFC-884E4C499997}" type="presParOf" srcId="{D1C7CC82-C7ED-4A2F-A37D-580CC4343656}" destId="{04B8C779-15B4-4A58-8CC2-BD86F6EAB788}" srcOrd="2" destOrd="0" presId="urn:microsoft.com/office/officeart/2005/8/layout/orgChart1"/>
    <dgm:cxn modelId="{6D1FD077-E85F-44BE-8C3F-E9F009915034}" type="presParOf" srcId="{FB757FFB-8E8A-41A3-BBE1-99C8725B63B5}" destId="{371982D8-D227-463A-BBF8-9152FE80D8DF}" srcOrd="2" destOrd="0" presId="urn:microsoft.com/office/officeart/2005/8/layout/orgChart1"/>
    <dgm:cxn modelId="{0CB61D5F-DB05-4642-9046-747C1C3B71D0}" type="presParOf" srcId="{9E980252-10F2-419A-A385-4BD2A53254F0}" destId="{620DAEE4-FBA8-41D3-998E-FA80ABE02AD8}" srcOrd="4" destOrd="0" presId="urn:microsoft.com/office/officeart/2005/8/layout/orgChart1"/>
    <dgm:cxn modelId="{C34F964B-3A38-444C-97EA-4459902B10F1}" type="presParOf" srcId="{9E980252-10F2-419A-A385-4BD2A53254F0}" destId="{6C9FFC33-FBAA-4120-BB11-ADA355B69BB9}" srcOrd="5" destOrd="0" presId="urn:microsoft.com/office/officeart/2005/8/layout/orgChart1"/>
    <dgm:cxn modelId="{D5DACDBC-25F2-47F2-A352-A8668B3696BC}" type="presParOf" srcId="{6C9FFC33-FBAA-4120-BB11-ADA355B69BB9}" destId="{743D4D62-3571-4E02-BA16-1A3625095E30}" srcOrd="0" destOrd="0" presId="urn:microsoft.com/office/officeart/2005/8/layout/orgChart1"/>
    <dgm:cxn modelId="{F8BA8A17-C855-4C7F-89D1-AF652563C93E}" type="presParOf" srcId="{743D4D62-3571-4E02-BA16-1A3625095E30}" destId="{F345FCA8-9E5D-43C0-924A-3D5ED4F2835C}" srcOrd="0" destOrd="0" presId="urn:microsoft.com/office/officeart/2005/8/layout/orgChart1"/>
    <dgm:cxn modelId="{F76239A1-7F52-4151-B4A9-3DEE3E306CA4}" type="presParOf" srcId="{743D4D62-3571-4E02-BA16-1A3625095E30}" destId="{C4E67AB5-6FE9-4BF9-B85E-542150699DCB}" srcOrd="1" destOrd="0" presId="urn:microsoft.com/office/officeart/2005/8/layout/orgChart1"/>
    <dgm:cxn modelId="{F458CBEA-3D1B-4DBE-BDB2-A8DCE0C9E472}" type="presParOf" srcId="{6C9FFC33-FBAA-4120-BB11-ADA355B69BB9}" destId="{68409F4E-977D-4287-99E5-F155D429C711}" srcOrd="1" destOrd="0" presId="urn:microsoft.com/office/officeart/2005/8/layout/orgChart1"/>
    <dgm:cxn modelId="{416E1F36-2EC3-4139-B1E1-44BC85159EF9}" type="presParOf" srcId="{68409F4E-977D-4287-99E5-F155D429C711}" destId="{361D8C35-DD69-418F-A20A-58FC81D40D83}" srcOrd="0" destOrd="0" presId="urn:microsoft.com/office/officeart/2005/8/layout/orgChart1"/>
    <dgm:cxn modelId="{0A565CEE-B8C8-4B16-8269-6E42B0E4EB20}" type="presParOf" srcId="{68409F4E-977D-4287-99E5-F155D429C711}" destId="{07EE3DDD-C96A-4573-8CA0-FCAD9399A2BB}" srcOrd="1" destOrd="0" presId="urn:microsoft.com/office/officeart/2005/8/layout/orgChart1"/>
    <dgm:cxn modelId="{859E32B1-81EE-47CA-9134-1CCA83A9F231}" type="presParOf" srcId="{07EE3DDD-C96A-4573-8CA0-FCAD9399A2BB}" destId="{FE3BF675-80CC-478E-A21B-1CA85E05B45A}" srcOrd="0" destOrd="0" presId="urn:microsoft.com/office/officeart/2005/8/layout/orgChart1"/>
    <dgm:cxn modelId="{0023BA3D-BF6A-4C71-97D6-BC714DB0AA2D}" type="presParOf" srcId="{FE3BF675-80CC-478E-A21B-1CA85E05B45A}" destId="{2335DABB-1527-4255-BB16-EF589EEBE1CA}" srcOrd="0" destOrd="0" presId="urn:microsoft.com/office/officeart/2005/8/layout/orgChart1"/>
    <dgm:cxn modelId="{29296E2F-FECE-4D88-9A20-5E9DE2945673}" type="presParOf" srcId="{FE3BF675-80CC-478E-A21B-1CA85E05B45A}" destId="{AF9A0EF2-0A05-4E75-94CC-5123CEA7CCE5}" srcOrd="1" destOrd="0" presId="urn:microsoft.com/office/officeart/2005/8/layout/orgChart1"/>
    <dgm:cxn modelId="{FF47020B-639E-4579-B61F-4C8D04DEB21E}" type="presParOf" srcId="{07EE3DDD-C96A-4573-8CA0-FCAD9399A2BB}" destId="{15F2D2A5-9B9B-4F9A-832B-2C28EE82EE1B}" srcOrd="1" destOrd="0" presId="urn:microsoft.com/office/officeart/2005/8/layout/orgChart1"/>
    <dgm:cxn modelId="{ADD475C0-C3A8-4B6A-881E-51E0961F7503}" type="presParOf" srcId="{07EE3DDD-C96A-4573-8CA0-FCAD9399A2BB}" destId="{122E6293-478A-439C-8A44-5C821272BFE9}" srcOrd="2" destOrd="0" presId="urn:microsoft.com/office/officeart/2005/8/layout/orgChart1"/>
    <dgm:cxn modelId="{F68379BF-AACB-4071-91FC-6447548738A6}" type="presParOf" srcId="{6C9FFC33-FBAA-4120-BB11-ADA355B69BB9}" destId="{B1A06CE0-15D5-4ABC-8631-9BD6244A85CE}" srcOrd="2" destOrd="0" presId="urn:microsoft.com/office/officeart/2005/8/layout/orgChart1"/>
    <dgm:cxn modelId="{31A7D4F2-C9CE-46FA-9779-1B3FBD68AEBF}" type="presParOf" srcId="{9E980252-10F2-419A-A385-4BD2A53254F0}" destId="{8E81B607-3DE9-434D-A4D6-DA6D32B82875}" srcOrd="6" destOrd="0" presId="urn:microsoft.com/office/officeart/2005/8/layout/orgChart1"/>
    <dgm:cxn modelId="{CD78F8FE-2B90-4224-A539-30385AD81BA7}" type="presParOf" srcId="{9E980252-10F2-419A-A385-4BD2A53254F0}" destId="{A9279242-E275-4C06-9D94-6F832F4D5098}" srcOrd="7" destOrd="0" presId="urn:microsoft.com/office/officeart/2005/8/layout/orgChart1"/>
    <dgm:cxn modelId="{22644EAD-1F97-491F-B8AD-64F91A592D50}" type="presParOf" srcId="{A9279242-E275-4C06-9D94-6F832F4D5098}" destId="{23ED34E4-0174-4C36-9814-381EA6135FE6}" srcOrd="0" destOrd="0" presId="urn:microsoft.com/office/officeart/2005/8/layout/orgChart1"/>
    <dgm:cxn modelId="{CEEDB791-B197-4B0D-A309-C106B637A30C}" type="presParOf" srcId="{23ED34E4-0174-4C36-9814-381EA6135FE6}" destId="{E356383D-3EF8-413C-B79A-1B27F4F45F7E}" srcOrd="0" destOrd="0" presId="urn:microsoft.com/office/officeart/2005/8/layout/orgChart1"/>
    <dgm:cxn modelId="{44C7C6DC-F03C-4896-959A-E12A05A91DEA}" type="presParOf" srcId="{23ED34E4-0174-4C36-9814-381EA6135FE6}" destId="{6A6E79E5-714D-43D4-83F8-86FC817AB7B4}" srcOrd="1" destOrd="0" presId="urn:microsoft.com/office/officeart/2005/8/layout/orgChart1"/>
    <dgm:cxn modelId="{1EEB9055-144E-4DC5-87A7-385EEBB2B8DF}" type="presParOf" srcId="{A9279242-E275-4C06-9D94-6F832F4D5098}" destId="{5E2EC284-F4E3-4FE2-A39F-32AC1B5248FC}" srcOrd="1" destOrd="0" presId="urn:microsoft.com/office/officeart/2005/8/layout/orgChart1"/>
    <dgm:cxn modelId="{8DEEA72C-4732-4D58-9629-7EAF9EF49030}" type="presParOf" srcId="{5E2EC284-F4E3-4FE2-A39F-32AC1B5248FC}" destId="{2EBFD624-E007-4141-AFCB-90978DA8E99E}" srcOrd="0" destOrd="0" presId="urn:microsoft.com/office/officeart/2005/8/layout/orgChart1"/>
    <dgm:cxn modelId="{3D2D95DE-CA99-4247-8DF0-B42D08130A90}" type="presParOf" srcId="{5E2EC284-F4E3-4FE2-A39F-32AC1B5248FC}" destId="{1E86BD0E-1038-4207-8373-B89B90AF5FC5}" srcOrd="1" destOrd="0" presId="urn:microsoft.com/office/officeart/2005/8/layout/orgChart1"/>
    <dgm:cxn modelId="{5FC6F30F-DAC8-41A9-83AD-E932C0875424}" type="presParOf" srcId="{1E86BD0E-1038-4207-8373-B89B90AF5FC5}" destId="{40B43A0B-2BD6-471B-A0A7-AEB38E1C3DF1}" srcOrd="0" destOrd="0" presId="urn:microsoft.com/office/officeart/2005/8/layout/orgChart1"/>
    <dgm:cxn modelId="{CA6A1CC4-AD35-4CE7-8616-E0B3BA1BDD4A}" type="presParOf" srcId="{40B43A0B-2BD6-471B-A0A7-AEB38E1C3DF1}" destId="{8D596709-9D04-42FE-985F-27DA875B464E}" srcOrd="0" destOrd="0" presId="urn:microsoft.com/office/officeart/2005/8/layout/orgChart1"/>
    <dgm:cxn modelId="{7FE5574B-B266-4B3B-8E7C-C6E58C65ABED}" type="presParOf" srcId="{40B43A0B-2BD6-471B-A0A7-AEB38E1C3DF1}" destId="{A1F6422B-C0E6-4338-BA0E-D1014F0D3513}" srcOrd="1" destOrd="0" presId="urn:microsoft.com/office/officeart/2005/8/layout/orgChart1"/>
    <dgm:cxn modelId="{94A3C967-5126-4673-868A-154EFF751C91}" type="presParOf" srcId="{1E86BD0E-1038-4207-8373-B89B90AF5FC5}" destId="{55AE6353-A055-4FA1-814C-212FB03F4069}" srcOrd="1" destOrd="0" presId="urn:microsoft.com/office/officeart/2005/8/layout/orgChart1"/>
    <dgm:cxn modelId="{D242D127-977C-4BFA-9310-7E17884FF6AE}" type="presParOf" srcId="{1E86BD0E-1038-4207-8373-B89B90AF5FC5}" destId="{15F4AD5E-6EF9-4662-98C5-84BAC07935FA}" srcOrd="2" destOrd="0" presId="urn:microsoft.com/office/officeart/2005/8/layout/orgChart1"/>
    <dgm:cxn modelId="{6EBBFD7A-61F2-4B93-BDE9-C5249F910174}" type="presParOf" srcId="{A9279242-E275-4C06-9D94-6F832F4D5098}" destId="{746DA608-665E-45FE-8AA7-25B8224E3B4C}" srcOrd="2" destOrd="0" presId="urn:microsoft.com/office/officeart/2005/8/layout/orgChart1"/>
    <dgm:cxn modelId="{A69CBE64-A5F8-45C8-9459-5563F7ABEAFD}" type="presParOf" srcId="{D814F2D3-A3BC-419A-8DCF-531B44F3F2AF}" destId="{35A4B769-1648-4CEA-BD35-5A679BEB754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F4480AC-0511-4697-B363-9CD5EC22BBD6}" type="doc">
      <dgm:prSet loTypeId="urn:microsoft.com/office/officeart/2005/8/layout/orgChart1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cs-CZ"/>
        </a:p>
      </dgm:t>
    </dgm:pt>
    <dgm:pt modelId="{6492D761-2760-4D56-BE09-F01098F8726F}">
      <dgm:prSet phldrT="[Text]"/>
      <dgm:spPr/>
      <dgm:t>
        <a:bodyPr/>
        <a:lstStyle/>
        <a:p>
          <a:r>
            <a:rPr lang="cs-CZ" b="1" dirty="0"/>
            <a:t>Zapojení UTB do části C</a:t>
          </a:r>
        </a:p>
      </dgm:t>
    </dgm:pt>
    <dgm:pt modelId="{1161D9CA-4346-41CC-BD17-5589185C0A08}" type="parTrans" cxnId="{2DA29C51-79B4-4AA8-AAD3-BBE74DEF2380}">
      <dgm:prSet/>
      <dgm:spPr/>
      <dgm:t>
        <a:bodyPr/>
        <a:lstStyle/>
        <a:p>
          <a:endParaRPr lang="cs-CZ"/>
        </a:p>
      </dgm:t>
    </dgm:pt>
    <dgm:pt modelId="{ABF88AF1-1BB1-448D-A869-96887A5DC7CB}" type="sibTrans" cxnId="{2DA29C51-79B4-4AA8-AAD3-BBE74DEF2380}">
      <dgm:prSet/>
      <dgm:spPr/>
      <dgm:t>
        <a:bodyPr/>
        <a:lstStyle/>
        <a:p>
          <a:endParaRPr lang="cs-CZ"/>
        </a:p>
      </dgm:t>
    </dgm:pt>
    <dgm:pt modelId="{FD68F87B-C72C-4FC4-B1C7-B55154FC451D}">
      <dgm:prSet phldrT="[Text]"/>
      <dgm:spPr/>
      <dgm:t>
        <a:bodyPr/>
        <a:lstStyle/>
        <a:p>
          <a:r>
            <a:rPr lang="cs-CZ" b="1" dirty="0"/>
            <a:t>C1. Zlepšení prostupnosti vzdělání na úrovni vysokých škol pomocí </a:t>
          </a:r>
          <a:r>
            <a:rPr lang="cs-CZ" b="1" dirty="0" err="1"/>
            <a:t>mikrocertifikátů</a:t>
          </a:r>
          <a:endParaRPr lang="cs-CZ" dirty="0"/>
        </a:p>
      </dgm:t>
    </dgm:pt>
    <dgm:pt modelId="{5B3B2771-6F16-4890-BF20-3ADFBE3D2105}" type="parTrans" cxnId="{CA1CE764-BE20-4A14-9102-7492BF182C45}">
      <dgm:prSet/>
      <dgm:spPr/>
      <dgm:t>
        <a:bodyPr/>
        <a:lstStyle/>
        <a:p>
          <a:endParaRPr lang="cs-CZ"/>
        </a:p>
      </dgm:t>
    </dgm:pt>
    <dgm:pt modelId="{83DA836A-EE95-481D-B613-DCC4D910C434}" type="sibTrans" cxnId="{CA1CE764-BE20-4A14-9102-7492BF182C45}">
      <dgm:prSet/>
      <dgm:spPr/>
      <dgm:t>
        <a:bodyPr/>
        <a:lstStyle/>
        <a:p>
          <a:endParaRPr lang="cs-CZ"/>
        </a:p>
      </dgm:t>
    </dgm:pt>
    <dgm:pt modelId="{D3AD7312-61B2-49E4-9076-82C5C610FA0A}">
      <dgm:prSet phldrT="[Text]"/>
      <dgm:spPr/>
      <dgm:t>
        <a:bodyPr/>
        <a:lstStyle/>
        <a:p>
          <a:r>
            <a:rPr lang="cs-CZ" b="1" dirty="0"/>
            <a:t>C2. Bezpečnost distančních forem výuky</a:t>
          </a:r>
          <a:endParaRPr lang="cs-CZ" dirty="0"/>
        </a:p>
      </dgm:t>
    </dgm:pt>
    <dgm:pt modelId="{41E425F1-6B1A-4ADF-909F-038EC7A8EED0}" type="parTrans" cxnId="{CDF5BB1E-F601-4727-88C5-7B1F7BDF8E04}">
      <dgm:prSet/>
      <dgm:spPr/>
      <dgm:t>
        <a:bodyPr/>
        <a:lstStyle/>
        <a:p>
          <a:endParaRPr lang="cs-CZ"/>
        </a:p>
      </dgm:t>
    </dgm:pt>
    <dgm:pt modelId="{3935387A-0024-447E-A3FC-29C7B84905D4}" type="sibTrans" cxnId="{CDF5BB1E-F601-4727-88C5-7B1F7BDF8E04}">
      <dgm:prSet/>
      <dgm:spPr/>
      <dgm:t>
        <a:bodyPr/>
        <a:lstStyle/>
        <a:p>
          <a:endParaRPr lang="cs-CZ"/>
        </a:p>
      </dgm:t>
    </dgm:pt>
    <dgm:pt modelId="{81CA5BA3-1851-422A-A83D-BAF46267CE29}">
      <dgm:prSet phldrT="[Text]"/>
      <dgm:spPr/>
      <dgm:t>
        <a:bodyPr/>
        <a:lstStyle/>
        <a:p>
          <a:r>
            <a:rPr lang="cs-CZ" b="1" dirty="0"/>
            <a:t>C3. Digitalizace činností přímo souvisejících se zajištěním vzdělávací činnosti a administrativních úkonů spojených se studijní agendou</a:t>
          </a:r>
          <a:endParaRPr lang="cs-CZ" dirty="0"/>
        </a:p>
      </dgm:t>
    </dgm:pt>
    <dgm:pt modelId="{7AC35331-7DEE-4F61-96BD-704A010C14B6}" type="parTrans" cxnId="{DBAFFB2A-0BE5-40FE-A835-F3CF6AC04245}">
      <dgm:prSet/>
      <dgm:spPr/>
      <dgm:t>
        <a:bodyPr/>
        <a:lstStyle/>
        <a:p>
          <a:endParaRPr lang="cs-CZ"/>
        </a:p>
      </dgm:t>
    </dgm:pt>
    <dgm:pt modelId="{37CB8793-DC99-4F2C-8B79-B1D9A5803E84}" type="sibTrans" cxnId="{DBAFFB2A-0BE5-40FE-A835-F3CF6AC04245}">
      <dgm:prSet/>
      <dgm:spPr/>
      <dgm:t>
        <a:bodyPr/>
        <a:lstStyle/>
        <a:p>
          <a:endParaRPr lang="cs-CZ"/>
        </a:p>
      </dgm:t>
    </dgm:pt>
    <dgm:pt modelId="{A4B20352-987B-4169-AD07-78599594853F}">
      <dgm:prSet phldrT="[Text]"/>
      <dgm:spPr/>
      <dgm:t>
        <a:bodyPr/>
        <a:lstStyle/>
        <a:p>
          <a:r>
            <a:rPr lang="cs-CZ" dirty="0"/>
            <a:t>Národní metodika </a:t>
          </a:r>
          <a:r>
            <a:rPr lang="cs-CZ" dirty="0" err="1"/>
            <a:t>mikrocertifikátů</a:t>
          </a:r>
          <a:r>
            <a:rPr lang="cs-CZ" dirty="0"/>
            <a:t> a evidence kurzů CŽV na bázi </a:t>
          </a:r>
          <a:r>
            <a:rPr lang="cs-CZ" dirty="0" err="1"/>
            <a:t>mikrokreditů</a:t>
          </a:r>
          <a:r>
            <a:rPr lang="cs-CZ" dirty="0"/>
            <a:t> (vytvoření </a:t>
          </a:r>
          <a:r>
            <a:rPr lang="cs-CZ" dirty="0" err="1"/>
            <a:t>databazá</a:t>
          </a:r>
          <a:r>
            <a:rPr lang="cs-CZ" dirty="0"/>
            <a:t> pro tento účel)</a:t>
          </a:r>
        </a:p>
      </dgm:t>
    </dgm:pt>
    <dgm:pt modelId="{95815452-7EB2-40CE-83D4-1516F3685DCE}" type="parTrans" cxnId="{3265D95F-B969-4033-A57A-11FD8628B1A5}">
      <dgm:prSet/>
      <dgm:spPr/>
      <dgm:t>
        <a:bodyPr/>
        <a:lstStyle/>
        <a:p>
          <a:endParaRPr lang="cs-CZ"/>
        </a:p>
      </dgm:t>
    </dgm:pt>
    <dgm:pt modelId="{E5946E86-E93F-4633-917E-08B0DA96BAB1}" type="sibTrans" cxnId="{3265D95F-B969-4033-A57A-11FD8628B1A5}">
      <dgm:prSet/>
      <dgm:spPr/>
      <dgm:t>
        <a:bodyPr/>
        <a:lstStyle/>
        <a:p>
          <a:endParaRPr lang="cs-CZ"/>
        </a:p>
      </dgm:t>
    </dgm:pt>
    <dgm:pt modelId="{665C8784-2DE8-414F-88C4-ABAA44BA9E15}">
      <dgm:prSet phldrT="[Text]"/>
      <dgm:spPr/>
      <dgm:t>
        <a:bodyPr/>
        <a:lstStyle/>
        <a:p>
          <a:r>
            <a:rPr lang="cs-CZ" dirty="0"/>
            <a:t>Národní metodika zajištění ochrany dat a doporučených standardů</a:t>
          </a:r>
        </a:p>
      </dgm:t>
    </dgm:pt>
    <dgm:pt modelId="{74192504-4519-4B80-BC6B-36899627DB90}" type="parTrans" cxnId="{23069088-6E2C-4FC9-8061-7C384B9859CD}">
      <dgm:prSet/>
      <dgm:spPr/>
      <dgm:t>
        <a:bodyPr/>
        <a:lstStyle/>
        <a:p>
          <a:endParaRPr lang="cs-CZ"/>
        </a:p>
      </dgm:t>
    </dgm:pt>
    <dgm:pt modelId="{C92D7337-42D4-4C46-84FA-E7B57951B3DF}" type="sibTrans" cxnId="{23069088-6E2C-4FC9-8061-7C384B9859CD}">
      <dgm:prSet/>
      <dgm:spPr/>
      <dgm:t>
        <a:bodyPr/>
        <a:lstStyle/>
        <a:p>
          <a:endParaRPr lang="cs-CZ"/>
        </a:p>
      </dgm:t>
    </dgm:pt>
    <dgm:pt modelId="{191D9C51-F386-47D7-9BEE-E268FDAB5F55}">
      <dgm:prSet phldrT="[Text]"/>
      <dgm:spPr/>
      <dgm:t>
        <a:bodyPr/>
        <a:lstStyle/>
        <a:p>
          <a:r>
            <a:rPr lang="cs-CZ" dirty="0"/>
            <a:t>Online podepisování a pečetění dokumentů, </a:t>
          </a:r>
          <a:r>
            <a:rPr lang="cs-CZ" dirty="0" err="1"/>
            <a:t>elektronizave</a:t>
          </a:r>
          <a:r>
            <a:rPr lang="cs-CZ" dirty="0"/>
            <a:t> procesů Ph.D. studia, nové funkcionality v modulu internacionalizace, propojení STAG a </a:t>
          </a:r>
          <a:r>
            <a:rPr lang="cs-CZ" dirty="0" err="1"/>
            <a:t>knihovínho</a:t>
          </a:r>
          <a:r>
            <a:rPr lang="cs-CZ" dirty="0"/>
            <a:t> systému</a:t>
          </a:r>
        </a:p>
      </dgm:t>
    </dgm:pt>
    <dgm:pt modelId="{57E75316-1178-4F36-BED9-4BC9DC55BCDB}" type="parTrans" cxnId="{8E667CAE-C7D4-420D-929D-F6E962D723C9}">
      <dgm:prSet/>
      <dgm:spPr/>
      <dgm:t>
        <a:bodyPr/>
        <a:lstStyle/>
        <a:p>
          <a:endParaRPr lang="cs-CZ"/>
        </a:p>
      </dgm:t>
    </dgm:pt>
    <dgm:pt modelId="{9623778A-1D49-4F9E-B362-FABAB2B85C8B}" type="sibTrans" cxnId="{8E667CAE-C7D4-420D-929D-F6E962D723C9}">
      <dgm:prSet/>
      <dgm:spPr/>
      <dgm:t>
        <a:bodyPr/>
        <a:lstStyle/>
        <a:p>
          <a:endParaRPr lang="cs-CZ"/>
        </a:p>
      </dgm:t>
    </dgm:pt>
    <dgm:pt modelId="{FC1F486F-C118-4EC2-9573-FAC37920AF39}" type="pres">
      <dgm:prSet presAssocID="{EF4480AC-0511-4697-B363-9CD5EC22BBD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F8CF834-61BE-4733-B962-AB5B777B09EA}" type="pres">
      <dgm:prSet presAssocID="{6492D761-2760-4D56-BE09-F01098F8726F}" presName="hierRoot1" presStyleCnt="0">
        <dgm:presLayoutVars>
          <dgm:hierBranch val="init"/>
        </dgm:presLayoutVars>
      </dgm:prSet>
      <dgm:spPr/>
    </dgm:pt>
    <dgm:pt modelId="{93ED0190-850E-4ADE-B79D-09AFF679FB38}" type="pres">
      <dgm:prSet presAssocID="{6492D761-2760-4D56-BE09-F01098F8726F}" presName="rootComposite1" presStyleCnt="0"/>
      <dgm:spPr/>
    </dgm:pt>
    <dgm:pt modelId="{59CFFA23-6EF7-4C70-9F5A-37837ADCB77E}" type="pres">
      <dgm:prSet presAssocID="{6492D761-2760-4D56-BE09-F01098F8726F}" presName="rootText1" presStyleLbl="node0" presStyleIdx="0" presStyleCnt="1">
        <dgm:presLayoutVars>
          <dgm:chPref val="3"/>
        </dgm:presLayoutVars>
      </dgm:prSet>
      <dgm:spPr/>
    </dgm:pt>
    <dgm:pt modelId="{73A14A45-888D-4F5D-B8E6-B61A48C3B5CB}" type="pres">
      <dgm:prSet presAssocID="{6492D761-2760-4D56-BE09-F01098F8726F}" presName="rootConnector1" presStyleLbl="node1" presStyleIdx="0" presStyleCnt="0"/>
      <dgm:spPr/>
    </dgm:pt>
    <dgm:pt modelId="{33B6BFBF-063C-44D9-8A2D-33EEF42C1544}" type="pres">
      <dgm:prSet presAssocID="{6492D761-2760-4D56-BE09-F01098F8726F}" presName="hierChild2" presStyleCnt="0"/>
      <dgm:spPr/>
    </dgm:pt>
    <dgm:pt modelId="{17AEDA35-E5AC-49D1-898A-BADF68E6DE05}" type="pres">
      <dgm:prSet presAssocID="{5B3B2771-6F16-4890-BF20-3ADFBE3D2105}" presName="Name37" presStyleLbl="parChTrans1D2" presStyleIdx="0" presStyleCnt="3"/>
      <dgm:spPr/>
    </dgm:pt>
    <dgm:pt modelId="{8E369EBE-CAAE-4461-91B9-FBDFAC67171D}" type="pres">
      <dgm:prSet presAssocID="{FD68F87B-C72C-4FC4-B1C7-B55154FC451D}" presName="hierRoot2" presStyleCnt="0">
        <dgm:presLayoutVars>
          <dgm:hierBranch val="init"/>
        </dgm:presLayoutVars>
      </dgm:prSet>
      <dgm:spPr/>
    </dgm:pt>
    <dgm:pt modelId="{BB99C90E-8DFB-4E9A-99CC-928B3DC72111}" type="pres">
      <dgm:prSet presAssocID="{FD68F87B-C72C-4FC4-B1C7-B55154FC451D}" presName="rootComposite" presStyleCnt="0"/>
      <dgm:spPr/>
    </dgm:pt>
    <dgm:pt modelId="{89B6D122-C861-4B53-96D2-A4CA516D00BA}" type="pres">
      <dgm:prSet presAssocID="{FD68F87B-C72C-4FC4-B1C7-B55154FC451D}" presName="rootText" presStyleLbl="node2" presStyleIdx="0" presStyleCnt="3">
        <dgm:presLayoutVars>
          <dgm:chPref val="3"/>
        </dgm:presLayoutVars>
      </dgm:prSet>
      <dgm:spPr/>
    </dgm:pt>
    <dgm:pt modelId="{508B09F2-7C7F-42EA-8D51-7AE692B09079}" type="pres">
      <dgm:prSet presAssocID="{FD68F87B-C72C-4FC4-B1C7-B55154FC451D}" presName="rootConnector" presStyleLbl="node2" presStyleIdx="0" presStyleCnt="3"/>
      <dgm:spPr/>
    </dgm:pt>
    <dgm:pt modelId="{E92A38B9-49E7-4A6D-84A8-CEF68E5BECC0}" type="pres">
      <dgm:prSet presAssocID="{FD68F87B-C72C-4FC4-B1C7-B55154FC451D}" presName="hierChild4" presStyleCnt="0"/>
      <dgm:spPr/>
    </dgm:pt>
    <dgm:pt modelId="{F32C5396-C903-4B29-A339-F9F36ACBA15E}" type="pres">
      <dgm:prSet presAssocID="{95815452-7EB2-40CE-83D4-1516F3685DCE}" presName="Name37" presStyleLbl="parChTrans1D3" presStyleIdx="0" presStyleCnt="3"/>
      <dgm:spPr/>
    </dgm:pt>
    <dgm:pt modelId="{57393879-82D2-483C-A337-193B7CE61EFA}" type="pres">
      <dgm:prSet presAssocID="{A4B20352-987B-4169-AD07-78599594853F}" presName="hierRoot2" presStyleCnt="0">
        <dgm:presLayoutVars>
          <dgm:hierBranch val="init"/>
        </dgm:presLayoutVars>
      </dgm:prSet>
      <dgm:spPr/>
    </dgm:pt>
    <dgm:pt modelId="{EA4F9774-CD16-4A23-BAB7-55E948A68BD2}" type="pres">
      <dgm:prSet presAssocID="{A4B20352-987B-4169-AD07-78599594853F}" presName="rootComposite" presStyleCnt="0"/>
      <dgm:spPr/>
    </dgm:pt>
    <dgm:pt modelId="{FC618D7E-CEF5-45BA-B574-D6D284E50AC2}" type="pres">
      <dgm:prSet presAssocID="{A4B20352-987B-4169-AD07-78599594853F}" presName="rootText" presStyleLbl="node3" presStyleIdx="0" presStyleCnt="3">
        <dgm:presLayoutVars>
          <dgm:chPref val="3"/>
        </dgm:presLayoutVars>
      </dgm:prSet>
      <dgm:spPr/>
    </dgm:pt>
    <dgm:pt modelId="{17ADF4E3-52AD-4BE9-8EF0-522E308D70FB}" type="pres">
      <dgm:prSet presAssocID="{A4B20352-987B-4169-AD07-78599594853F}" presName="rootConnector" presStyleLbl="node3" presStyleIdx="0" presStyleCnt="3"/>
      <dgm:spPr/>
    </dgm:pt>
    <dgm:pt modelId="{11F9F634-B3EF-420E-BA83-6BB56194CC46}" type="pres">
      <dgm:prSet presAssocID="{A4B20352-987B-4169-AD07-78599594853F}" presName="hierChild4" presStyleCnt="0"/>
      <dgm:spPr/>
    </dgm:pt>
    <dgm:pt modelId="{5E4F9A5C-F902-4457-A948-F22D10F106A2}" type="pres">
      <dgm:prSet presAssocID="{A4B20352-987B-4169-AD07-78599594853F}" presName="hierChild5" presStyleCnt="0"/>
      <dgm:spPr/>
    </dgm:pt>
    <dgm:pt modelId="{8D69173A-A03D-4FEC-89D5-F5ED82640C5E}" type="pres">
      <dgm:prSet presAssocID="{FD68F87B-C72C-4FC4-B1C7-B55154FC451D}" presName="hierChild5" presStyleCnt="0"/>
      <dgm:spPr/>
    </dgm:pt>
    <dgm:pt modelId="{49A93BA7-9AE2-4066-9584-555FF753FD20}" type="pres">
      <dgm:prSet presAssocID="{41E425F1-6B1A-4ADF-909F-038EC7A8EED0}" presName="Name37" presStyleLbl="parChTrans1D2" presStyleIdx="1" presStyleCnt="3"/>
      <dgm:spPr/>
    </dgm:pt>
    <dgm:pt modelId="{2883E930-DB91-419A-9A84-0A36CED0A437}" type="pres">
      <dgm:prSet presAssocID="{D3AD7312-61B2-49E4-9076-82C5C610FA0A}" presName="hierRoot2" presStyleCnt="0">
        <dgm:presLayoutVars>
          <dgm:hierBranch val="init"/>
        </dgm:presLayoutVars>
      </dgm:prSet>
      <dgm:spPr/>
    </dgm:pt>
    <dgm:pt modelId="{D29DE033-8E65-47C4-B1C3-6295EC0BC1B7}" type="pres">
      <dgm:prSet presAssocID="{D3AD7312-61B2-49E4-9076-82C5C610FA0A}" presName="rootComposite" presStyleCnt="0"/>
      <dgm:spPr/>
    </dgm:pt>
    <dgm:pt modelId="{5C21E472-5A62-40C4-A8AA-585F14D3CF14}" type="pres">
      <dgm:prSet presAssocID="{D3AD7312-61B2-49E4-9076-82C5C610FA0A}" presName="rootText" presStyleLbl="node2" presStyleIdx="1" presStyleCnt="3">
        <dgm:presLayoutVars>
          <dgm:chPref val="3"/>
        </dgm:presLayoutVars>
      </dgm:prSet>
      <dgm:spPr/>
    </dgm:pt>
    <dgm:pt modelId="{6BDCC947-3676-4D4C-97AF-D12EB41B7FBD}" type="pres">
      <dgm:prSet presAssocID="{D3AD7312-61B2-49E4-9076-82C5C610FA0A}" presName="rootConnector" presStyleLbl="node2" presStyleIdx="1" presStyleCnt="3"/>
      <dgm:spPr/>
    </dgm:pt>
    <dgm:pt modelId="{362B8402-44D5-481D-9E51-28238F9863CE}" type="pres">
      <dgm:prSet presAssocID="{D3AD7312-61B2-49E4-9076-82C5C610FA0A}" presName="hierChild4" presStyleCnt="0"/>
      <dgm:spPr/>
    </dgm:pt>
    <dgm:pt modelId="{FBA547AE-D9C6-485E-A008-23CA02A0E1D4}" type="pres">
      <dgm:prSet presAssocID="{74192504-4519-4B80-BC6B-36899627DB90}" presName="Name37" presStyleLbl="parChTrans1D3" presStyleIdx="1" presStyleCnt="3"/>
      <dgm:spPr/>
    </dgm:pt>
    <dgm:pt modelId="{5716BB96-F6E8-4C1A-82C3-F666A0593AB6}" type="pres">
      <dgm:prSet presAssocID="{665C8784-2DE8-414F-88C4-ABAA44BA9E15}" presName="hierRoot2" presStyleCnt="0">
        <dgm:presLayoutVars>
          <dgm:hierBranch val="init"/>
        </dgm:presLayoutVars>
      </dgm:prSet>
      <dgm:spPr/>
    </dgm:pt>
    <dgm:pt modelId="{C6231F0A-043E-402E-8D6D-7289B083E22A}" type="pres">
      <dgm:prSet presAssocID="{665C8784-2DE8-414F-88C4-ABAA44BA9E15}" presName="rootComposite" presStyleCnt="0"/>
      <dgm:spPr/>
    </dgm:pt>
    <dgm:pt modelId="{12066464-D3A0-44A0-AB7F-3AA110F3A997}" type="pres">
      <dgm:prSet presAssocID="{665C8784-2DE8-414F-88C4-ABAA44BA9E15}" presName="rootText" presStyleLbl="node3" presStyleIdx="1" presStyleCnt="3">
        <dgm:presLayoutVars>
          <dgm:chPref val="3"/>
        </dgm:presLayoutVars>
      </dgm:prSet>
      <dgm:spPr/>
    </dgm:pt>
    <dgm:pt modelId="{5E8BC143-D3C2-4D78-BC2F-B751B4D8165F}" type="pres">
      <dgm:prSet presAssocID="{665C8784-2DE8-414F-88C4-ABAA44BA9E15}" presName="rootConnector" presStyleLbl="node3" presStyleIdx="1" presStyleCnt="3"/>
      <dgm:spPr/>
    </dgm:pt>
    <dgm:pt modelId="{FF8BB1A9-330F-4D00-AD7B-87E6B47B3E92}" type="pres">
      <dgm:prSet presAssocID="{665C8784-2DE8-414F-88C4-ABAA44BA9E15}" presName="hierChild4" presStyleCnt="0"/>
      <dgm:spPr/>
    </dgm:pt>
    <dgm:pt modelId="{BDB9A183-5F0F-4B86-B62F-0915BBC67B52}" type="pres">
      <dgm:prSet presAssocID="{665C8784-2DE8-414F-88C4-ABAA44BA9E15}" presName="hierChild5" presStyleCnt="0"/>
      <dgm:spPr/>
    </dgm:pt>
    <dgm:pt modelId="{3ED2CC65-D3A6-4900-8385-8369FFE7B15D}" type="pres">
      <dgm:prSet presAssocID="{D3AD7312-61B2-49E4-9076-82C5C610FA0A}" presName="hierChild5" presStyleCnt="0"/>
      <dgm:spPr/>
    </dgm:pt>
    <dgm:pt modelId="{05D195BC-690D-4C95-82F8-B7FE29A22693}" type="pres">
      <dgm:prSet presAssocID="{7AC35331-7DEE-4F61-96BD-704A010C14B6}" presName="Name37" presStyleLbl="parChTrans1D2" presStyleIdx="2" presStyleCnt="3"/>
      <dgm:spPr/>
    </dgm:pt>
    <dgm:pt modelId="{5FDC27DF-8FCF-432D-84D2-8471E0541869}" type="pres">
      <dgm:prSet presAssocID="{81CA5BA3-1851-422A-A83D-BAF46267CE29}" presName="hierRoot2" presStyleCnt="0">
        <dgm:presLayoutVars>
          <dgm:hierBranch val="init"/>
        </dgm:presLayoutVars>
      </dgm:prSet>
      <dgm:spPr/>
    </dgm:pt>
    <dgm:pt modelId="{13EBD3B4-61E8-444E-A6F8-BA67E7572AD7}" type="pres">
      <dgm:prSet presAssocID="{81CA5BA3-1851-422A-A83D-BAF46267CE29}" presName="rootComposite" presStyleCnt="0"/>
      <dgm:spPr/>
    </dgm:pt>
    <dgm:pt modelId="{7280F97D-8ACA-4DC7-AACF-7F8F50B4E0FB}" type="pres">
      <dgm:prSet presAssocID="{81CA5BA3-1851-422A-A83D-BAF46267CE29}" presName="rootText" presStyleLbl="node2" presStyleIdx="2" presStyleCnt="3" custScaleX="152630" custScaleY="101304" custLinFactNeighborX="2124" custLinFactNeighborY="-522">
        <dgm:presLayoutVars>
          <dgm:chPref val="3"/>
        </dgm:presLayoutVars>
      </dgm:prSet>
      <dgm:spPr/>
    </dgm:pt>
    <dgm:pt modelId="{42A19B95-C03B-44F7-9911-F91D86D0A163}" type="pres">
      <dgm:prSet presAssocID="{81CA5BA3-1851-422A-A83D-BAF46267CE29}" presName="rootConnector" presStyleLbl="node2" presStyleIdx="2" presStyleCnt="3"/>
      <dgm:spPr/>
    </dgm:pt>
    <dgm:pt modelId="{3B0D0114-2144-4D9A-9872-C4CF0A3B4B1E}" type="pres">
      <dgm:prSet presAssocID="{81CA5BA3-1851-422A-A83D-BAF46267CE29}" presName="hierChild4" presStyleCnt="0"/>
      <dgm:spPr/>
    </dgm:pt>
    <dgm:pt modelId="{2D267095-E7F7-42FA-8F9C-E6124E812C26}" type="pres">
      <dgm:prSet presAssocID="{57E75316-1178-4F36-BED9-4BC9DC55BCDB}" presName="Name37" presStyleLbl="parChTrans1D3" presStyleIdx="2" presStyleCnt="3"/>
      <dgm:spPr/>
    </dgm:pt>
    <dgm:pt modelId="{65E1B9DB-4E7C-4F95-95BF-490237D2FFB0}" type="pres">
      <dgm:prSet presAssocID="{191D9C51-F386-47D7-9BEE-E268FDAB5F55}" presName="hierRoot2" presStyleCnt="0">
        <dgm:presLayoutVars>
          <dgm:hierBranch val="init"/>
        </dgm:presLayoutVars>
      </dgm:prSet>
      <dgm:spPr/>
    </dgm:pt>
    <dgm:pt modelId="{250C1876-310F-4EE4-9103-F19CB59FE8CB}" type="pres">
      <dgm:prSet presAssocID="{191D9C51-F386-47D7-9BEE-E268FDAB5F55}" presName="rootComposite" presStyleCnt="0"/>
      <dgm:spPr/>
    </dgm:pt>
    <dgm:pt modelId="{8482D579-478C-416F-B0EC-315CC41DC79D}" type="pres">
      <dgm:prSet presAssocID="{191D9C51-F386-47D7-9BEE-E268FDAB5F55}" presName="rootText" presStyleLbl="node3" presStyleIdx="2" presStyleCnt="3" custScaleX="156221">
        <dgm:presLayoutVars>
          <dgm:chPref val="3"/>
        </dgm:presLayoutVars>
      </dgm:prSet>
      <dgm:spPr/>
    </dgm:pt>
    <dgm:pt modelId="{20A3C4A8-FC3C-451B-9DA5-1698C3F2F2B3}" type="pres">
      <dgm:prSet presAssocID="{191D9C51-F386-47D7-9BEE-E268FDAB5F55}" presName="rootConnector" presStyleLbl="node3" presStyleIdx="2" presStyleCnt="3"/>
      <dgm:spPr/>
    </dgm:pt>
    <dgm:pt modelId="{A1FDE351-E639-4257-8C84-91BC8051B5B9}" type="pres">
      <dgm:prSet presAssocID="{191D9C51-F386-47D7-9BEE-E268FDAB5F55}" presName="hierChild4" presStyleCnt="0"/>
      <dgm:spPr/>
    </dgm:pt>
    <dgm:pt modelId="{F5D70ABF-B93A-4EB2-B25D-DC43BC11177C}" type="pres">
      <dgm:prSet presAssocID="{191D9C51-F386-47D7-9BEE-E268FDAB5F55}" presName="hierChild5" presStyleCnt="0"/>
      <dgm:spPr/>
    </dgm:pt>
    <dgm:pt modelId="{39E7D77D-5034-4D6D-9954-11F44205DF75}" type="pres">
      <dgm:prSet presAssocID="{81CA5BA3-1851-422A-A83D-BAF46267CE29}" presName="hierChild5" presStyleCnt="0"/>
      <dgm:spPr/>
    </dgm:pt>
    <dgm:pt modelId="{B4E86AA9-2E6C-47A3-85A4-E3F2103D7373}" type="pres">
      <dgm:prSet presAssocID="{6492D761-2760-4D56-BE09-F01098F8726F}" presName="hierChild3" presStyleCnt="0"/>
      <dgm:spPr/>
    </dgm:pt>
  </dgm:ptLst>
  <dgm:cxnLst>
    <dgm:cxn modelId="{7EE19008-B0A9-462C-BFDC-99115864EACE}" type="presOf" srcId="{191D9C51-F386-47D7-9BEE-E268FDAB5F55}" destId="{8482D579-478C-416F-B0EC-315CC41DC79D}" srcOrd="0" destOrd="0" presId="urn:microsoft.com/office/officeart/2005/8/layout/orgChart1"/>
    <dgm:cxn modelId="{E705250F-9226-40A0-8BDE-8FC8B99202EC}" type="presOf" srcId="{FD68F87B-C72C-4FC4-B1C7-B55154FC451D}" destId="{89B6D122-C861-4B53-96D2-A4CA516D00BA}" srcOrd="0" destOrd="0" presId="urn:microsoft.com/office/officeart/2005/8/layout/orgChart1"/>
    <dgm:cxn modelId="{C8286F0F-E6DE-4730-A65C-585E419571CF}" type="presOf" srcId="{D3AD7312-61B2-49E4-9076-82C5C610FA0A}" destId="{6BDCC947-3676-4D4C-97AF-D12EB41B7FBD}" srcOrd="1" destOrd="0" presId="urn:microsoft.com/office/officeart/2005/8/layout/orgChart1"/>
    <dgm:cxn modelId="{D4603E13-4863-4DFA-BA48-0D8FA14C40EF}" type="presOf" srcId="{D3AD7312-61B2-49E4-9076-82C5C610FA0A}" destId="{5C21E472-5A62-40C4-A8AA-585F14D3CF14}" srcOrd="0" destOrd="0" presId="urn:microsoft.com/office/officeart/2005/8/layout/orgChart1"/>
    <dgm:cxn modelId="{CDF5BB1E-F601-4727-88C5-7B1F7BDF8E04}" srcId="{6492D761-2760-4D56-BE09-F01098F8726F}" destId="{D3AD7312-61B2-49E4-9076-82C5C610FA0A}" srcOrd="1" destOrd="0" parTransId="{41E425F1-6B1A-4ADF-909F-038EC7A8EED0}" sibTransId="{3935387A-0024-447E-A3FC-29C7B84905D4}"/>
    <dgm:cxn modelId="{D49AD628-442B-4A67-ACCC-B88B8CEC4ED0}" type="presOf" srcId="{41E425F1-6B1A-4ADF-909F-038EC7A8EED0}" destId="{49A93BA7-9AE2-4066-9584-555FF753FD20}" srcOrd="0" destOrd="0" presId="urn:microsoft.com/office/officeart/2005/8/layout/orgChart1"/>
    <dgm:cxn modelId="{DBAFFB2A-0BE5-40FE-A835-F3CF6AC04245}" srcId="{6492D761-2760-4D56-BE09-F01098F8726F}" destId="{81CA5BA3-1851-422A-A83D-BAF46267CE29}" srcOrd="2" destOrd="0" parTransId="{7AC35331-7DEE-4F61-96BD-704A010C14B6}" sibTransId="{37CB8793-DC99-4F2C-8B79-B1D9A5803E84}"/>
    <dgm:cxn modelId="{FBFC6C2C-93F1-45FF-A107-A3C68EB49138}" type="presOf" srcId="{57E75316-1178-4F36-BED9-4BC9DC55BCDB}" destId="{2D267095-E7F7-42FA-8F9C-E6124E812C26}" srcOrd="0" destOrd="0" presId="urn:microsoft.com/office/officeart/2005/8/layout/orgChart1"/>
    <dgm:cxn modelId="{50C25133-A064-4D57-8630-2FB448242313}" type="presOf" srcId="{6492D761-2760-4D56-BE09-F01098F8726F}" destId="{59CFFA23-6EF7-4C70-9F5A-37837ADCB77E}" srcOrd="0" destOrd="0" presId="urn:microsoft.com/office/officeart/2005/8/layout/orgChart1"/>
    <dgm:cxn modelId="{2E0AF234-B456-499F-B0AE-81EA9C9D3D96}" type="presOf" srcId="{5B3B2771-6F16-4890-BF20-3ADFBE3D2105}" destId="{17AEDA35-E5AC-49D1-898A-BADF68E6DE05}" srcOrd="0" destOrd="0" presId="urn:microsoft.com/office/officeart/2005/8/layout/orgChart1"/>
    <dgm:cxn modelId="{894E3D3F-068D-46CF-9C8C-AE4188204C69}" type="presOf" srcId="{665C8784-2DE8-414F-88C4-ABAA44BA9E15}" destId="{5E8BC143-D3C2-4D78-BC2F-B751B4D8165F}" srcOrd="1" destOrd="0" presId="urn:microsoft.com/office/officeart/2005/8/layout/orgChart1"/>
    <dgm:cxn modelId="{3265D95F-B969-4033-A57A-11FD8628B1A5}" srcId="{FD68F87B-C72C-4FC4-B1C7-B55154FC451D}" destId="{A4B20352-987B-4169-AD07-78599594853F}" srcOrd="0" destOrd="0" parTransId="{95815452-7EB2-40CE-83D4-1516F3685DCE}" sibTransId="{E5946E86-E93F-4633-917E-08B0DA96BAB1}"/>
    <dgm:cxn modelId="{51FF0D61-C8E6-416E-907D-6DA74C2D07E2}" type="presOf" srcId="{81CA5BA3-1851-422A-A83D-BAF46267CE29}" destId="{42A19B95-C03B-44F7-9911-F91D86D0A163}" srcOrd="1" destOrd="0" presId="urn:microsoft.com/office/officeart/2005/8/layout/orgChart1"/>
    <dgm:cxn modelId="{CA1CE764-BE20-4A14-9102-7492BF182C45}" srcId="{6492D761-2760-4D56-BE09-F01098F8726F}" destId="{FD68F87B-C72C-4FC4-B1C7-B55154FC451D}" srcOrd="0" destOrd="0" parTransId="{5B3B2771-6F16-4890-BF20-3ADFBE3D2105}" sibTransId="{83DA836A-EE95-481D-B613-DCC4D910C434}"/>
    <dgm:cxn modelId="{72919266-9413-4A20-89FB-082085C69D1F}" type="presOf" srcId="{A4B20352-987B-4169-AD07-78599594853F}" destId="{17ADF4E3-52AD-4BE9-8EF0-522E308D70FB}" srcOrd="1" destOrd="0" presId="urn:microsoft.com/office/officeart/2005/8/layout/orgChart1"/>
    <dgm:cxn modelId="{DAE06F68-FA9D-4FBF-80A8-0C3A8F0D0521}" type="presOf" srcId="{7AC35331-7DEE-4F61-96BD-704A010C14B6}" destId="{05D195BC-690D-4C95-82F8-B7FE29A22693}" srcOrd="0" destOrd="0" presId="urn:microsoft.com/office/officeart/2005/8/layout/orgChart1"/>
    <dgm:cxn modelId="{48181849-3E08-4FAF-A28F-09106475ECF5}" type="presOf" srcId="{191D9C51-F386-47D7-9BEE-E268FDAB5F55}" destId="{20A3C4A8-FC3C-451B-9DA5-1698C3F2F2B3}" srcOrd="1" destOrd="0" presId="urn:microsoft.com/office/officeart/2005/8/layout/orgChart1"/>
    <dgm:cxn modelId="{BFA71D49-2DE5-4398-971C-26676F9CE1C0}" type="presOf" srcId="{74192504-4519-4B80-BC6B-36899627DB90}" destId="{FBA547AE-D9C6-485E-A008-23CA02A0E1D4}" srcOrd="0" destOrd="0" presId="urn:microsoft.com/office/officeart/2005/8/layout/orgChart1"/>
    <dgm:cxn modelId="{D11B844C-B34A-4A9A-8C30-2D872D02EF2E}" type="presOf" srcId="{6492D761-2760-4D56-BE09-F01098F8726F}" destId="{73A14A45-888D-4F5D-B8E6-B61A48C3B5CB}" srcOrd="1" destOrd="0" presId="urn:microsoft.com/office/officeart/2005/8/layout/orgChart1"/>
    <dgm:cxn modelId="{2DA29C51-79B4-4AA8-AAD3-BBE74DEF2380}" srcId="{EF4480AC-0511-4697-B363-9CD5EC22BBD6}" destId="{6492D761-2760-4D56-BE09-F01098F8726F}" srcOrd="0" destOrd="0" parTransId="{1161D9CA-4346-41CC-BD17-5589185C0A08}" sibTransId="{ABF88AF1-1BB1-448D-A869-96887A5DC7CB}"/>
    <dgm:cxn modelId="{23069088-6E2C-4FC9-8061-7C384B9859CD}" srcId="{D3AD7312-61B2-49E4-9076-82C5C610FA0A}" destId="{665C8784-2DE8-414F-88C4-ABAA44BA9E15}" srcOrd="0" destOrd="0" parTransId="{74192504-4519-4B80-BC6B-36899627DB90}" sibTransId="{C92D7337-42D4-4C46-84FA-E7B57951B3DF}"/>
    <dgm:cxn modelId="{CC61EE88-FA3A-4476-81A4-35E49C91DB7D}" type="presOf" srcId="{A4B20352-987B-4169-AD07-78599594853F}" destId="{FC618D7E-CEF5-45BA-B574-D6D284E50AC2}" srcOrd="0" destOrd="0" presId="urn:microsoft.com/office/officeart/2005/8/layout/orgChart1"/>
    <dgm:cxn modelId="{40AEDFAD-4889-406E-9BB2-091D9784930A}" type="presOf" srcId="{EF4480AC-0511-4697-B363-9CD5EC22BBD6}" destId="{FC1F486F-C118-4EC2-9573-FAC37920AF39}" srcOrd="0" destOrd="0" presId="urn:microsoft.com/office/officeart/2005/8/layout/orgChart1"/>
    <dgm:cxn modelId="{8E667CAE-C7D4-420D-929D-F6E962D723C9}" srcId="{81CA5BA3-1851-422A-A83D-BAF46267CE29}" destId="{191D9C51-F386-47D7-9BEE-E268FDAB5F55}" srcOrd="0" destOrd="0" parTransId="{57E75316-1178-4F36-BED9-4BC9DC55BCDB}" sibTransId="{9623778A-1D49-4F9E-B362-FABAB2B85C8B}"/>
    <dgm:cxn modelId="{C66C17B0-FDC1-4564-8BCC-610F8E1959B3}" type="presOf" srcId="{FD68F87B-C72C-4FC4-B1C7-B55154FC451D}" destId="{508B09F2-7C7F-42EA-8D51-7AE692B09079}" srcOrd="1" destOrd="0" presId="urn:microsoft.com/office/officeart/2005/8/layout/orgChart1"/>
    <dgm:cxn modelId="{7D3239B3-8179-4EA4-AC4A-910924348CC9}" type="presOf" srcId="{665C8784-2DE8-414F-88C4-ABAA44BA9E15}" destId="{12066464-D3A0-44A0-AB7F-3AA110F3A997}" srcOrd="0" destOrd="0" presId="urn:microsoft.com/office/officeart/2005/8/layout/orgChart1"/>
    <dgm:cxn modelId="{E2BD26CA-B78A-400E-A42E-8042A4B9C882}" type="presOf" srcId="{81CA5BA3-1851-422A-A83D-BAF46267CE29}" destId="{7280F97D-8ACA-4DC7-AACF-7F8F50B4E0FB}" srcOrd="0" destOrd="0" presId="urn:microsoft.com/office/officeart/2005/8/layout/orgChart1"/>
    <dgm:cxn modelId="{FBE234DE-0EEF-4ED7-A957-33E99402E50E}" type="presOf" srcId="{95815452-7EB2-40CE-83D4-1516F3685DCE}" destId="{F32C5396-C903-4B29-A339-F9F36ACBA15E}" srcOrd="0" destOrd="0" presId="urn:microsoft.com/office/officeart/2005/8/layout/orgChart1"/>
    <dgm:cxn modelId="{ABC389F6-2AC7-42AC-9BB9-603E1A3A7E86}" type="presParOf" srcId="{FC1F486F-C118-4EC2-9573-FAC37920AF39}" destId="{FF8CF834-61BE-4733-B962-AB5B777B09EA}" srcOrd="0" destOrd="0" presId="urn:microsoft.com/office/officeart/2005/8/layout/orgChart1"/>
    <dgm:cxn modelId="{320086E4-72AB-40EF-A6DB-DD384914D7C6}" type="presParOf" srcId="{FF8CF834-61BE-4733-B962-AB5B777B09EA}" destId="{93ED0190-850E-4ADE-B79D-09AFF679FB38}" srcOrd="0" destOrd="0" presId="urn:microsoft.com/office/officeart/2005/8/layout/orgChart1"/>
    <dgm:cxn modelId="{E9F7FA35-EE18-4ED3-BEFC-8C3F4650CC5B}" type="presParOf" srcId="{93ED0190-850E-4ADE-B79D-09AFF679FB38}" destId="{59CFFA23-6EF7-4C70-9F5A-37837ADCB77E}" srcOrd="0" destOrd="0" presId="urn:microsoft.com/office/officeart/2005/8/layout/orgChart1"/>
    <dgm:cxn modelId="{0209E02A-7053-4212-BB7E-31113D1A74A6}" type="presParOf" srcId="{93ED0190-850E-4ADE-B79D-09AFF679FB38}" destId="{73A14A45-888D-4F5D-B8E6-B61A48C3B5CB}" srcOrd="1" destOrd="0" presId="urn:microsoft.com/office/officeart/2005/8/layout/orgChart1"/>
    <dgm:cxn modelId="{B3859D3C-A780-4AD3-AE28-3DD2FDB47D55}" type="presParOf" srcId="{FF8CF834-61BE-4733-B962-AB5B777B09EA}" destId="{33B6BFBF-063C-44D9-8A2D-33EEF42C1544}" srcOrd="1" destOrd="0" presId="urn:microsoft.com/office/officeart/2005/8/layout/orgChart1"/>
    <dgm:cxn modelId="{D714525F-DBAC-4F02-8602-BE156D463F46}" type="presParOf" srcId="{33B6BFBF-063C-44D9-8A2D-33EEF42C1544}" destId="{17AEDA35-E5AC-49D1-898A-BADF68E6DE05}" srcOrd="0" destOrd="0" presId="urn:microsoft.com/office/officeart/2005/8/layout/orgChart1"/>
    <dgm:cxn modelId="{8F03F63B-6387-4B51-847A-605434A5A418}" type="presParOf" srcId="{33B6BFBF-063C-44D9-8A2D-33EEF42C1544}" destId="{8E369EBE-CAAE-4461-91B9-FBDFAC67171D}" srcOrd="1" destOrd="0" presId="urn:microsoft.com/office/officeart/2005/8/layout/orgChart1"/>
    <dgm:cxn modelId="{F97B68BD-2D29-4A10-87BA-CB0D57653887}" type="presParOf" srcId="{8E369EBE-CAAE-4461-91B9-FBDFAC67171D}" destId="{BB99C90E-8DFB-4E9A-99CC-928B3DC72111}" srcOrd="0" destOrd="0" presId="urn:microsoft.com/office/officeart/2005/8/layout/orgChart1"/>
    <dgm:cxn modelId="{16438B5F-8B74-4682-8ED1-A447C3768815}" type="presParOf" srcId="{BB99C90E-8DFB-4E9A-99CC-928B3DC72111}" destId="{89B6D122-C861-4B53-96D2-A4CA516D00BA}" srcOrd="0" destOrd="0" presId="urn:microsoft.com/office/officeart/2005/8/layout/orgChart1"/>
    <dgm:cxn modelId="{253F1220-CF5A-4D07-8125-9345B8DC6F40}" type="presParOf" srcId="{BB99C90E-8DFB-4E9A-99CC-928B3DC72111}" destId="{508B09F2-7C7F-42EA-8D51-7AE692B09079}" srcOrd="1" destOrd="0" presId="urn:microsoft.com/office/officeart/2005/8/layout/orgChart1"/>
    <dgm:cxn modelId="{3378A96A-3255-4998-ACEE-0C34BB5ED4C0}" type="presParOf" srcId="{8E369EBE-CAAE-4461-91B9-FBDFAC67171D}" destId="{E92A38B9-49E7-4A6D-84A8-CEF68E5BECC0}" srcOrd="1" destOrd="0" presId="urn:microsoft.com/office/officeart/2005/8/layout/orgChart1"/>
    <dgm:cxn modelId="{2F19D6F4-1DAA-4038-8B9B-87D110DD2A62}" type="presParOf" srcId="{E92A38B9-49E7-4A6D-84A8-CEF68E5BECC0}" destId="{F32C5396-C903-4B29-A339-F9F36ACBA15E}" srcOrd="0" destOrd="0" presId="urn:microsoft.com/office/officeart/2005/8/layout/orgChart1"/>
    <dgm:cxn modelId="{77297130-9FDD-4640-B456-B1431E37AF14}" type="presParOf" srcId="{E92A38B9-49E7-4A6D-84A8-CEF68E5BECC0}" destId="{57393879-82D2-483C-A337-193B7CE61EFA}" srcOrd="1" destOrd="0" presId="urn:microsoft.com/office/officeart/2005/8/layout/orgChart1"/>
    <dgm:cxn modelId="{C8E8EFCA-2CF9-4A36-BD71-409CCEB7B735}" type="presParOf" srcId="{57393879-82D2-483C-A337-193B7CE61EFA}" destId="{EA4F9774-CD16-4A23-BAB7-55E948A68BD2}" srcOrd="0" destOrd="0" presId="urn:microsoft.com/office/officeart/2005/8/layout/orgChart1"/>
    <dgm:cxn modelId="{4AF6A1A9-05C1-4906-9117-9BC8561A1962}" type="presParOf" srcId="{EA4F9774-CD16-4A23-BAB7-55E948A68BD2}" destId="{FC618D7E-CEF5-45BA-B574-D6D284E50AC2}" srcOrd="0" destOrd="0" presId="urn:microsoft.com/office/officeart/2005/8/layout/orgChart1"/>
    <dgm:cxn modelId="{4A860B81-36D1-40FD-A8A9-B2A69B0D505A}" type="presParOf" srcId="{EA4F9774-CD16-4A23-BAB7-55E948A68BD2}" destId="{17ADF4E3-52AD-4BE9-8EF0-522E308D70FB}" srcOrd="1" destOrd="0" presId="urn:microsoft.com/office/officeart/2005/8/layout/orgChart1"/>
    <dgm:cxn modelId="{1915F243-C230-4710-A406-F80C6DB3D9CD}" type="presParOf" srcId="{57393879-82D2-483C-A337-193B7CE61EFA}" destId="{11F9F634-B3EF-420E-BA83-6BB56194CC46}" srcOrd="1" destOrd="0" presId="urn:microsoft.com/office/officeart/2005/8/layout/orgChart1"/>
    <dgm:cxn modelId="{CA2F8E5E-30C8-4397-B754-2B43FBA260B2}" type="presParOf" srcId="{57393879-82D2-483C-A337-193B7CE61EFA}" destId="{5E4F9A5C-F902-4457-A948-F22D10F106A2}" srcOrd="2" destOrd="0" presId="urn:microsoft.com/office/officeart/2005/8/layout/orgChart1"/>
    <dgm:cxn modelId="{A00E952E-B46C-41DD-ABF6-B9FF0157F05E}" type="presParOf" srcId="{8E369EBE-CAAE-4461-91B9-FBDFAC67171D}" destId="{8D69173A-A03D-4FEC-89D5-F5ED82640C5E}" srcOrd="2" destOrd="0" presId="urn:microsoft.com/office/officeart/2005/8/layout/orgChart1"/>
    <dgm:cxn modelId="{A0582316-5BEB-47A1-B24B-22932431EFAA}" type="presParOf" srcId="{33B6BFBF-063C-44D9-8A2D-33EEF42C1544}" destId="{49A93BA7-9AE2-4066-9584-555FF753FD20}" srcOrd="2" destOrd="0" presId="urn:microsoft.com/office/officeart/2005/8/layout/orgChart1"/>
    <dgm:cxn modelId="{1948AA3B-182A-403A-AC54-6AAD69E38DA5}" type="presParOf" srcId="{33B6BFBF-063C-44D9-8A2D-33EEF42C1544}" destId="{2883E930-DB91-419A-9A84-0A36CED0A437}" srcOrd="3" destOrd="0" presId="urn:microsoft.com/office/officeart/2005/8/layout/orgChart1"/>
    <dgm:cxn modelId="{244E748D-5D73-4F72-B37A-54A8DE8F8947}" type="presParOf" srcId="{2883E930-DB91-419A-9A84-0A36CED0A437}" destId="{D29DE033-8E65-47C4-B1C3-6295EC0BC1B7}" srcOrd="0" destOrd="0" presId="urn:microsoft.com/office/officeart/2005/8/layout/orgChart1"/>
    <dgm:cxn modelId="{F583145A-5C1D-4942-9C4B-2E8F14EF0EF4}" type="presParOf" srcId="{D29DE033-8E65-47C4-B1C3-6295EC0BC1B7}" destId="{5C21E472-5A62-40C4-A8AA-585F14D3CF14}" srcOrd="0" destOrd="0" presId="urn:microsoft.com/office/officeart/2005/8/layout/orgChart1"/>
    <dgm:cxn modelId="{9FB933AA-F308-4490-9F0E-86CE8169D995}" type="presParOf" srcId="{D29DE033-8E65-47C4-B1C3-6295EC0BC1B7}" destId="{6BDCC947-3676-4D4C-97AF-D12EB41B7FBD}" srcOrd="1" destOrd="0" presId="urn:microsoft.com/office/officeart/2005/8/layout/orgChart1"/>
    <dgm:cxn modelId="{B209BF1C-C50E-46BA-9D9F-CB55A6933CAD}" type="presParOf" srcId="{2883E930-DB91-419A-9A84-0A36CED0A437}" destId="{362B8402-44D5-481D-9E51-28238F9863CE}" srcOrd="1" destOrd="0" presId="urn:microsoft.com/office/officeart/2005/8/layout/orgChart1"/>
    <dgm:cxn modelId="{95602DEB-C9E0-4EF5-9DA2-16C509325B00}" type="presParOf" srcId="{362B8402-44D5-481D-9E51-28238F9863CE}" destId="{FBA547AE-D9C6-485E-A008-23CA02A0E1D4}" srcOrd="0" destOrd="0" presId="urn:microsoft.com/office/officeart/2005/8/layout/orgChart1"/>
    <dgm:cxn modelId="{D72E7B13-5757-432A-BFF5-D42D9EEAF0D9}" type="presParOf" srcId="{362B8402-44D5-481D-9E51-28238F9863CE}" destId="{5716BB96-F6E8-4C1A-82C3-F666A0593AB6}" srcOrd="1" destOrd="0" presId="urn:microsoft.com/office/officeart/2005/8/layout/orgChart1"/>
    <dgm:cxn modelId="{FBEFF98D-2697-41F7-BEC8-CD7399FF3A54}" type="presParOf" srcId="{5716BB96-F6E8-4C1A-82C3-F666A0593AB6}" destId="{C6231F0A-043E-402E-8D6D-7289B083E22A}" srcOrd="0" destOrd="0" presId="urn:microsoft.com/office/officeart/2005/8/layout/orgChart1"/>
    <dgm:cxn modelId="{A5344C52-57FC-4463-9CEF-D7B6A7AB6986}" type="presParOf" srcId="{C6231F0A-043E-402E-8D6D-7289B083E22A}" destId="{12066464-D3A0-44A0-AB7F-3AA110F3A997}" srcOrd="0" destOrd="0" presId="urn:microsoft.com/office/officeart/2005/8/layout/orgChart1"/>
    <dgm:cxn modelId="{342279C6-98E0-4504-9C7A-A97B41BEFDB5}" type="presParOf" srcId="{C6231F0A-043E-402E-8D6D-7289B083E22A}" destId="{5E8BC143-D3C2-4D78-BC2F-B751B4D8165F}" srcOrd="1" destOrd="0" presId="urn:microsoft.com/office/officeart/2005/8/layout/orgChart1"/>
    <dgm:cxn modelId="{80E81DA6-52EF-4978-8F3C-A548A17C49A3}" type="presParOf" srcId="{5716BB96-F6E8-4C1A-82C3-F666A0593AB6}" destId="{FF8BB1A9-330F-4D00-AD7B-87E6B47B3E92}" srcOrd="1" destOrd="0" presId="urn:microsoft.com/office/officeart/2005/8/layout/orgChart1"/>
    <dgm:cxn modelId="{8972F03E-A703-4413-88C8-10E5964F46B9}" type="presParOf" srcId="{5716BB96-F6E8-4C1A-82C3-F666A0593AB6}" destId="{BDB9A183-5F0F-4B86-B62F-0915BBC67B52}" srcOrd="2" destOrd="0" presId="urn:microsoft.com/office/officeart/2005/8/layout/orgChart1"/>
    <dgm:cxn modelId="{381476E3-D455-4902-9102-253AAD001199}" type="presParOf" srcId="{2883E930-DB91-419A-9A84-0A36CED0A437}" destId="{3ED2CC65-D3A6-4900-8385-8369FFE7B15D}" srcOrd="2" destOrd="0" presId="urn:microsoft.com/office/officeart/2005/8/layout/orgChart1"/>
    <dgm:cxn modelId="{03BA8331-4947-4E60-B490-D9650745ED18}" type="presParOf" srcId="{33B6BFBF-063C-44D9-8A2D-33EEF42C1544}" destId="{05D195BC-690D-4C95-82F8-B7FE29A22693}" srcOrd="4" destOrd="0" presId="urn:microsoft.com/office/officeart/2005/8/layout/orgChart1"/>
    <dgm:cxn modelId="{E88A4BAA-1F7B-4F00-A716-790A7BD36359}" type="presParOf" srcId="{33B6BFBF-063C-44D9-8A2D-33EEF42C1544}" destId="{5FDC27DF-8FCF-432D-84D2-8471E0541869}" srcOrd="5" destOrd="0" presId="urn:microsoft.com/office/officeart/2005/8/layout/orgChart1"/>
    <dgm:cxn modelId="{2E5BB595-EA44-4C3A-AB18-5EC75224190E}" type="presParOf" srcId="{5FDC27DF-8FCF-432D-84D2-8471E0541869}" destId="{13EBD3B4-61E8-444E-A6F8-BA67E7572AD7}" srcOrd="0" destOrd="0" presId="urn:microsoft.com/office/officeart/2005/8/layout/orgChart1"/>
    <dgm:cxn modelId="{B558FC91-900E-413B-9EF2-E9CD300741CC}" type="presParOf" srcId="{13EBD3B4-61E8-444E-A6F8-BA67E7572AD7}" destId="{7280F97D-8ACA-4DC7-AACF-7F8F50B4E0FB}" srcOrd="0" destOrd="0" presId="urn:microsoft.com/office/officeart/2005/8/layout/orgChart1"/>
    <dgm:cxn modelId="{96D5AF07-66C6-4D39-BCA3-DB99ACDD89F1}" type="presParOf" srcId="{13EBD3B4-61E8-444E-A6F8-BA67E7572AD7}" destId="{42A19B95-C03B-44F7-9911-F91D86D0A163}" srcOrd="1" destOrd="0" presId="urn:microsoft.com/office/officeart/2005/8/layout/orgChart1"/>
    <dgm:cxn modelId="{07B0F89A-6915-4900-AA50-C17CF84A4309}" type="presParOf" srcId="{5FDC27DF-8FCF-432D-84D2-8471E0541869}" destId="{3B0D0114-2144-4D9A-9872-C4CF0A3B4B1E}" srcOrd="1" destOrd="0" presId="urn:microsoft.com/office/officeart/2005/8/layout/orgChart1"/>
    <dgm:cxn modelId="{4712C11F-D3F2-4575-85A1-ACED646DE39E}" type="presParOf" srcId="{3B0D0114-2144-4D9A-9872-C4CF0A3B4B1E}" destId="{2D267095-E7F7-42FA-8F9C-E6124E812C26}" srcOrd="0" destOrd="0" presId="urn:microsoft.com/office/officeart/2005/8/layout/orgChart1"/>
    <dgm:cxn modelId="{2DA20E5A-D3FE-497D-9AF7-C5D12E7B7489}" type="presParOf" srcId="{3B0D0114-2144-4D9A-9872-C4CF0A3B4B1E}" destId="{65E1B9DB-4E7C-4F95-95BF-490237D2FFB0}" srcOrd="1" destOrd="0" presId="urn:microsoft.com/office/officeart/2005/8/layout/orgChart1"/>
    <dgm:cxn modelId="{9DEB3AED-B30A-4B6F-A172-A53FA9E0C76E}" type="presParOf" srcId="{65E1B9DB-4E7C-4F95-95BF-490237D2FFB0}" destId="{250C1876-310F-4EE4-9103-F19CB59FE8CB}" srcOrd="0" destOrd="0" presId="urn:microsoft.com/office/officeart/2005/8/layout/orgChart1"/>
    <dgm:cxn modelId="{75358F3C-C6A6-4F0A-8527-176ED8DA6423}" type="presParOf" srcId="{250C1876-310F-4EE4-9103-F19CB59FE8CB}" destId="{8482D579-478C-416F-B0EC-315CC41DC79D}" srcOrd="0" destOrd="0" presId="urn:microsoft.com/office/officeart/2005/8/layout/orgChart1"/>
    <dgm:cxn modelId="{B1B9246A-BAA3-45F1-A189-30239D5A1450}" type="presParOf" srcId="{250C1876-310F-4EE4-9103-F19CB59FE8CB}" destId="{20A3C4A8-FC3C-451B-9DA5-1698C3F2F2B3}" srcOrd="1" destOrd="0" presId="urn:microsoft.com/office/officeart/2005/8/layout/orgChart1"/>
    <dgm:cxn modelId="{91F319B3-9D31-4877-A5B1-6C73C185B16D}" type="presParOf" srcId="{65E1B9DB-4E7C-4F95-95BF-490237D2FFB0}" destId="{A1FDE351-E639-4257-8C84-91BC8051B5B9}" srcOrd="1" destOrd="0" presId="urn:microsoft.com/office/officeart/2005/8/layout/orgChart1"/>
    <dgm:cxn modelId="{3FA7B507-CEED-4D90-A451-85CF2DA1ADB8}" type="presParOf" srcId="{65E1B9DB-4E7C-4F95-95BF-490237D2FFB0}" destId="{F5D70ABF-B93A-4EB2-B25D-DC43BC11177C}" srcOrd="2" destOrd="0" presId="urn:microsoft.com/office/officeart/2005/8/layout/orgChart1"/>
    <dgm:cxn modelId="{08A6C430-1C27-4DDD-97AE-E8AF0732F352}" type="presParOf" srcId="{5FDC27DF-8FCF-432D-84D2-8471E0541869}" destId="{39E7D77D-5034-4D6D-9954-11F44205DF75}" srcOrd="2" destOrd="0" presId="urn:microsoft.com/office/officeart/2005/8/layout/orgChart1"/>
    <dgm:cxn modelId="{10C84FFF-29F4-457D-8292-025323A0AB99}" type="presParOf" srcId="{FF8CF834-61BE-4733-B962-AB5B777B09EA}" destId="{B4E86AA9-2E6C-47A3-85A4-E3F2103D737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31A5F-A573-41E4-8B54-DE6F0EDE1BC5}">
      <dsp:nvSpPr>
        <dsp:cNvPr id="0" name=""/>
        <dsp:cNvSpPr/>
      </dsp:nvSpPr>
      <dsp:spPr>
        <a:xfrm>
          <a:off x="775454" y="0"/>
          <a:ext cx="8788478" cy="4351338"/>
        </a:xfrm>
        <a:prstGeom prst="rightArrow">
          <a:avLst/>
        </a:prstGeom>
        <a:solidFill>
          <a:schemeClr val="accent2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B1D44A-CC5B-4D4D-941F-F6BBE6A5FFED}">
      <dsp:nvSpPr>
        <dsp:cNvPr id="0" name=""/>
        <dsp:cNvSpPr/>
      </dsp:nvSpPr>
      <dsp:spPr>
        <a:xfrm>
          <a:off x="4543" y="1305401"/>
          <a:ext cx="1986596" cy="1740535"/>
        </a:xfrm>
        <a:prstGeom prst="round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Listopad 2021: Vyhlášení projektové výzvy</a:t>
          </a:r>
        </a:p>
      </dsp:txBody>
      <dsp:txXfrm>
        <a:off x="89509" y="1390367"/>
        <a:ext cx="1816664" cy="1570603"/>
      </dsp:txXfrm>
    </dsp:sp>
    <dsp:sp modelId="{7711BEF3-867A-4BF3-843D-3CEAEC0CE541}">
      <dsp:nvSpPr>
        <dsp:cNvPr id="0" name=""/>
        <dsp:cNvSpPr/>
      </dsp:nvSpPr>
      <dsp:spPr>
        <a:xfrm>
          <a:off x="2090469" y="1305401"/>
          <a:ext cx="1986596" cy="1740535"/>
        </a:xfrm>
        <a:prstGeom prst="roundRect">
          <a:avLst/>
        </a:prstGeom>
        <a:solidFill>
          <a:schemeClr val="accent2">
            <a:shade val="50000"/>
            <a:hueOff val="-236469"/>
            <a:satOff val="3113"/>
            <a:lumOff val="18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Prosinec 2021: Projednání projektu na kolegiu rektora a odsouhlasení děkany </a:t>
          </a:r>
        </a:p>
      </dsp:txBody>
      <dsp:txXfrm>
        <a:off x="2175435" y="1390367"/>
        <a:ext cx="1816664" cy="1570603"/>
      </dsp:txXfrm>
    </dsp:sp>
    <dsp:sp modelId="{78AF85F8-36AE-40F7-BBD4-27C302D829B8}">
      <dsp:nvSpPr>
        <dsp:cNvPr id="0" name=""/>
        <dsp:cNvSpPr/>
      </dsp:nvSpPr>
      <dsp:spPr>
        <a:xfrm>
          <a:off x="4176395" y="1305401"/>
          <a:ext cx="1986596" cy="1740535"/>
        </a:xfrm>
        <a:prstGeom prst="roundRect">
          <a:avLst/>
        </a:prstGeom>
        <a:solidFill>
          <a:schemeClr val="accent2">
            <a:shade val="50000"/>
            <a:hueOff val="-472938"/>
            <a:satOff val="6226"/>
            <a:lumOff val="37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14. 03. 2022: Projednání PŽ Správní radou UTB ve Zlíně</a:t>
          </a:r>
        </a:p>
      </dsp:txBody>
      <dsp:txXfrm>
        <a:off x="4261361" y="1390367"/>
        <a:ext cx="1816664" cy="1570603"/>
      </dsp:txXfrm>
    </dsp:sp>
    <dsp:sp modelId="{EA8C08BC-C892-4B5B-941B-67B45438B8B7}">
      <dsp:nvSpPr>
        <dsp:cNvPr id="0" name=""/>
        <dsp:cNvSpPr/>
      </dsp:nvSpPr>
      <dsp:spPr>
        <a:xfrm>
          <a:off x="6262321" y="1305401"/>
          <a:ext cx="1986596" cy="1740535"/>
        </a:xfrm>
        <a:prstGeom prst="roundRect">
          <a:avLst/>
        </a:prstGeom>
        <a:solidFill>
          <a:schemeClr val="accent2">
            <a:shade val="50000"/>
            <a:hueOff val="-472938"/>
            <a:satOff val="6226"/>
            <a:lumOff val="37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31. 03. 2021: Podání projektové žádosti na MŠMT</a:t>
          </a:r>
        </a:p>
      </dsp:txBody>
      <dsp:txXfrm>
        <a:off x="6347287" y="1390367"/>
        <a:ext cx="1816664" cy="1570603"/>
      </dsp:txXfrm>
    </dsp:sp>
    <dsp:sp modelId="{F2E2A087-32B5-4B3D-ABA4-AD9C8643DD8A}">
      <dsp:nvSpPr>
        <dsp:cNvPr id="0" name=""/>
        <dsp:cNvSpPr/>
      </dsp:nvSpPr>
      <dsp:spPr>
        <a:xfrm>
          <a:off x="8348247" y="1305401"/>
          <a:ext cx="1986596" cy="1740535"/>
        </a:xfrm>
        <a:prstGeom prst="roundRect">
          <a:avLst/>
        </a:prstGeom>
        <a:solidFill>
          <a:schemeClr val="accent2">
            <a:shade val="50000"/>
            <a:hueOff val="-236469"/>
            <a:satOff val="3113"/>
            <a:lumOff val="18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30. 06. 2022: Zahájení řešení projektu</a:t>
          </a:r>
        </a:p>
      </dsp:txBody>
      <dsp:txXfrm>
        <a:off x="8433213" y="1390367"/>
        <a:ext cx="1816664" cy="1570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540E51-1469-4037-A8BD-2F0DD5AD5491}">
      <dsp:nvSpPr>
        <dsp:cNvPr id="0" name=""/>
        <dsp:cNvSpPr/>
      </dsp:nvSpPr>
      <dsp:spPr>
        <a:xfrm>
          <a:off x="7418332" y="2490560"/>
          <a:ext cx="308179" cy="2403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3803"/>
              </a:lnTo>
              <a:lnTo>
                <a:pt x="308179" y="2403803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E75331-949F-43FD-9B5A-95CD62796D35}">
      <dsp:nvSpPr>
        <dsp:cNvPr id="0" name=""/>
        <dsp:cNvSpPr/>
      </dsp:nvSpPr>
      <dsp:spPr>
        <a:xfrm>
          <a:off x="7418332" y="2490560"/>
          <a:ext cx="308179" cy="9450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5085"/>
              </a:lnTo>
              <a:lnTo>
                <a:pt x="308179" y="945085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2448C5-52FC-41F3-92F4-1014639B8AD9}">
      <dsp:nvSpPr>
        <dsp:cNvPr id="0" name=""/>
        <dsp:cNvSpPr/>
      </dsp:nvSpPr>
      <dsp:spPr>
        <a:xfrm>
          <a:off x="5754160" y="1031841"/>
          <a:ext cx="2485985" cy="4314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725"/>
              </a:lnTo>
              <a:lnTo>
                <a:pt x="2485985" y="215725"/>
              </a:lnTo>
              <a:lnTo>
                <a:pt x="2485985" y="431451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A92624-B53E-411C-874B-65895D12FE90}">
      <dsp:nvSpPr>
        <dsp:cNvPr id="0" name=""/>
        <dsp:cNvSpPr/>
      </dsp:nvSpPr>
      <dsp:spPr>
        <a:xfrm>
          <a:off x="4852446" y="2485197"/>
          <a:ext cx="388080" cy="2409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9166"/>
              </a:lnTo>
              <a:lnTo>
                <a:pt x="388080" y="2409166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F62F21-8359-4059-9463-6B4988F5EB3D}">
      <dsp:nvSpPr>
        <dsp:cNvPr id="0" name=""/>
        <dsp:cNvSpPr/>
      </dsp:nvSpPr>
      <dsp:spPr>
        <a:xfrm>
          <a:off x="4852446" y="2485197"/>
          <a:ext cx="388080" cy="950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0447"/>
              </a:lnTo>
              <a:lnTo>
                <a:pt x="388080" y="950447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90697-A959-45C5-8E99-2DA518592CF8}">
      <dsp:nvSpPr>
        <dsp:cNvPr id="0" name=""/>
        <dsp:cNvSpPr/>
      </dsp:nvSpPr>
      <dsp:spPr>
        <a:xfrm>
          <a:off x="5628539" y="1031841"/>
          <a:ext cx="91440" cy="426089"/>
        </a:xfrm>
        <a:custGeom>
          <a:avLst/>
          <a:gdLst/>
          <a:ahLst/>
          <a:cxnLst/>
          <a:rect l="0" t="0" r="0" b="0"/>
          <a:pathLst>
            <a:path>
              <a:moveTo>
                <a:pt x="125620" y="0"/>
              </a:moveTo>
              <a:lnTo>
                <a:pt x="125620" y="210363"/>
              </a:lnTo>
              <a:lnTo>
                <a:pt x="45720" y="210363"/>
              </a:lnTo>
              <a:lnTo>
                <a:pt x="45720" y="426089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E07674-CE48-4502-AFFC-3A37A74B6151}">
      <dsp:nvSpPr>
        <dsp:cNvPr id="0" name=""/>
        <dsp:cNvSpPr/>
      </dsp:nvSpPr>
      <dsp:spPr>
        <a:xfrm>
          <a:off x="2446361" y="2490560"/>
          <a:ext cx="308179" cy="2403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3803"/>
              </a:lnTo>
              <a:lnTo>
                <a:pt x="308179" y="2403803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C158EA-78A8-46DB-BD85-0DF6C60A24EB}">
      <dsp:nvSpPr>
        <dsp:cNvPr id="0" name=""/>
        <dsp:cNvSpPr/>
      </dsp:nvSpPr>
      <dsp:spPr>
        <a:xfrm>
          <a:off x="2446361" y="2490560"/>
          <a:ext cx="308179" cy="9450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5085"/>
              </a:lnTo>
              <a:lnTo>
                <a:pt x="308179" y="945085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32BA8-985B-460D-87AD-64A86E3901EB}">
      <dsp:nvSpPr>
        <dsp:cNvPr id="0" name=""/>
        <dsp:cNvSpPr/>
      </dsp:nvSpPr>
      <dsp:spPr>
        <a:xfrm>
          <a:off x="3268175" y="1031841"/>
          <a:ext cx="2485985" cy="431451"/>
        </a:xfrm>
        <a:custGeom>
          <a:avLst/>
          <a:gdLst/>
          <a:ahLst/>
          <a:cxnLst/>
          <a:rect l="0" t="0" r="0" b="0"/>
          <a:pathLst>
            <a:path>
              <a:moveTo>
                <a:pt x="2485985" y="0"/>
              </a:moveTo>
              <a:lnTo>
                <a:pt x="2485985" y="215725"/>
              </a:lnTo>
              <a:lnTo>
                <a:pt x="0" y="215725"/>
              </a:lnTo>
              <a:lnTo>
                <a:pt x="0" y="431451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4B8C8-E1AA-48DB-BB05-0872EF33DFCA}">
      <dsp:nvSpPr>
        <dsp:cNvPr id="0" name=""/>
        <dsp:cNvSpPr/>
      </dsp:nvSpPr>
      <dsp:spPr>
        <a:xfrm>
          <a:off x="4726893" y="4574"/>
          <a:ext cx="2054533" cy="102726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Projekt UTB ve Zlíně</a:t>
          </a:r>
        </a:p>
      </dsp:txBody>
      <dsp:txXfrm>
        <a:off x="4726893" y="4574"/>
        <a:ext cx="2054533" cy="1027266"/>
      </dsp:txXfrm>
    </dsp:sp>
    <dsp:sp modelId="{EC1198BF-C67D-4BE8-A005-85FE3920087E}">
      <dsp:nvSpPr>
        <dsp:cNvPr id="0" name=""/>
        <dsp:cNvSpPr/>
      </dsp:nvSpPr>
      <dsp:spPr>
        <a:xfrm>
          <a:off x="2240908" y="1463293"/>
          <a:ext cx="2054533" cy="1027266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Část A.</a:t>
          </a:r>
        </a:p>
      </dsp:txBody>
      <dsp:txXfrm>
        <a:off x="2240908" y="1463293"/>
        <a:ext cx="2054533" cy="1027266"/>
      </dsp:txXfrm>
    </dsp:sp>
    <dsp:sp modelId="{87EA1FBF-5D90-4306-95DB-8D3C208A1A50}">
      <dsp:nvSpPr>
        <dsp:cNvPr id="0" name=""/>
        <dsp:cNvSpPr/>
      </dsp:nvSpPr>
      <dsp:spPr>
        <a:xfrm>
          <a:off x="2754541" y="2922011"/>
          <a:ext cx="2054533" cy="1027266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 dirty="0">
              <a:solidFill>
                <a:schemeClr val="bg1"/>
              </a:solidFill>
            </a:rPr>
            <a:t>Transformace formy a obsahu vysokoškolského vzdělávání</a:t>
          </a:r>
          <a:endParaRPr lang="cs-CZ" sz="1900" kern="1200" dirty="0">
            <a:solidFill>
              <a:schemeClr val="bg1"/>
            </a:solidFill>
          </a:endParaRPr>
        </a:p>
      </dsp:txBody>
      <dsp:txXfrm>
        <a:off x="2754541" y="2922011"/>
        <a:ext cx="2054533" cy="1027266"/>
      </dsp:txXfrm>
    </dsp:sp>
    <dsp:sp modelId="{A46C557B-6360-43F7-93BD-7289010382F8}">
      <dsp:nvSpPr>
        <dsp:cNvPr id="0" name=""/>
        <dsp:cNvSpPr/>
      </dsp:nvSpPr>
      <dsp:spPr>
        <a:xfrm>
          <a:off x="2754541" y="4380730"/>
          <a:ext cx="2054533" cy="1027266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74.4 mil. Kč</a:t>
          </a:r>
        </a:p>
      </dsp:txBody>
      <dsp:txXfrm>
        <a:off x="2754541" y="4380730"/>
        <a:ext cx="2054533" cy="1027266"/>
      </dsp:txXfrm>
    </dsp:sp>
    <dsp:sp modelId="{95FA7784-3CB3-4D53-AF21-BB9DD04D5C59}">
      <dsp:nvSpPr>
        <dsp:cNvPr id="0" name=""/>
        <dsp:cNvSpPr/>
      </dsp:nvSpPr>
      <dsp:spPr>
        <a:xfrm>
          <a:off x="4646992" y="1457931"/>
          <a:ext cx="2054533" cy="1027266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Část B.</a:t>
          </a:r>
        </a:p>
      </dsp:txBody>
      <dsp:txXfrm>
        <a:off x="4646992" y="1457931"/>
        <a:ext cx="2054533" cy="1027266"/>
      </dsp:txXfrm>
    </dsp:sp>
    <dsp:sp modelId="{C9BFBB41-6D58-4C31-AF23-B2E4FC3A0B90}">
      <dsp:nvSpPr>
        <dsp:cNvPr id="0" name=""/>
        <dsp:cNvSpPr/>
      </dsp:nvSpPr>
      <dsp:spPr>
        <a:xfrm>
          <a:off x="5240527" y="2922011"/>
          <a:ext cx="2054533" cy="1027266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 dirty="0">
              <a:solidFill>
                <a:schemeClr val="bg1"/>
              </a:solidFill>
            </a:rPr>
            <a:t>Tvorba nových studijních programů v progresivních oborech</a:t>
          </a:r>
          <a:endParaRPr lang="cs-CZ" sz="1900" kern="1200" dirty="0">
            <a:solidFill>
              <a:schemeClr val="bg1"/>
            </a:solidFill>
          </a:endParaRPr>
        </a:p>
      </dsp:txBody>
      <dsp:txXfrm>
        <a:off x="5240527" y="2922011"/>
        <a:ext cx="2054533" cy="1027266"/>
      </dsp:txXfrm>
    </dsp:sp>
    <dsp:sp modelId="{14A8D294-4620-44C6-83A1-9A6B3283B54E}">
      <dsp:nvSpPr>
        <dsp:cNvPr id="0" name=""/>
        <dsp:cNvSpPr/>
      </dsp:nvSpPr>
      <dsp:spPr>
        <a:xfrm>
          <a:off x="5240527" y="4380730"/>
          <a:ext cx="2054533" cy="1027266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50 mil. Kč</a:t>
          </a:r>
        </a:p>
      </dsp:txBody>
      <dsp:txXfrm>
        <a:off x="5240527" y="4380730"/>
        <a:ext cx="2054533" cy="1027266"/>
      </dsp:txXfrm>
    </dsp:sp>
    <dsp:sp modelId="{F9A15DD9-2236-45CC-865F-DE1577D07AB9}">
      <dsp:nvSpPr>
        <dsp:cNvPr id="0" name=""/>
        <dsp:cNvSpPr/>
      </dsp:nvSpPr>
      <dsp:spPr>
        <a:xfrm>
          <a:off x="7212878" y="1463293"/>
          <a:ext cx="2054533" cy="1027266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Část C.</a:t>
          </a:r>
        </a:p>
      </dsp:txBody>
      <dsp:txXfrm>
        <a:off x="7212878" y="1463293"/>
        <a:ext cx="2054533" cy="1027266"/>
      </dsp:txXfrm>
    </dsp:sp>
    <dsp:sp modelId="{4027480A-DAC9-4FCA-B5CE-82895CCD3E18}">
      <dsp:nvSpPr>
        <dsp:cNvPr id="0" name=""/>
        <dsp:cNvSpPr/>
      </dsp:nvSpPr>
      <dsp:spPr>
        <a:xfrm>
          <a:off x="7726512" y="2922011"/>
          <a:ext cx="2054533" cy="1027266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Společné projekty</a:t>
          </a:r>
        </a:p>
      </dsp:txBody>
      <dsp:txXfrm>
        <a:off x="7726512" y="2922011"/>
        <a:ext cx="2054533" cy="1027266"/>
      </dsp:txXfrm>
    </dsp:sp>
    <dsp:sp modelId="{809978DB-8194-44BA-863E-16FC5DC6EE16}">
      <dsp:nvSpPr>
        <dsp:cNvPr id="0" name=""/>
        <dsp:cNvSpPr/>
      </dsp:nvSpPr>
      <dsp:spPr>
        <a:xfrm>
          <a:off x="7726512" y="4380730"/>
          <a:ext cx="2054533" cy="1027266"/>
        </a:xfrm>
        <a:prstGeom prst="rect">
          <a:avLst/>
        </a:prstGeom>
        <a:solidFill>
          <a:schemeClr val="accent2">
            <a:tint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/>
            <a:t>3 mil . Kč.</a:t>
          </a:r>
        </a:p>
      </dsp:txBody>
      <dsp:txXfrm>
        <a:off x="7726512" y="4380730"/>
        <a:ext cx="2054533" cy="10272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BFD624-E007-4141-AFCB-90978DA8E99E}">
      <dsp:nvSpPr>
        <dsp:cNvPr id="0" name=""/>
        <dsp:cNvSpPr/>
      </dsp:nvSpPr>
      <dsp:spPr>
        <a:xfrm>
          <a:off x="9079007" y="2941262"/>
          <a:ext cx="364582" cy="1118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052"/>
              </a:lnTo>
              <a:lnTo>
                <a:pt x="364582" y="1118052"/>
              </a:lnTo>
            </a:path>
          </a:pathLst>
        </a:custGeom>
        <a:noFill/>
        <a:ln w="127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1B607-3DE9-434D-A4D6-DA6D32B82875}">
      <dsp:nvSpPr>
        <dsp:cNvPr id="0" name=""/>
        <dsp:cNvSpPr/>
      </dsp:nvSpPr>
      <dsp:spPr>
        <a:xfrm>
          <a:off x="5639780" y="1215572"/>
          <a:ext cx="4411446" cy="510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207"/>
              </a:lnTo>
              <a:lnTo>
                <a:pt x="4411446" y="255207"/>
              </a:lnTo>
              <a:lnTo>
                <a:pt x="4411446" y="510415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1D8C35-DD69-418F-A20A-58FC81D40D83}">
      <dsp:nvSpPr>
        <dsp:cNvPr id="0" name=""/>
        <dsp:cNvSpPr/>
      </dsp:nvSpPr>
      <dsp:spPr>
        <a:xfrm>
          <a:off x="6138043" y="2941262"/>
          <a:ext cx="364582" cy="1118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052"/>
              </a:lnTo>
              <a:lnTo>
                <a:pt x="364582" y="1118052"/>
              </a:lnTo>
            </a:path>
          </a:pathLst>
        </a:custGeom>
        <a:noFill/>
        <a:ln w="127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0DAEE4-FBA8-41D3-998E-FA80ABE02AD8}">
      <dsp:nvSpPr>
        <dsp:cNvPr id="0" name=""/>
        <dsp:cNvSpPr/>
      </dsp:nvSpPr>
      <dsp:spPr>
        <a:xfrm>
          <a:off x="5639780" y="1215572"/>
          <a:ext cx="1470482" cy="510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207"/>
              </a:lnTo>
              <a:lnTo>
                <a:pt x="1470482" y="255207"/>
              </a:lnTo>
              <a:lnTo>
                <a:pt x="1470482" y="510415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A8FCE5-E9D5-463B-BEB4-73C713D47ED7}">
      <dsp:nvSpPr>
        <dsp:cNvPr id="0" name=""/>
        <dsp:cNvSpPr/>
      </dsp:nvSpPr>
      <dsp:spPr>
        <a:xfrm>
          <a:off x="3197079" y="2941262"/>
          <a:ext cx="364582" cy="1118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052"/>
              </a:lnTo>
              <a:lnTo>
                <a:pt x="364582" y="1118052"/>
              </a:lnTo>
            </a:path>
          </a:pathLst>
        </a:custGeom>
        <a:noFill/>
        <a:ln w="127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D1223A-8C84-4E23-9D55-F1B515482133}">
      <dsp:nvSpPr>
        <dsp:cNvPr id="0" name=""/>
        <dsp:cNvSpPr/>
      </dsp:nvSpPr>
      <dsp:spPr>
        <a:xfrm>
          <a:off x="4169298" y="1215572"/>
          <a:ext cx="1470482" cy="510415"/>
        </a:xfrm>
        <a:custGeom>
          <a:avLst/>
          <a:gdLst/>
          <a:ahLst/>
          <a:cxnLst/>
          <a:rect l="0" t="0" r="0" b="0"/>
          <a:pathLst>
            <a:path>
              <a:moveTo>
                <a:pt x="1470482" y="0"/>
              </a:moveTo>
              <a:lnTo>
                <a:pt x="1470482" y="255207"/>
              </a:lnTo>
              <a:lnTo>
                <a:pt x="0" y="255207"/>
              </a:lnTo>
              <a:lnTo>
                <a:pt x="0" y="510415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199B7-02F3-4AF5-9CD2-35145CEFC07D}">
      <dsp:nvSpPr>
        <dsp:cNvPr id="0" name=""/>
        <dsp:cNvSpPr/>
      </dsp:nvSpPr>
      <dsp:spPr>
        <a:xfrm>
          <a:off x="256114" y="2941262"/>
          <a:ext cx="364582" cy="1118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052"/>
              </a:lnTo>
              <a:lnTo>
                <a:pt x="364582" y="1118052"/>
              </a:lnTo>
            </a:path>
          </a:pathLst>
        </a:custGeom>
        <a:noFill/>
        <a:ln w="127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9038CD-839C-49E6-B9FB-40F5BE7D1BA7}">
      <dsp:nvSpPr>
        <dsp:cNvPr id="0" name=""/>
        <dsp:cNvSpPr/>
      </dsp:nvSpPr>
      <dsp:spPr>
        <a:xfrm>
          <a:off x="1228334" y="1215572"/>
          <a:ext cx="4411446" cy="510415"/>
        </a:xfrm>
        <a:custGeom>
          <a:avLst/>
          <a:gdLst/>
          <a:ahLst/>
          <a:cxnLst/>
          <a:rect l="0" t="0" r="0" b="0"/>
          <a:pathLst>
            <a:path>
              <a:moveTo>
                <a:pt x="4411446" y="0"/>
              </a:moveTo>
              <a:lnTo>
                <a:pt x="4411446" y="255207"/>
              </a:lnTo>
              <a:lnTo>
                <a:pt x="0" y="255207"/>
              </a:lnTo>
              <a:lnTo>
                <a:pt x="0" y="510415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4E9326-8EF6-4684-A0F6-A2EC4702427A}">
      <dsp:nvSpPr>
        <dsp:cNvPr id="0" name=""/>
        <dsp:cNvSpPr/>
      </dsp:nvSpPr>
      <dsp:spPr>
        <a:xfrm>
          <a:off x="4424506" y="298"/>
          <a:ext cx="2430549" cy="1215274"/>
        </a:xfrm>
        <a:prstGeom prst="rect">
          <a:avLst/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ADAPT UTB</a:t>
          </a:r>
        </a:p>
      </dsp:txBody>
      <dsp:txXfrm>
        <a:off x="4424506" y="298"/>
        <a:ext cx="2430549" cy="1215274"/>
      </dsp:txXfrm>
    </dsp:sp>
    <dsp:sp modelId="{306495D6-86BE-414F-8173-8FA2FA68D9A3}">
      <dsp:nvSpPr>
        <dsp:cNvPr id="0" name=""/>
        <dsp:cNvSpPr/>
      </dsp:nvSpPr>
      <dsp:spPr>
        <a:xfrm>
          <a:off x="13059" y="1725988"/>
          <a:ext cx="2430549" cy="1215274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Část A1</a:t>
          </a:r>
        </a:p>
      </dsp:txBody>
      <dsp:txXfrm>
        <a:off x="13059" y="1725988"/>
        <a:ext cx="2430549" cy="1215274"/>
      </dsp:txXfrm>
    </dsp:sp>
    <dsp:sp modelId="{7F7C51C7-6094-4115-A392-538F4D5F4AFA}">
      <dsp:nvSpPr>
        <dsp:cNvPr id="0" name=""/>
        <dsp:cNvSpPr/>
      </dsp:nvSpPr>
      <dsp:spPr>
        <a:xfrm>
          <a:off x="620696" y="3451678"/>
          <a:ext cx="2430549" cy="1215274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Investice do digitální infrastruktury</a:t>
          </a:r>
        </a:p>
      </dsp:txBody>
      <dsp:txXfrm>
        <a:off x="620696" y="3451678"/>
        <a:ext cx="2430549" cy="1215274"/>
      </dsp:txXfrm>
    </dsp:sp>
    <dsp:sp modelId="{8E4F485A-A4D8-4A67-AD3C-53B7F50BB25B}">
      <dsp:nvSpPr>
        <dsp:cNvPr id="0" name=""/>
        <dsp:cNvSpPr/>
      </dsp:nvSpPr>
      <dsp:spPr>
        <a:xfrm>
          <a:off x="2954024" y="1725988"/>
          <a:ext cx="2430549" cy="1215274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Část A2</a:t>
          </a:r>
        </a:p>
      </dsp:txBody>
      <dsp:txXfrm>
        <a:off x="2954024" y="1725988"/>
        <a:ext cx="2430549" cy="1215274"/>
      </dsp:txXfrm>
    </dsp:sp>
    <dsp:sp modelId="{AF8359BA-6435-43E5-8238-B716013498A0}">
      <dsp:nvSpPr>
        <dsp:cNvPr id="0" name=""/>
        <dsp:cNvSpPr/>
      </dsp:nvSpPr>
      <dsp:spPr>
        <a:xfrm>
          <a:off x="3561661" y="3451678"/>
          <a:ext cx="2430549" cy="1215274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Vzdělávání v oblasti online forem učení</a:t>
          </a:r>
        </a:p>
      </dsp:txBody>
      <dsp:txXfrm>
        <a:off x="3561661" y="3451678"/>
        <a:ext cx="2430549" cy="1215274"/>
      </dsp:txXfrm>
    </dsp:sp>
    <dsp:sp modelId="{F345FCA8-9E5D-43C0-924A-3D5ED4F2835C}">
      <dsp:nvSpPr>
        <dsp:cNvPr id="0" name=""/>
        <dsp:cNvSpPr/>
      </dsp:nvSpPr>
      <dsp:spPr>
        <a:xfrm>
          <a:off x="5894988" y="1725988"/>
          <a:ext cx="2430549" cy="1215274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Část A3</a:t>
          </a:r>
        </a:p>
      </dsp:txBody>
      <dsp:txXfrm>
        <a:off x="5894988" y="1725988"/>
        <a:ext cx="2430549" cy="1215274"/>
      </dsp:txXfrm>
    </dsp:sp>
    <dsp:sp modelId="{2335DABB-1527-4255-BB16-EF589EEBE1CA}">
      <dsp:nvSpPr>
        <dsp:cNvPr id="0" name=""/>
        <dsp:cNvSpPr/>
      </dsp:nvSpPr>
      <dsp:spPr>
        <a:xfrm>
          <a:off x="6502625" y="3451678"/>
          <a:ext cx="2430549" cy="1215274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Nové profesně orientované SP</a:t>
          </a:r>
        </a:p>
      </dsp:txBody>
      <dsp:txXfrm>
        <a:off x="6502625" y="3451678"/>
        <a:ext cx="2430549" cy="1215274"/>
      </dsp:txXfrm>
    </dsp:sp>
    <dsp:sp modelId="{E356383D-3EF8-413C-B79A-1B27F4F45F7E}">
      <dsp:nvSpPr>
        <dsp:cNvPr id="0" name=""/>
        <dsp:cNvSpPr/>
      </dsp:nvSpPr>
      <dsp:spPr>
        <a:xfrm>
          <a:off x="8835952" y="1725988"/>
          <a:ext cx="2430549" cy="1215274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Část A4</a:t>
          </a:r>
        </a:p>
      </dsp:txBody>
      <dsp:txXfrm>
        <a:off x="8835952" y="1725988"/>
        <a:ext cx="2430549" cy="1215274"/>
      </dsp:txXfrm>
    </dsp:sp>
    <dsp:sp modelId="{8D596709-9D04-42FE-985F-27DA875B464E}">
      <dsp:nvSpPr>
        <dsp:cNvPr id="0" name=""/>
        <dsp:cNvSpPr/>
      </dsp:nvSpPr>
      <dsp:spPr>
        <a:xfrm>
          <a:off x="9443590" y="3451678"/>
          <a:ext cx="2430549" cy="1215274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Rozvoj CŽV a nové kurzy CŽV dle metodiky </a:t>
          </a:r>
          <a:r>
            <a:rPr lang="cs-CZ" sz="2300" kern="1200" dirty="0" err="1"/>
            <a:t>mikrokreditů</a:t>
          </a:r>
          <a:endParaRPr lang="cs-CZ" sz="2300" kern="1200" dirty="0"/>
        </a:p>
      </dsp:txBody>
      <dsp:txXfrm>
        <a:off x="9443590" y="3451678"/>
        <a:ext cx="2430549" cy="12152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67095-E7F7-42FA-8F9C-E6124E812C26}">
      <dsp:nvSpPr>
        <dsp:cNvPr id="0" name=""/>
        <dsp:cNvSpPr/>
      </dsp:nvSpPr>
      <dsp:spPr>
        <a:xfrm>
          <a:off x="6883473" y="3027621"/>
          <a:ext cx="517526" cy="1152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2659"/>
              </a:lnTo>
              <a:lnTo>
                <a:pt x="517526" y="1152659"/>
              </a:lnTo>
            </a:path>
          </a:pathLst>
        </a:custGeom>
        <a:noFill/>
        <a:ln w="127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195BC-690D-4C95-82F8-B7FE29A22693}">
      <dsp:nvSpPr>
        <dsp:cNvPr id="0" name=""/>
        <dsp:cNvSpPr/>
      </dsp:nvSpPr>
      <dsp:spPr>
        <a:xfrm>
          <a:off x="5336860" y="1248811"/>
          <a:ext cx="3067811" cy="516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119"/>
              </a:lnTo>
              <a:lnTo>
                <a:pt x="3067811" y="255119"/>
              </a:lnTo>
              <a:lnTo>
                <a:pt x="3067811" y="516742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A547AE-D9C6-485E-A008-23CA02A0E1D4}">
      <dsp:nvSpPr>
        <dsp:cNvPr id="0" name=""/>
        <dsp:cNvSpPr/>
      </dsp:nvSpPr>
      <dsp:spPr>
        <a:xfrm>
          <a:off x="3684526" y="3017879"/>
          <a:ext cx="373746" cy="1146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6156"/>
              </a:lnTo>
              <a:lnTo>
                <a:pt x="373746" y="1146156"/>
              </a:lnTo>
            </a:path>
          </a:pathLst>
        </a:custGeom>
        <a:noFill/>
        <a:ln w="127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A93BA7-9AE2-4066-9584-555FF753FD20}">
      <dsp:nvSpPr>
        <dsp:cNvPr id="0" name=""/>
        <dsp:cNvSpPr/>
      </dsp:nvSpPr>
      <dsp:spPr>
        <a:xfrm>
          <a:off x="4681184" y="1248811"/>
          <a:ext cx="655676" cy="523245"/>
        </a:xfrm>
        <a:custGeom>
          <a:avLst/>
          <a:gdLst/>
          <a:ahLst/>
          <a:cxnLst/>
          <a:rect l="0" t="0" r="0" b="0"/>
          <a:pathLst>
            <a:path>
              <a:moveTo>
                <a:pt x="655676" y="0"/>
              </a:moveTo>
              <a:lnTo>
                <a:pt x="655676" y="261622"/>
              </a:lnTo>
              <a:lnTo>
                <a:pt x="0" y="261622"/>
              </a:lnTo>
              <a:lnTo>
                <a:pt x="0" y="523245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C5396-C903-4B29-A339-F9F36ACBA15E}">
      <dsp:nvSpPr>
        <dsp:cNvPr id="0" name=""/>
        <dsp:cNvSpPr/>
      </dsp:nvSpPr>
      <dsp:spPr>
        <a:xfrm>
          <a:off x="669637" y="3017879"/>
          <a:ext cx="373746" cy="1146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6156"/>
              </a:lnTo>
              <a:lnTo>
                <a:pt x="373746" y="1146156"/>
              </a:lnTo>
            </a:path>
          </a:pathLst>
        </a:custGeom>
        <a:noFill/>
        <a:ln w="127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AEDA35-E5AC-49D1-898A-BADF68E6DE05}">
      <dsp:nvSpPr>
        <dsp:cNvPr id="0" name=""/>
        <dsp:cNvSpPr/>
      </dsp:nvSpPr>
      <dsp:spPr>
        <a:xfrm>
          <a:off x="1666294" y="1248811"/>
          <a:ext cx="3670565" cy="523245"/>
        </a:xfrm>
        <a:custGeom>
          <a:avLst/>
          <a:gdLst/>
          <a:ahLst/>
          <a:cxnLst/>
          <a:rect l="0" t="0" r="0" b="0"/>
          <a:pathLst>
            <a:path>
              <a:moveTo>
                <a:pt x="3670565" y="0"/>
              </a:moveTo>
              <a:lnTo>
                <a:pt x="3670565" y="261622"/>
              </a:lnTo>
              <a:lnTo>
                <a:pt x="0" y="261622"/>
              </a:lnTo>
              <a:lnTo>
                <a:pt x="0" y="523245"/>
              </a:lnTo>
            </a:path>
          </a:pathLst>
        </a:custGeom>
        <a:noFill/>
        <a:ln w="127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FFA23-6EF7-4C70-9F5A-37837ADCB77E}">
      <dsp:nvSpPr>
        <dsp:cNvPr id="0" name=""/>
        <dsp:cNvSpPr/>
      </dsp:nvSpPr>
      <dsp:spPr>
        <a:xfrm>
          <a:off x="4091038" y="2989"/>
          <a:ext cx="2491644" cy="1245822"/>
        </a:xfrm>
        <a:prstGeom prst="rect">
          <a:avLst/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Zapojení UTB do části C</a:t>
          </a:r>
        </a:p>
      </dsp:txBody>
      <dsp:txXfrm>
        <a:off x="4091038" y="2989"/>
        <a:ext cx="2491644" cy="1245822"/>
      </dsp:txXfrm>
    </dsp:sp>
    <dsp:sp modelId="{89B6D122-C861-4B53-96D2-A4CA516D00BA}">
      <dsp:nvSpPr>
        <dsp:cNvPr id="0" name=""/>
        <dsp:cNvSpPr/>
      </dsp:nvSpPr>
      <dsp:spPr>
        <a:xfrm>
          <a:off x="420472" y="1772057"/>
          <a:ext cx="2491644" cy="1245822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C1. Zlepšení prostupnosti vzdělání na úrovni vysokých škol pomocí </a:t>
          </a:r>
          <a:r>
            <a:rPr lang="cs-CZ" sz="1800" b="1" kern="1200" dirty="0" err="1"/>
            <a:t>mikrocertifikátů</a:t>
          </a:r>
          <a:endParaRPr lang="cs-CZ" sz="1800" kern="1200" dirty="0"/>
        </a:p>
      </dsp:txBody>
      <dsp:txXfrm>
        <a:off x="420472" y="1772057"/>
        <a:ext cx="2491644" cy="1245822"/>
      </dsp:txXfrm>
    </dsp:sp>
    <dsp:sp modelId="{FC618D7E-CEF5-45BA-B574-D6D284E50AC2}">
      <dsp:nvSpPr>
        <dsp:cNvPr id="0" name=""/>
        <dsp:cNvSpPr/>
      </dsp:nvSpPr>
      <dsp:spPr>
        <a:xfrm>
          <a:off x="1043383" y="3541124"/>
          <a:ext cx="2491644" cy="1245822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Národní metodika </a:t>
          </a:r>
          <a:r>
            <a:rPr lang="cs-CZ" sz="1800" kern="1200" dirty="0" err="1"/>
            <a:t>mikrocertifikátů</a:t>
          </a:r>
          <a:r>
            <a:rPr lang="cs-CZ" sz="1800" kern="1200" dirty="0"/>
            <a:t> a evidence kurzů CŽV na bázi </a:t>
          </a:r>
          <a:r>
            <a:rPr lang="cs-CZ" sz="1800" kern="1200" dirty="0" err="1"/>
            <a:t>mikrokreditů</a:t>
          </a:r>
          <a:r>
            <a:rPr lang="cs-CZ" sz="1800" kern="1200" dirty="0"/>
            <a:t> (vytvoření </a:t>
          </a:r>
          <a:r>
            <a:rPr lang="cs-CZ" sz="1800" kern="1200" dirty="0" err="1"/>
            <a:t>databazá</a:t>
          </a:r>
          <a:r>
            <a:rPr lang="cs-CZ" sz="1800" kern="1200" dirty="0"/>
            <a:t> pro tento účel)</a:t>
          </a:r>
        </a:p>
      </dsp:txBody>
      <dsp:txXfrm>
        <a:off x="1043383" y="3541124"/>
        <a:ext cx="2491644" cy="1245822"/>
      </dsp:txXfrm>
    </dsp:sp>
    <dsp:sp modelId="{5C21E472-5A62-40C4-A8AA-585F14D3CF14}">
      <dsp:nvSpPr>
        <dsp:cNvPr id="0" name=""/>
        <dsp:cNvSpPr/>
      </dsp:nvSpPr>
      <dsp:spPr>
        <a:xfrm>
          <a:off x="3435362" y="1772057"/>
          <a:ext cx="2491644" cy="1245822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C2. Bezpečnost distančních forem výuky</a:t>
          </a:r>
          <a:endParaRPr lang="cs-CZ" sz="1800" kern="1200" dirty="0"/>
        </a:p>
      </dsp:txBody>
      <dsp:txXfrm>
        <a:off x="3435362" y="1772057"/>
        <a:ext cx="2491644" cy="1245822"/>
      </dsp:txXfrm>
    </dsp:sp>
    <dsp:sp modelId="{12066464-D3A0-44A0-AB7F-3AA110F3A997}">
      <dsp:nvSpPr>
        <dsp:cNvPr id="0" name=""/>
        <dsp:cNvSpPr/>
      </dsp:nvSpPr>
      <dsp:spPr>
        <a:xfrm>
          <a:off x="4058273" y="3541124"/>
          <a:ext cx="2491644" cy="1245822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Národní metodika zajištění ochrany dat a doporučených standardů</a:t>
          </a:r>
        </a:p>
      </dsp:txBody>
      <dsp:txXfrm>
        <a:off x="4058273" y="3541124"/>
        <a:ext cx="2491644" cy="1245822"/>
      </dsp:txXfrm>
    </dsp:sp>
    <dsp:sp modelId="{7280F97D-8ACA-4DC7-AACF-7F8F50B4E0FB}">
      <dsp:nvSpPr>
        <dsp:cNvPr id="0" name=""/>
        <dsp:cNvSpPr/>
      </dsp:nvSpPr>
      <dsp:spPr>
        <a:xfrm>
          <a:off x="6503174" y="1765554"/>
          <a:ext cx="3802996" cy="1262067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/>
            <a:t>C3. Digitalizace činností přímo souvisejících se zajištěním vzdělávací činnosti a administrativních úkonů spojených se studijní agendou</a:t>
          </a:r>
          <a:endParaRPr lang="cs-CZ" sz="1800" kern="1200" dirty="0"/>
        </a:p>
      </dsp:txBody>
      <dsp:txXfrm>
        <a:off x="6503174" y="1765554"/>
        <a:ext cx="3802996" cy="1262067"/>
      </dsp:txXfrm>
    </dsp:sp>
    <dsp:sp modelId="{8482D579-478C-416F-B0EC-315CC41DC79D}">
      <dsp:nvSpPr>
        <dsp:cNvPr id="0" name=""/>
        <dsp:cNvSpPr/>
      </dsp:nvSpPr>
      <dsp:spPr>
        <a:xfrm>
          <a:off x="7401000" y="3557370"/>
          <a:ext cx="3892471" cy="1245822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Online podepisování a pečetění dokumentů, </a:t>
          </a:r>
          <a:r>
            <a:rPr lang="cs-CZ" sz="1800" kern="1200" dirty="0" err="1"/>
            <a:t>elektronizave</a:t>
          </a:r>
          <a:r>
            <a:rPr lang="cs-CZ" sz="1800" kern="1200" dirty="0"/>
            <a:t> procesů Ph.D. studia, nové funkcionality v modulu internacionalizace, propojení STAG a </a:t>
          </a:r>
          <a:r>
            <a:rPr lang="cs-CZ" sz="1800" kern="1200" dirty="0" err="1"/>
            <a:t>knihovínho</a:t>
          </a:r>
          <a:r>
            <a:rPr lang="cs-CZ" sz="1800" kern="1200" dirty="0"/>
            <a:t> systému</a:t>
          </a:r>
        </a:p>
      </dsp:txBody>
      <dsp:txXfrm>
        <a:off x="7401000" y="3557370"/>
        <a:ext cx="3892471" cy="1245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27DB3-119C-4763-B2AE-96945C1DE343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3B3EE-49AA-4ADE-A89D-CDE853EFAE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5669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73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1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09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9176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521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831332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84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8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22.02.2022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3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edlarik@utb.cz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e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08623" y="1443139"/>
            <a:ext cx="10401300" cy="2895815"/>
          </a:xfrm>
        </p:spPr>
        <p:txBody>
          <a:bodyPr anchor="ctr">
            <a:norm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Zapojení UTB ve Zlíně do výzvy NPO pro vysoké školy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606038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>
                <a:solidFill>
                  <a:schemeClr val="bg1"/>
                </a:solidFill>
              </a:rPr>
              <a:t>Jan Kalenda </a:t>
            </a: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5303800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>
                <a:solidFill>
                  <a:prstClr val="white"/>
                </a:solidFill>
              </a:rPr>
              <a:t>22. 02. 2022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Zlíně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E09428CC-33AE-4224-A96F-5F8FE3019F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0174" y="410101"/>
            <a:ext cx="3451652" cy="154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0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1220789"/>
            <a:ext cx="7124700" cy="1655763"/>
          </a:xfrm>
        </p:spPr>
        <p:txBody>
          <a:bodyPr>
            <a:normAutofit/>
          </a:bodyPr>
          <a:lstStyle/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DĚKUJI VÁM </a:t>
            </a:r>
          </a:p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ZA POZORNOST</a:t>
            </a:r>
            <a:endParaRPr lang="cs-CZ" sz="43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617896" y="4111235"/>
            <a:ext cx="6956213" cy="1371316"/>
          </a:xfrm>
          <a:prstGeom prst="rect">
            <a:avLst/>
          </a:prstGeom>
        </p:spPr>
        <p:txBody>
          <a:bodyPr wrap="square" lIns="91340" tIns="45718" rIns="91340" bIns="45718">
            <a:spAutoFit/>
          </a:bodyPr>
          <a:lstStyle/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srgbClr val="FF7800"/>
                </a:solidFill>
              </a:rPr>
              <a:t>Jan Kalenda</a:t>
            </a:r>
            <a:r>
              <a:rPr lang="en-US" sz="2400" b="1" dirty="0">
                <a:solidFill>
                  <a:srgbClr val="FF7800"/>
                </a:solidFill>
              </a:rPr>
              <a:t>|</a:t>
            </a:r>
            <a:r>
              <a:rPr lang="cs-CZ" sz="2400" b="1" dirty="0">
                <a:solidFill>
                  <a:srgbClr val="FF7800"/>
                </a:solidFill>
              </a:rPr>
              <a:t> </a:t>
            </a:r>
            <a:r>
              <a:rPr lang="cs-CZ" sz="2400" b="1" u="sng" dirty="0">
                <a:solidFill>
                  <a:srgbClr val="FF7800"/>
                </a:solidFill>
              </a:rPr>
              <a:t>kalenda</a:t>
            </a:r>
            <a:r>
              <a:rPr lang="cs-CZ" sz="2400" b="1" u="sng" dirty="0">
                <a:solidFill>
                  <a:srgbClr val="FF7800"/>
                </a:solidFill>
                <a:hlinkClick r:id="rId2"/>
              </a:rPr>
              <a:t>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  <a:p>
            <a:pPr algn="ctr" defTabSz="913267">
              <a:spcBef>
                <a:spcPts val="600"/>
              </a:spcBef>
            </a:pP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prstClr val="white"/>
                </a:solidFill>
                <a:hlinkClick r:id="rId2"/>
              </a:rPr>
              <a:t>prorektor-kvalita@utb.cz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899152-2E43-40BC-B66E-F7763277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Národní plán obnovy – výzva pro oblast vysokých škol pro roky 2022 až 2024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409F5A-D43F-41E7-872E-C760402AE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Cílem Výzvy k předkládání návrhů projektů v rámci Národního plánu obnovy pro oblast vysokých škol pro roky 2022–2024 je naplnit cíle stanovené v reformě 3.2.1 </a:t>
            </a:r>
            <a:r>
              <a:rPr lang="cs-CZ" b="1" dirty="0"/>
              <a:t>Transformovat vysoké školy s cílem adaptace na nové formy učení a v odpovědi na měnící se potřeby trhu práce v </a:t>
            </a:r>
            <a:r>
              <a:rPr lang="cs-CZ" dirty="0"/>
              <a:t>rámci komponenty 3.2 Adaptace kapacity a zaměření školních programů Národního plánu obnovy zřízeného dle Nařízení Evropského parlamentu a Rady (EU) 2021/241 ze dne 12. února 2021.</a:t>
            </a:r>
          </a:p>
        </p:txBody>
      </p:sp>
    </p:spTree>
    <p:extLst>
      <p:ext uri="{BB962C8B-B14F-4D97-AF65-F5344CB8AC3E}">
        <p14:creationId xmlns:p14="http://schemas.microsoft.com/office/powerpoint/2010/main" val="2945993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7A3DBB-A467-4621-8A9B-03218C91A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Příprava projektové žádosti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651B7C75-7322-47B6-8A5C-E360788715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7283859"/>
              </p:ext>
            </p:extLst>
          </p:nvPr>
        </p:nvGraphicFramePr>
        <p:xfrm>
          <a:off x="1014413" y="1825625"/>
          <a:ext cx="103393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6535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93F5DA-8B54-4F99-BDA5-7D30BF691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výzvy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5D1A4AF1-DE6C-4B0E-B8B9-4087C907D1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001748"/>
              </p:ext>
            </p:extLst>
          </p:nvPr>
        </p:nvGraphicFramePr>
        <p:xfrm>
          <a:off x="16042" y="1363613"/>
          <a:ext cx="12021954" cy="5412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0A3B32F8-D1DA-4572-AA55-BA56732D52F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0609" y="187693"/>
            <a:ext cx="3887387" cy="1742331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0A6EE26D-AD58-4275-A913-6CCDEBA541F3}"/>
              </a:ext>
            </a:extLst>
          </p:cNvPr>
          <p:cNvSpPr txBox="1"/>
          <p:nvPr/>
        </p:nvSpPr>
        <p:spPr>
          <a:xfrm>
            <a:off x="10145028" y="4622349"/>
            <a:ext cx="168442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/>
              <a:t>Realizace projektu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01.07. 2022</a:t>
            </a:r>
          </a:p>
          <a:p>
            <a:pPr algn="ctr"/>
            <a:r>
              <a:rPr lang="cs-CZ" b="1" dirty="0"/>
              <a:t>až</a:t>
            </a:r>
          </a:p>
          <a:p>
            <a:pPr algn="ctr"/>
            <a:r>
              <a:rPr lang="cs-CZ" b="1" dirty="0"/>
              <a:t>30. 06. 2024</a:t>
            </a:r>
          </a:p>
        </p:txBody>
      </p:sp>
    </p:spTree>
    <p:extLst>
      <p:ext uri="{BB962C8B-B14F-4D97-AF65-F5344CB8AC3E}">
        <p14:creationId xmlns:p14="http://schemas.microsoft.com/office/powerpoint/2010/main" val="2885374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EB0505-D392-4834-AB37-B5F6F1C29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Část A.: projekt ADAPT UTB</a:t>
            </a:r>
            <a:r>
              <a:rPr lang="cs-CZ" sz="5400" dirty="0"/>
              <a:t>: </a:t>
            </a:r>
            <a:r>
              <a:rPr lang="cs-CZ" dirty="0"/>
              <a:t>Adaptabilní, Digitální, Agilní, Progresivní, Transformace UTB ve Zlíně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99406342-3536-41D4-864C-8766BCC3DF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041309"/>
              </p:ext>
            </p:extLst>
          </p:nvPr>
        </p:nvGraphicFramePr>
        <p:xfrm>
          <a:off x="182880" y="1825624"/>
          <a:ext cx="11887199" cy="4667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217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D9E646-F7B2-422B-8679-B0A89912A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E65014"/>
                </a:solidFill>
              </a:rPr>
              <a:t>Část A1 a A2 - Transformace formy a obsahu vysokoškolského vzdělávání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0507920-EF0E-4D3D-8837-3ECEAA154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2011" y="1690688"/>
            <a:ext cx="5157787" cy="823912"/>
          </a:xfrm>
        </p:spPr>
        <p:txBody>
          <a:bodyPr/>
          <a:lstStyle/>
          <a:p>
            <a:r>
              <a:rPr lang="cs-CZ" dirty="0">
                <a:solidFill>
                  <a:srgbClr val="FF7800"/>
                </a:solidFill>
              </a:rPr>
              <a:t>A1: Rozvoj a modernizace infrastruktury pro digitalizaci vzdělávání UTB ve Zlíně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63C0A64-D717-4EDB-91C4-AFBE71D953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Vybudování nahrávacího střediska na budově U6 (Fénix), včetně kompletního technologického vybavení.</a:t>
            </a:r>
          </a:p>
          <a:p>
            <a:r>
              <a:rPr lang="cs-CZ" dirty="0"/>
              <a:t>Modernizace hlavní </a:t>
            </a:r>
            <a:r>
              <a:rPr lang="cs-CZ" dirty="0" err="1"/>
              <a:t>serverovny</a:t>
            </a:r>
            <a:r>
              <a:rPr lang="cs-CZ" dirty="0"/>
              <a:t> UTB (U13).</a:t>
            </a:r>
          </a:p>
          <a:p>
            <a:r>
              <a:rPr lang="cs-CZ" dirty="0"/>
              <a:t>Upgrade MS </a:t>
            </a:r>
            <a:r>
              <a:rPr lang="cs-CZ" dirty="0" err="1"/>
              <a:t>Moodle</a:t>
            </a:r>
            <a:r>
              <a:rPr lang="cs-CZ" dirty="0"/>
              <a:t> – studentská nástěnka a propojení s MS Office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58252E8B-C6A5-4F5B-89CF-531F3F524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rgbClr val="FF7800"/>
                </a:solidFill>
              </a:rPr>
              <a:t>A2: Rozvoj dovedností pro účely distanční a smíšených forem výuky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4F4545C-0310-4523-8CB9-FD65A84CC0A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/>
              <a:t>Školení v rámci používání MS </a:t>
            </a:r>
            <a:r>
              <a:rPr lang="cs-CZ" dirty="0" err="1"/>
              <a:t>Moodle</a:t>
            </a:r>
            <a:r>
              <a:rPr lang="cs-CZ" dirty="0"/>
              <a:t>.</a:t>
            </a:r>
          </a:p>
          <a:p>
            <a:r>
              <a:rPr lang="cs-CZ" dirty="0"/>
              <a:t>Školení v rámci používání MS </a:t>
            </a:r>
            <a:r>
              <a:rPr lang="cs-CZ" dirty="0" err="1"/>
              <a:t>teams</a:t>
            </a:r>
            <a:r>
              <a:rPr lang="cs-CZ" dirty="0"/>
              <a:t> pro účely výuky.</a:t>
            </a:r>
          </a:p>
          <a:p>
            <a:r>
              <a:rPr lang="cs-CZ" dirty="0"/>
              <a:t>Školení v oblasti prezentačních dovedností v online prostředí.</a:t>
            </a:r>
          </a:p>
        </p:txBody>
      </p:sp>
    </p:spTree>
    <p:extLst>
      <p:ext uri="{BB962C8B-B14F-4D97-AF65-F5344CB8AC3E}">
        <p14:creationId xmlns:p14="http://schemas.microsoft.com/office/powerpoint/2010/main" val="311144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D9E646-F7B2-422B-8679-B0A89912A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E65014"/>
                </a:solidFill>
              </a:rPr>
              <a:t>Část A3 a A4 - Transformace formy a obsahu vysokoškolského vzdělávání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0507920-EF0E-4D3D-8837-3ECEAA154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rgbClr val="FF7800"/>
                </a:solidFill>
              </a:rPr>
              <a:t>A3: Tvorba nových profesně orientovaných SP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63C0A64-D717-4EDB-91C4-AFBE71D953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Gastronomie a výživa (BSP)</a:t>
            </a:r>
          </a:p>
          <a:p>
            <a:r>
              <a:rPr lang="cs-CZ" dirty="0"/>
              <a:t>Sportovní management (BSP)</a:t>
            </a:r>
          </a:p>
          <a:p>
            <a:r>
              <a:rPr lang="cs-CZ" dirty="0"/>
              <a:t>Ošetřovatelská péče v chirurgických oborech (MSP)</a:t>
            </a:r>
          </a:p>
          <a:p>
            <a:r>
              <a:rPr lang="cs-CZ" dirty="0"/>
              <a:t>Domácí a hospicová péče (MSP)</a:t>
            </a:r>
          </a:p>
          <a:p>
            <a:r>
              <a:rPr lang="cs-CZ" dirty="0"/>
              <a:t>Specialista rozvoje a vzdělávání dospělých (MSP)</a:t>
            </a:r>
          </a:p>
          <a:p>
            <a:r>
              <a:rPr lang="cs-CZ" dirty="0"/>
              <a:t>Management udržitelného rozvoje (MSP)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58252E8B-C6A5-4F5B-89CF-531F3F524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>
                <a:solidFill>
                  <a:srgbClr val="FF7800"/>
                </a:solidFill>
              </a:rPr>
              <a:t>A4: Tvorba nových programů CŽV zaměřených na </a:t>
            </a:r>
            <a:r>
              <a:rPr lang="cs-CZ" dirty="0" err="1">
                <a:solidFill>
                  <a:srgbClr val="FF7800"/>
                </a:solidFill>
              </a:rPr>
              <a:t>upskilling</a:t>
            </a:r>
            <a:endParaRPr lang="cs-CZ" dirty="0">
              <a:solidFill>
                <a:srgbClr val="FF7800"/>
              </a:solidFill>
            </a:endParaRP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4F4545C-0310-4523-8CB9-FD65A84CC0A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Založení Institutu celoživotního vzdělávání</a:t>
            </a:r>
          </a:p>
          <a:p>
            <a:r>
              <a:rPr lang="cs-CZ" dirty="0"/>
              <a:t>Implementace metodiky </a:t>
            </a:r>
            <a:r>
              <a:rPr lang="cs-CZ" dirty="0" err="1"/>
              <a:t>mikrokreditů</a:t>
            </a:r>
            <a:r>
              <a:rPr lang="cs-CZ" dirty="0"/>
              <a:t> a </a:t>
            </a:r>
            <a:r>
              <a:rPr lang="cs-CZ" dirty="0" err="1"/>
              <a:t>mikrocertifikátů</a:t>
            </a:r>
            <a:endParaRPr lang="cs-CZ" dirty="0"/>
          </a:p>
          <a:p>
            <a:r>
              <a:rPr lang="cs-CZ" dirty="0"/>
              <a:t>Nové kurzy CŽV:</a:t>
            </a:r>
          </a:p>
          <a:p>
            <a:pPr lvl="1"/>
            <a:r>
              <a:rPr lang="pl-PL" dirty="0"/>
              <a:t>Plasty a technologie pro společnost v 21. století</a:t>
            </a:r>
          </a:p>
          <a:p>
            <a:pPr lvl="1"/>
            <a:r>
              <a:rPr lang="cs-CZ" dirty="0"/>
              <a:t>Bezpečnost a krizové řízení</a:t>
            </a:r>
          </a:p>
          <a:p>
            <a:pPr lvl="1"/>
            <a:r>
              <a:rPr lang="cs-CZ" dirty="0" err="1"/>
              <a:t>Blockchainové</a:t>
            </a:r>
            <a:r>
              <a:rPr lang="cs-CZ" dirty="0"/>
              <a:t> technologie</a:t>
            </a:r>
          </a:p>
          <a:p>
            <a:pPr lvl="1"/>
            <a:r>
              <a:rPr lang="cs-CZ" dirty="0"/>
              <a:t>Transfer poznatků výzkumu a vývoje  do praxe</a:t>
            </a:r>
          </a:p>
          <a:p>
            <a:pPr lvl="1"/>
            <a:r>
              <a:rPr lang="cs-CZ" dirty="0"/>
              <a:t>Testování software</a:t>
            </a:r>
          </a:p>
        </p:txBody>
      </p:sp>
    </p:spTree>
    <p:extLst>
      <p:ext uri="{BB962C8B-B14F-4D97-AF65-F5344CB8AC3E}">
        <p14:creationId xmlns:p14="http://schemas.microsoft.com/office/powerpoint/2010/main" val="1817495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BB19AA-1D4A-4D0D-AD72-244A244C6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E65014"/>
                </a:solidFill>
              </a:rPr>
              <a:t>Část B - Tvorba nových studijních programů v progresivních oborech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ADE83CD-AE77-4906-A025-931087E7E7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 dirty="0">
                <a:solidFill>
                  <a:srgbClr val="FF7800"/>
                </a:solidFill>
              </a:rPr>
              <a:t>SP Teorie a praxe kulturně kreativních odvětví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7848169-8454-43D4-8A04-77C25EAB5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820419"/>
            <a:ext cx="5157787" cy="3684588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Studijní program v progresivní oblasti – Kreativní průmysly</a:t>
            </a:r>
          </a:p>
          <a:p>
            <a:r>
              <a:rPr lang="cs-CZ" dirty="0"/>
              <a:t>Propojení napříč nabízenými obory FMK: Multimédia a design, Teorie a praxe audiovizuální tvorby, Teorie a praxe animované tvorby, Marketingová komunikace. </a:t>
            </a:r>
          </a:p>
          <a:p>
            <a:r>
              <a:rPr lang="cs-CZ" dirty="0"/>
              <a:t>Významný odborný přesah nově připravovaného studijního programu je do oblasti ICT (spolupráce s FAI) a s </a:t>
            </a:r>
            <a:r>
              <a:rPr lang="cs-CZ" dirty="0" err="1"/>
              <a:t>FaME</a:t>
            </a:r>
            <a:r>
              <a:rPr lang="cs-CZ" dirty="0"/>
              <a:t> (tvorba business plánů). </a:t>
            </a:r>
          </a:p>
          <a:p>
            <a:r>
              <a:rPr lang="cs-CZ" dirty="0"/>
              <a:t>Z hlediska implementace do výuky je plánována intenzivnější spolupráce s Centrem kreativních průmyslů a podnikání UPPER. 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C2BAF1C-924A-4AA4-BB1F-2205198660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3" y="1899286"/>
            <a:ext cx="5183188" cy="823912"/>
          </a:xfrm>
        </p:spPr>
        <p:txBody>
          <a:bodyPr>
            <a:normAutofit lnSpcReduction="10000"/>
          </a:bodyPr>
          <a:lstStyle/>
          <a:p>
            <a:pPr algn="ctr"/>
            <a:endParaRPr lang="cs-CZ" dirty="0">
              <a:solidFill>
                <a:srgbClr val="FF7800"/>
              </a:solidFill>
            </a:endParaRPr>
          </a:p>
          <a:p>
            <a:pPr algn="ctr"/>
            <a:r>
              <a:rPr lang="cs-CZ" dirty="0">
                <a:solidFill>
                  <a:srgbClr val="FF7800"/>
                </a:solidFill>
              </a:rPr>
              <a:t>SP Energetika / </a:t>
            </a:r>
            <a:r>
              <a:rPr lang="cs-CZ" dirty="0" err="1">
                <a:solidFill>
                  <a:srgbClr val="FF7800"/>
                </a:solidFill>
              </a:rPr>
              <a:t>Energy</a:t>
            </a:r>
            <a:endParaRPr lang="cs-CZ" dirty="0">
              <a:solidFill>
                <a:srgbClr val="FF7800"/>
              </a:solidFill>
            </a:endParaRPr>
          </a:p>
          <a:p>
            <a:pPr algn="ctr"/>
            <a:endParaRPr lang="cs-CZ" dirty="0">
              <a:solidFill>
                <a:srgbClr val="FF7800"/>
              </a:solidFill>
            </a:endParaRP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81DDBB6B-7700-40C5-97A9-3480E9AFA6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726456"/>
            <a:ext cx="5183188" cy="3684588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Doktorský studijní program v progresivní oblasti – Kvalita životního prostředí, odpadové hospodářství a energetika.</a:t>
            </a:r>
          </a:p>
          <a:p>
            <a:r>
              <a:rPr lang="cs-CZ" dirty="0"/>
              <a:t>Laboratoř </a:t>
            </a:r>
            <a:r>
              <a:rPr lang="cs-CZ" dirty="0" err="1"/>
              <a:t>life-cycle</a:t>
            </a:r>
            <a:r>
              <a:rPr lang="cs-CZ" dirty="0"/>
              <a:t> </a:t>
            </a:r>
            <a:r>
              <a:rPr lang="cs-CZ" dirty="0" err="1"/>
              <a:t>assemment</a:t>
            </a:r>
            <a:r>
              <a:rPr lang="cs-CZ" dirty="0"/>
              <a:t> v energetice, modelování, energetické IT.</a:t>
            </a:r>
          </a:p>
          <a:p>
            <a:pPr lvl="0"/>
            <a:r>
              <a:rPr lang="cs-CZ" dirty="0"/>
              <a:t>Laboratoř energetických uložišť, výroba, zkušebnictví.</a:t>
            </a:r>
          </a:p>
          <a:p>
            <a:pPr lvl="0"/>
            <a:r>
              <a:rPr lang="cs-CZ" dirty="0"/>
              <a:t>Laboratoř výroby energií (deformační, tření, gravimetrická, biologická, chemická, solární, větrná.</a:t>
            </a:r>
          </a:p>
          <a:p>
            <a:pPr lvl="0"/>
            <a:r>
              <a:rPr lang="cs-CZ" dirty="0"/>
              <a:t>Laboratoř simulací rozvodných systémů.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6056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99A033-BDD9-4858-9650-C204EC524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Část C – společné projekty VŠ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ECF6083B-2CF0-411E-BC40-C0FF33847A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551753"/>
              </p:ext>
            </p:extLst>
          </p:nvPr>
        </p:nvGraphicFramePr>
        <p:xfrm>
          <a:off x="240632" y="1825625"/>
          <a:ext cx="11713945" cy="4806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6401859"/>
      </p:ext>
    </p:extLst>
  </p:cSld>
  <p:clrMapOvr>
    <a:masterClrMapping/>
  </p:clrMapOvr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4" ma:contentTypeDescription="Vytvoří nový dokument" ma:contentTypeScope="" ma:versionID="552a93a9bb8ca7c33f98cf0507f9d7d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80fc393f9e0f82f9fa46fe17a73a1d19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34AFE6-6CEA-4D25-80C0-6C87D7CE06E0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fc4b360f-9c6e-4c32-a22a-07301f39663c"/>
    <ds:schemaRef ds:uri="b8e1fae8-c9da-4f2e-9a78-1df90a178af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5FE6F6B-DE5D-4798-B2F0-3C3FC5E7A6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2942F6-C5DA-4359-90D4-DD4B650DF0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6107</TotalTime>
  <Words>645</Words>
  <Application>Microsoft Office PowerPoint</Application>
  <PresentationFormat>Širokoúhlá obrazovka</PresentationFormat>
  <Paragraphs>90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Arial Narrow</vt:lpstr>
      <vt:lpstr>Calibri</vt:lpstr>
      <vt:lpstr>12_Motiv Office</vt:lpstr>
      <vt:lpstr>15_Motiv Office</vt:lpstr>
      <vt:lpstr>Zapojení UTB ve Zlíně do výzvy NPO pro vysoké školy</vt:lpstr>
      <vt:lpstr>Národní plán obnovy – výzva pro oblast vysokých škol pro roky 2022 až 2024</vt:lpstr>
      <vt:lpstr>Příprava projektové žádosti</vt:lpstr>
      <vt:lpstr>Struktura výzvy</vt:lpstr>
      <vt:lpstr>Část A.: projekt ADAPT UTB: Adaptabilní, Digitální, Agilní, Progresivní, Transformace UTB ve Zlíně</vt:lpstr>
      <vt:lpstr>Část A1 a A2 - Transformace formy a obsahu vysokoškolského vzdělávání</vt:lpstr>
      <vt:lpstr>Část A3 a A4 - Transformace formy a obsahu vysokoškolského vzdělávání</vt:lpstr>
      <vt:lpstr>Část B - Tvorba nových studijních programů v progresivních oborech</vt:lpstr>
      <vt:lpstr>Část C – společné projekty VŠ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Jan Kalenda</cp:lastModifiedBy>
  <cp:revision>238</cp:revision>
  <cp:lastPrinted>2022-01-17T08:01:19Z</cp:lastPrinted>
  <dcterms:created xsi:type="dcterms:W3CDTF">2019-02-07T16:33:11Z</dcterms:created>
  <dcterms:modified xsi:type="dcterms:W3CDTF">2022-02-22T08:00:32Z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