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cs-C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cs-CZ" sz="1800" spc="-1" strike="noStrike">
                <a:latin typeface="Arial"/>
              </a:rPr>
              <a:t>Klikněte pro úpravu formátu textu nadpisu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Klikněte pro úpravu formátu textu osnovy</a:t>
            </a:r>
            <a:endParaRPr b="0" lang="cs-CZ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Druhá úroveň</a:t>
            </a:r>
            <a:endParaRPr b="0" lang="cs-CZ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Třetí úroveň</a:t>
            </a:r>
            <a:endParaRPr b="0" lang="cs-CZ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latin typeface="Arial"/>
              </a:rPr>
              <a:t>Čtvrtá úroveň osnovy</a:t>
            </a:r>
            <a:endParaRPr b="0" lang="cs-CZ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Pátá úroveň osnovy</a:t>
            </a:r>
            <a:endParaRPr b="0" lang="cs-CZ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Šestá úroveň</a:t>
            </a:r>
            <a:endParaRPr b="0" lang="cs-CZ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800" spc="-1" strike="noStrike">
                <a:latin typeface="Arial"/>
              </a:rPr>
              <a:t>Sedmá úroveň</a:t>
            </a:r>
            <a:endParaRPr b="0" lang="cs-CZ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cs-CZ" sz="4400" spc="-1" strike="noStrike">
                <a:latin typeface="Arial"/>
              </a:rPr>
              <a:t>Klikněte pro úpravu formátu textu nadpisu</a:t>
            </a:r>
            <a:endParaRPr b="0" lang="cs-CZ" sz="4400" spc="-1" strike="noStrike"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Arial"/>
              </a:rPr>
              <a:t>Klikněte pro úpravu formátu textu osnovy</a:t>
            </a:r>
            <a:endParaRPr b="0" lang="cs-C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Arial"/>
              </a:rPr>
              <a:t>Druhá úroveň</a:t>
            </a:r>
            <a:endParaRPr b="0" lang="cs-C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Arial"/>
              </a:rPr>
              <a:t>Třetí úroveň</a:t>
            </a:r>
            <a:endParaRPr b="0" lang="cs-C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latin typeface="Arial"/>
              </a:rPr>
              <a:t>Čtvrtá úroveň osnovy</a:t>
            </a:r>
            <a:endParaRPr b="0" lang="cs-C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Pátá úroveň osnovy</a:t>
            </a:r>
            <a:endParaRPr b="0" lang="cs-C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Šestá úroveň</a:t>
            </a:r>
            <a:endParaRPr b="0" lang="cs-C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latin typeface="Arial"/>
              </a:rPr>
              <a:t>Sedmá úroveň</a:t>
            </a:r>
            <a:endParaRPr b="0" lang="cs-C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3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2920" cy="97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Název prezentace středně dlouhý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0920" cy="2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b="0" lang="cs-CZ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400" cy="57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8920" cy="3115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1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3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4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5 /</a:t>
            </a:r>
            <a:r>
              <a:rPr b="1" lang="cs-CZ" sz="2400" spc="-1" strike="noStrike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b="0" lang="cs-CZ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cs-CZ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4920" cy="609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40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1 / Název první části</a:t>
            </a:r>
            <a:endParaRPr b="0" lang="cs-CZ" sz="40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6920" cy="2632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>
              <a:lnSpc>
                <a:spcPct val="130000"/>
              </a:lnSpc>
              <a:spcBef>
                <a:spcPts val="1060"/>
              </a:spcBef>
            </a:pPr>
            <a:r>
              <a:rPr b="0" lang="cs-CZ" sz="1500" spc="-1" strike="noStrike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56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a7500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56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Source Sans Pro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0920" cy="59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280" cy="19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1300" spc="-1" strike="noStrike">
                <a:solidFill>
                  <a:srgbClr val="ea7500"/>
                </a:solidFill>
                <a:latin typeface="Source Sans Pro"/>
                <a:ea typeface="SourceSansPro-Light"/>
              </a:rPr>
              <a:t>NÁZEV PREZENTACE STŘEDNĚ DLOUHÝ</a:t>
            </a:r>
            <a:endParaRPr b="0" lang="cs-CZ" sz="1300" spc="-1" strike="noStrike"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560" cy="54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36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1 / Název první části</a:t>
            </a:r>
            <a:endParaRPr b="0" lang="cs-CZ" sz="36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6760" cy="134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2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b="0" lang="cs-CZ" sz="2200" spc="-1" strike="noStrike">
              <a:latin typeface="Source Sans Pro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8760" cy="1186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30000"/>
              </a:lnSpc>
            </a:pPr>
            <a:r>
              <a:rPr b="0" lang="cs-CZ" sz="1500" spc="-1" strike="noStrike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b="0" lang="cs-CZ" sz="1500" spc="-1" strike="noStrike"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5457960" y="-9720"/>
            <a:ext cx="4620960" cy="5678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6920" cy="48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3200" spc="-1" strike="noStrike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b="0" lang="cs-CZ" sz="3200" spc="-1" strike="noStrike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0920" cy="54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1" lang="cs-CZ" sz="2000" spc="-1" strike="noStrike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b="0" lang="cs-CZ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cs-CZ" sz="1600" spc="-1" strike="noStrike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b="0" lang="cs-CZ" sz="1600" spc="-1" strike="noStrike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0920" cy="609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b="0" lang="cs-CZ" sz="2000" spc="-1" strike="noStrike">
              <a:latin typeface="Source Sans Pro"/>
            </a:endParaRPr>
          </a:p>
          <a:p>
            <a:pPr>
              <a:lnSpc>
                <a:spcPct val="100000"/>
              </a:lnSpc>
            </a:pPr>
            <a:r>
              <a:rPr b="0" lang="cs-CZ" sz="2000" spc="-1" strike="noStrike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b="0" lang="cs-CZ" sz="2000" spc="-1" strike="noStrike">
              <a:latin typeface="Source Sans Pro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LibreOffice/6.3.0.4$Windows_X86_64 LibreOffice_project/057fc023c990d676a43019934386b85b21a9ee99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2019-09-03T10:06:13Z</dcterms:created>
  <dc:creator/>
  <dc:description/>
  <dc:language>cs-CZ</dc:language>
  <cp:lastModifiedBy/>
  <dcterms:modified xsi:type="dcterms:W3CDTF">2019-09-10T15:56:49Z</dcterms:modified>
  <cp:revision>25</cp:revision>
  <dc:subject/>
  <dc:title/>
</cp:coreProperties>
</file>