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31"/>
  </p:notesMasterIdLst>
  <p:handoutMasterIdLst>
    <p:handoutMasterId r:id="rId32"/>
  </p:handoutMasterIdLst>
  <p:sldIdLst>
    <p:sldId id="346" r:id="rId5"/>
    <p:sldId id="426" r:id="rId6"/>
    <p:sldId id="416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40" r:id="rId20"/>
    <p:sldId id="439" r:id="rId21"/>
    <p:sldId id="441" r:id="rId22"/>
    <p:sldId id="442" r:id="rId23"/>
    <p:sldId id="443" r:id="rId24"/>
    <p:sldId id="444" r:id="rId25"/>
    <p:sldId id="445" r:id="rId26"/>
    <p:sldId id="446" r:id="rId27"/>
    <p:sldId id="448" r:id="rId28"/>
    <p:sldId id="449" r:id="rId29"/>
    <p:sldId id="450" r:id="rId30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014"/>
    <a:srgbClr val="080808"/>
    <a:srgbClr val="FF7800"/>
    <a:srgbClr val="CE1818"/>
    <a:srgbClr val="57CBEF"/>
    <a:srgbClr val="AC1414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Blahová" userId="c3177191-05f6-4167-a4f5-2dde0b7bdfa6" providerId="ADAL" clId="{26C0CDE0-CAFD-4362-92BC-04837DFD0593}"/>
    <pc:docChg chg="custSel addSld delSld modSld sldOrd">
      <pc:chgData name="Michaela Blahová" userId="c3177191-05f6-4167-a4f5-2dde0b7bdfa6" providerId="ADAL" clId="{26C0CDE0-CAFD-4362-92BC-04837DFD0593}" dt="2020-06-22T19:02:52.243" v="1056" actId="207"/>
      <pc:docMkLst>
        <pc:docMk/>
      </pc:docMkLst>
      <pc:sldChg chg="addSp delSp modSp">
        <pc:chgData name="Michaela Blahová" userId="c3177191-05f6-4167-a4f5-2dde0b7bdfa6" providerId="ADAL" clId="{26C0CDE0-CAFD-4362-92BC-04837DFD0593}" dt="2020-06-22T18:42:38.258" v="656" actId="404"/>
        <pc:sldMkLst>
          <pc:docMk/>
          <pc:sldMk cId="3256649737" sldId="435"/>
        </pc:sldMkLst>
        <pc:spChg chg="mod">
          <ac:chgData name="Michaela Blahová" userId="c3177191-05f6-4167-a4f5-2dde0b7bdfa6" providerId="ADAL" clId="{26C0CDE0-CAFD-4362-92BC-04837DFD0593}" dt="2020-06-22T18:42:38.258" v="656" actId="404"/>
          <ac:spMkLst>
            <pc:docMk/>
            <pc:sldMk cId="3256649737" sldId="435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41:46.450" v="646" actId="478"/>
          <ac:picMkLst>
            <pc:docMk/>
            <pc:sldMk cId="3256649737" sldId="435"/>
            <ac:picMk id="3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41:51.387" v="649" actId="1076"/>
          <ac:picMkLst>
            <pc:docMk/>
            <pc:sldMk cId="3256649737" sldId="435"/>
            <ac:picMk id="4" creationId="{3F6F9C66-5286-49EC-B400-B01B33976859}"/>
          </ac:picMkLst>
        </pc:picChg>
        <pc:picChg chg="del">
          <ac:chgData name="Michaela Blahová" userId="c3177191-05f6-4167-a4f5-2dde0b7bdfa6" providerId="ADAL" clId="{26C0CDE0-CAFD-4362-92BC-04837DFD0593}" dt="2020-06-22T18:41:53.635" v="650" actId="478"/>
          <ac:picMkLst>
            <pc:docMk/>
            <pc:sldMk cId="3256649737" sldId="435"/>
            <ac:picMk id="5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42:30.182" v="654" actId="14100"/>
          <ac:picMkLst>
            <pc:docMk/>
            <pc:sldMk cId="3256649737" sldId="435"/>
            <ac:picMk id="6" creationId="{859815B8-BC7B-4831-B222-54E1B9B7A493}"/>
          </ac:picMkLst>
        </pc:picChg>
      </pc:sldChg>
      <pc:sldChg chg="addSp delSp modSp">
        <pc:chgData name="Michaela Blahová" userId="c3177191-05f6-4167-a4f5-2dde0b7bdfa6" providerId="ADAL" clId="{26C0CDE0-CAFD-4362-92BC-04837DFD0593}" dt="2020-06-22T18:39:11.124" v="633" actId="1076"/>
        <pc:sldMkLst>
          <pc:docMk/>
          <pc:sldMk cId="2254375735" sldId="436"/>
        </pc:sldMkLst>
        <pc:picChg chg="add mod">
          <ac:chgData name="Michaela Blahová" userId="c3177191-05f6-4167-a4f5-2dde0b7bdfa6" providerId="ADAL" clId="{26C0CDE0-CAFD-4362-92BC-04837DFD0593}" dt="2020-06-22T18:39:11.124" v="633" actId="1076"/>
          <ac:picMkLst>
            <pc:docMk/>
            <pc:sldMk cId="2254375735" sldId="436"/>
            <ac:picMk id="3" creationId="{FE08988E-61B0-48CA-A675-BA67783F8154}"/>
          </ac:picMkLst>
        </pc:picChg>
        <pc:picChg chg="del">
          <ac:chgData name="Michaela Blahová" userId="c3177191-05f6-4167-a4f5-2dde0b7bdfa6" providerId="ADAL" clId="{26C0CDE0-CAFD-4362-92BC-04837DFD0593}" dt="2020-06-22T18:38:03.653" v="624" actId="478"/>
          <ac:picMkLst>
            <pc:docMk/>
            <pc:sldMk cId="2254375735" sldId="436"/>
            <ac:picMk id="4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39:04.360" v="632" actId="1076"/>
          <ac:picMkLst>
            <pc:docMk/>
            <pc:sldMk cId="2254375735" sldId="436"/>
            <ac:picMk id="5" creationId="{82F12E34-F72E-4252-B517-AD9A33132F40}"/>
          </ac:picMkLst>
        </pc:picChg>
        <pc:picChg chg="del">
          <ac:chgData name="Michaela Blahová" userId="c3177191-05f6-4167-a4f5-2dde0b7bdfa6" providerId="ADAL" clId="{26C0CDE0-CAFD-4362-92BC-04837DFD0593}" dt="2020-06-22T18:38:54.080" v="628" actId="478"/>
          <ac:picMkLst>
            <pc:docMk/>
            <pc:sldMk cId="2254375735" sldId="436"/>
            <ac:picMk id="6" creationId="{00000000-0000-0000-0000-000000000000}"/>
          </ac:picMkLst>
        </pc:picChg>
      </pc:sldChg>
      <pc:sldChg chg="addSp delSp modSp">
        <pc:chgData name="Michaela Blahová" userId="c3177191-05f6-4167-a4f5-2dde0b7bdfa6" providerId="ADAL" clId="{26C0CDE0-CAFD-4362-92BC-04837DFD0593}" dt="2020-06-22T18:40:54.581" v="645" actId="1076"/>
        <pc:sldMkLst>
          <pc:docMk/>
          <pc:sldMk cId="256888503" sldId="437"/>
        </pc:sldMkLst>
        <pc:picChg chg="del">
          <ac:chgData name="Michaela Blahová" userId="c3177191-05f6-4167-a4f5-2dde0b7bdfa6" providerId="ADAL" clId="{26C0CDE0-CAFD-4362-92BC-04837DFD0593}" dt="2020-06-22T18:39:47.361" v="634" actId="478"/>
          <ac:picMkLst>
            <pc:docMk/>
            <pc:sldMk cId="256888503" sldId="437"/>
            <ac:picMk id="3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39:52.238" v="637" actId="1076"/>
          <ac:picMkLst>
            <pc:docMk/>
            <pc:sldMk cId="256888503" sldId="437"/>
            <ac:picMk id="4" creationId="{6B5216F8-F6B4-497C-BE06-772F2302B01F}"/>
          </ac:picMkLst>
        </pc:picChg>
        <pc:picChg chg="del">
          <ac:chgData name="Michaela Blahová" userId="c3177191-05f6-4167-a4f5-2dde0b7bdfa6" providerId="ADAL" clId="{26C0CDE0-CAFD-4362-92BC-04837DFD0593}" dt="2020-06-22T18:40:40.312" v="638" actId="478"/>
          <ac:picMkLst>
            <pc:docMk/>
            <pc:sldMk cId="256888503" sldId="437"/>
            <ac:picMk id="5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40:54.581" v="645" actId="1076"/>
          <ac:picMkLst>
            <pc:docMk/>
            <pc:sldMk cId="256888503" sldId="437"/>
            <ac:picMk id="6" creationId="{1FBB65A6-6CE9-43E2-90D2-6A8D6FBF2E0B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13:12.819" v="68" actId="14100"/>
        <pc:sldMkLst>
          <pc:docMk/>
          <pc:sldMk cId="2586322805" sldId="438"/>
        </pc:sldMkLst>
        <pc:spChg chg="mod">
          <ac:chgData name="Michaela Blahová" userId="c3177191-05f6-4167-a4f5-2dde0b7bdfa6" providerId="ADAL" clId="{26C0CDE0-CAFD-4362-92BC-04837DFD0593}" dt="2020-06-22T18:12:10.793" v="61" actId="20577"/>
          <ac:spMkLst>
            <pc:docMk/>
            <pc:sldMk cId="2586322805" sldId="438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10:04.190" v="1" actId="478"/>
          <ac:picMkLst>
            <pc:docMk/>
            <pc:sldMk cId="2586322805" sldId="438"/>
            <ac:picMk id="3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12:19.722" v="62" actId="14100"/>
          <ac:picMkLst>
            <pc:docMk/>
            <pc:sldMk cId="2586322805" sldId="438"/>
            <ac:picMk id="4" creationId="{0FE60F31-3084-461A-AFA0-D03B8F235942}"/>
          </ac:picMkLst>
        </pc:picChg>
        <pc:picChg chg="del">
          <ac:chgData name="Michaela Blahová" userId="c3177191-05f6-4167-a4f5-2dde0b7bdfa6" providerId="ADAL" clId="{26C0CDE0-CAFD-4362-92BC-04837DFD0593}" dt="2020-06-22T18:10:04.823" v="2" actId="478"/>
          <ac:picMkLst>
            <pc:docMk/>
            <pc:sldMk cId="2586322805" sldId="438"/>
            <ac:picMk id="5" creationId="{00000000-0000-0000-0000-000000000000}"/>
          </ac:picMkLst>
        </pc:picChg>
        <pc:picChg chg="add mod">
          <ac:chgData name="Michaela Blahová" userId="c3177191-05f6-4167-a4f5-2dde0b7bdfa6" providerId="ADAL" clId="{26C0CDE0-CAFD-4362-92BC-04837DFD0593}" dt="2020-06-22T18:13:12.819" v="68" actId="14100"/>
          <ac:picMkLst>
            <pc:docMk/>
            <pc:sldMk cId="2586322805" sldId="438"/>
            <ac:picMk id="6" creationId="{640A5312-D650-46C1-A63D-A158E12E6465}"/>
          </ac:picMkLst>
        </pc:picChg>
      </pc:sldChg>
      <pc:sldChg chg="addSp delSp modSp add ord">
        <pc:chgData name="Michaela Blahová" userId="c3177191-05f6-4167-a4f5-2dde0b7bdfa6" providerId="ADAL" clId="{26C0CDE0-CAFD-4362-92BC-04837DFD0593}" dt="2020-06-22T18:22:05.634" v="287" actId="1076"/>
        <pc:sldMkLst>
          <pc:docMk/>
          <pc:sldMk cId="3056342276" sldId="439"/>
        </pc:sldMkLst>
        <pc:spChg chg="mod">
          <ac:chgData name="Michaela Blahová" userId="c3177191-05f6-4167-a4f5-2dde0b7bdfa6" providerId="ADAL" clId="{26C0CDE0-CAFD-4362-92BC-04837DFD0593}" dt="2020-06-22T18:20:59.683" v="282" actId="20577"/>
          <ac:spMkLst>
            <pc:docMk/>
            <pc:sldMk cId="3056342276" sldId="439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15:06.512" v="71" actId="478"/>
          <ac:picMkLst>
            <pc:docMk/>
            <pc:sldMk cId="3056342276" sldId="439"/>
            <ac:picMk id="3" creationId="{00000000-0000-0000-0000-000000000000}"/>
          </ac:picMkLst>
        </pc:picChg>
        <pc:picChg chg="add del mod">
          <ac:chgData name="Michaela Blahová" userId="c3177191-05f6-4167-a4f5-2dde0b7bdfa6" providerId="ADAL" clId="{26C0CDE0-CAFD-4362-92BC-04837DFD0593}" dt="2020-06-22T18:19:34.995" v="230" actId="478"/>
          <ac:picMkLst>
            <pc:docMk/>
            <pc:sldMk cId="3056342276" sldId="439"/>
            <ac:picMk id="4" creationId="{63A4B66A-7FC8-43F8-A9DA-7E7A3CDE4F6E}"/>
          </ac:picMkLst>
        </pc:picChg>
        <pc:picChg chg="del">
          <ac:chgData name="Michaela Blahová" userId="c3177191-05f6-4167-a4f5-2dde0b7bdfa6" providerId="ADAL" clId="{26C0CDE0-CAFD-4362-92BC-04837DFD0593}" dt="2020-06-22T18:15:07.045" v="72" actId="478"/>
          <ac:picMkLst>
            <pc:docMk/>
            <pc:sldMk cId="3056342276" sldId="439"/>
            <ac:picMk id="5" creationId="{00000000-0000-0000-0000-000000000000}"/>
          </ac:picMkLst>
        </pc:picChg>
        <pc:picChg chg="add del mod">
          <ac:chgData name="Michaela Blahová" userId="c3177191-05f6-4167-a4f5-2dde0b7bdfa6" providerId="ADAL" clId="{26C0CDE0-CAFD-4362-92BC-04837DFD0593}" dt="2020-06-22T18:20:05.610" v="239" actId="478"/>
          <ac:picMkLst>
            <pc:docMk/>
            <pc:sldMk cId="3056342276" sldId="439"/>
            <ac:picMk id="6" creationId="{3E27C3B9-F63D-44DC-8301-5A929DEC3C39}"/>
          </ac:picMkLst>
        </pc:picChg>
        <pc:picChg chg="add del mod">
          <ac:chgData name="Michaela Blahová" userId="c3177191-05f6-4167-a4f5-2dde0b7bdfa6" providerId="ADAL" clId="{26C0CDE0-CAFD-4362-92BC-04837DFD0593}" dt="2020-06-22T18:20:05.090" v="238" actId="478"/>
          <ac:picMkLst>
            <pc:docMk/>
            <pc:sldMk cId="3056342276" sldId="439"/>
            <ac:picMk id="11" creationId="{5BF6F887-4DC5-444D-84C1-9268629A214E}"/>
          </ac:picMkLst>
        </pc:picChg>
        <pc:picChg chg="add mod">
          <ac:chgData name="Michaela Blahová" userId="c3177191-05f6-4167-a4f5-2dde0b7bdfa6" providerId="ADAL" clId="{26C0CDE0-CAFD-4362-92BC-04837DFD0593}" dt="2020-06-22T18:20:47.908" v="243" actId="1076"/>
          <ac:picMkLst>
            <pc:docMk/>
            <pc:sldMk cId="3056342276" sldId="439"/>
            <ac:picMk id="12" creationId="{74369A11-08D9-4117-8809-9383639E3A43}"/>
          </ac:picMkLst>
        </pc:picChg>
        <pc:picChg chg="add mod">
          <ac:chgData name="Michaela Blahová" userId="c3177191-05f6-4167-a4f5-2dde0b7bdfa6" providerId="ADAL" clId="{26C0CDE0-CAFD-4362-92BC-04837DFD0593}" dt="2020-06-22T18:22:05.634" v="287" actId="1076"/>
          <ac:picMkLst>
            <pc:docMk/>
            <pc:sldMk cId="3056342276" sldId="439"/>
            <ac:picMk id="13" creationId="{CAB0FFD1-2005-4A61-8E86-2E4E4E90583C}"/>
          </ac:picMkLst>
        </pc:picChg>
      </pc:sldChg>
      <pc:sldChg chg="add ord">
        <pc:chgData name="Michaela Blahová" userId="c3177191-05f6-4167-a4f5-2dde0b7bdfa6" providerId="ADAL" clId="{26C0CDE0-CAFD-4362-92BC-04837DFD0593}" dt="2020-06-22T18:21:06.911" v="283"/>
        <pc:sldMkLst>
          <pc:docMk/>
          <pc:sldMk cId="2332831870" sldId="440"/>
        </pc:sldMkLst>
      </pc:sldChg>
      <pc:sldChg chg="addSp delSp modSp add">
        <pc:chgData name="Michaela Blahová" userId="c3177191-05f6-4167-a4f5-2dde0b7bdfa6" providerId="ADAL" clId="{26C0CDE0-CAFD-4362-92BC-04837DFD0593}" dt="2020-06-22T18:24:17.382" v="325" actId="14100"/>
        <pc:sldMkLst>
          <pc:docMk/>
          <pc:sldMk cId="2610477887" sldId="441"/>
        </pc:sldMkLst>
        <pc:spChg chg="mod">
          <ac:chgData name="Michaela Blahová" userId="c3177191-05f6-4167-a4f5-2dde0b7bdfa6" providerId="ADAL" clId="{26C0CDE0-CAFD-4362-92BC-04837DFD0593}" dt="2020-06-22T18:23:23.774" v="320" actId="20577"/>
          <ac:spMkLst>
            <pc:docMk/>
            <pc:sldMk cId="2610477887" sldId="441"/>
            <ac:spMk id="8" creationId="{00000000-0000-0000-0000-000000000000}"/>
          </ac:spMkLst>
        </pc:spChg>
        <pc:picChg chg="add del">
          <ac:chgData name="Michaela Blahová" userId="c3177191-05f6-4167-a4f5-2dde0b7bdfa6" providerId="ADAL" clId="{26C0CDE0-CAFD-4362-92BC-04837DFD0593}" dt="2020-06-22T18:22:55.708" v="292"/>
          <ac:picMkLst>
            <pc:docMk/>
            <pc:sldMk cId="2610477887" sldId="441"/>
            <ac:picMk id="3" creationId="{8F4EAB20-9395-48F2-9BCF-1764A265C3A7}"/>
          </ac:picMkLst>
        </pc:picChg>
        <pc:picChg chg="add mod">
          <ac:chgData name="Michaela Blahová" userId="c3177191-05f6-4167-a4f5-2dde0b7bdfa6" providerId="ADAL" clId="{26C0CDE0-CAFD-4362-92BC-04837DFD0593}" dt="2020-06-22T18:23:31.987" v="321" actId="1076"/>
          <ac:picMkLst>
            <pc:docMk/>
            <pc:sldMk cId="2610477887" sldId="441"/>
            <ac:picMk id="4" creationId="{613E7268-61E8-4A5C-A997-C66B4C3A760E}"/>
          </ac:picMkLst>
        </pc:picChg>
        <pc:picChg chg="add mod">
          <ac:chgData name="Michaela Blahová" userId="c3177191-05f6-4167-a4f5-2dde0b7bdfa6" providerId="ADAL" clId="{26C0CDE0-CAFD-4362-92BC-04837DFD0593}" dt="2020-06-22T18:24:17.382" v="325" actId="14100"/>
          <ac:picMkLst>
            <pc:docMk/>
            <pc:sldMk cId="2610477887" sldId="441"/>
            <ac:picMk id="5" creationId="{145AEB2F-7F86-48D6-9A6A-35E1AA00690C}"/>
          </ac:picMkLst>
        </pc:picChg>
        <pc:picChg chg="del">
          <ac:chgData name="Michaela Blahová" userId="c3177191-05f6-4167-a4f5-2dde0b7bdfa6" providerId="ADAL" clId="{26C0CDE0-CAFD-4362-92BC-04837DFD0593}" dt="2020-06-22T18:22:23.908" v="289" actId="478"/>
          <ac:picMkLst>
            <pc:docMk/>
            <pc:sldMk cId="2610477887" sldId="441"/>
            <ac:picMk id="12" creationId="{74369A11-08D9-4117-8809-9383639E3A43}"/>
          </ac:picMkLst>
        </pc:picChg>
        <pc:picChg chg="del">
          <ac:chgData name="Michaela Blahová" userId="c3177191-05f6-4167-a4f5-2dde0b7bdfa6" providerId="ADAL" clId="{26C0CDE0-CAFD-4362-92BC-04837DFD0593}" dt="2020-06-22T18:22:24.689" v="290" actId="478"/>
          <ac:picMkLst>
            <pc:docMk/>
            <pc:sldMk cId="2610477887" sldId="441"/>
            <ac:picMk id="13" creationId="{CAB0FFD1-2005-4A61-8E86-2E4E4E90583C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29:19.188" v="377" actId="1076"/>
        <pc:sldMkLst>
          <pc:docMk/>
          <pc:sldMk cId="106552013" sldId="442"/>
        </pc:sldMkLst>
        <pc:spChg chg="mod">
          <ac:chgData name="Michaela Blahová" userId="c3177191-05f6-4167-a4f5-2dde0b7bdfa6" providerId="ADAL" clId="{26C0CDE0-CAFD-4362-92BC-04837DFD0593}" dt="2020-06-22T18:28:00.107" v="364" actId="20577"/>
          <ac:spMkLst>
            <pc:docMk/>
            <pc:sldMk cId="106552013" sldId="442"/>
            <ac:spMk id="8" creationId="{00000000-0000-0000-0000-000000000000}"/>
          </ac:spMkLst>
        </pc:spChg>
        <pc:picChg chg="add del mod">
          <ac:chgData name="Michaela Blahová" userId="c3177191-05f6-4167-a4f5-2dde0b7bdfa6" providerId="ADAL" clId="{26C0CDE0-CAFD-4362-92BC-04837DFD0593}" dt="2020-06-22T18:27:19.096" v="342" actId="478"/>
          <ac:picMkLst>
            <pc:docMk/>
            <pc:sldMk cId="106552013" sldId="442"/>
            <ac:picMk id="3" creationId="{29A0D7A6-E536-49C4-8870-A5D7FCD97357}"/>
          </ac:picMkLst>
        </pc:picChg>
        <pc:picChg chg="del">
          <ac:chgData name="Michaela Blahová" userId="c3177191-05f6-4167-a4f5-2dde0b7bdfa6" providerId="ADAL" clId="{26C0CDE0-CAFD-4362-92BC-04837DFD0593}" dt="2020-06-22T18:24:35.673" v="327" actId="478"/>
          <ac:picMkLst>
            <pc:docMk/>
            <pc:sldMk cId="106552013" sldId="442"/>
            <ac:picMk id="4" creationId="{613E7268-61E8-4A5C-A997-C66B4C3A760E}"/>
          </ac:picMkLst>
        </pc:picChg>
        <pc:picChg chg="del">
          <ac:chgData name="Michaela Blahová" userId="c3177191-05f6-4167-a4f5-2dde0b7bdfa6" providerId="ADAL" clId="{26C0CDE0-CAFD-4362-92BC-04837DFD0593}" dt="2020-06-22T18:24:36.360" v="328" actId="478"/>
          <ac:picMkLst>
            <pc:docMk/>
            <pc:sldMk cId="106552013" sldId="442"/>
            <ac:picMk id="5" creationId="{145AEB2F-7F86-48D6-9A6A-35E1AA00690C}"/>
          </ac:picMkLst>
        </pc:picChg>
        <pc:picChg chg="add mod">
          <ac:chgData name="Michaela Blahová" userId="c3177191-05f6-4167-a4f5-2dde0b7bdfa6" providerId="ADAL" clId="{26C0CDE0-CAFD-4362-92BC-04837DFD0593}" dt="2020-06-22T18:28:25.944" v="368" actId="1076"/>
          <ac:picMkLst>
            <pc:docMk/>
            <pc:sldMk cId="106552013" sldId="442"/>
            <ac:picMk id="6" creationId="{A254E5D3-9F18-4E76-8FE0-98D0CE65EE85}"/>
          </ac:picMkLst>
        </pc:picChg>
        <pc:picChg chg="add mod">
          <ac:chgData name="Michaela Blahová" userId="c3177191-05f6-4167-a4f5-2dde0b7bdfa6" providerId="ADAL" clId="{26C0CDE0-CAFD-4362-92BC-04837DFD0593}" dt="2020-06-22T18:29:19.188" v="377" actId="1076"/>
          <ac:picMkLst>
            <pc:docMk/>
            <pc:sldMk cId="106552013" sldId="442"/>
            <ac:picMk id="11" creationId="{3061FEEC-0294-4B82-9A29-7CD3BF97E12E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31:06.716" v="453" actId="1076"/>
        <pc:sldMkLst>
          <pc:docMk/>
          <pc:sldMk cId="3766663241" sldId="443"/>
        </pc:sldMkLst>
        <pc:spChg chg="mod">
          <ac:chgData name="Michaela Blahová" userId="c3177191-05f6-4167-a4f5-2dde0b7bdfa6" providerId="ADAL" clId="{26C0CDE0-CAFD-4362-92BC-04837DFD0593}" dt="2020-06-22T18:30:23.075" v="448" actId="20577"/>
          <ac:spMkLst>
            <pc:docMk/>
            <pc:sldMk cId="3766663241" sldId="443"/>
            <ac:spMk id="8" creationId="{00000000-0000-0000-0000-000000000000}"/>
          </ac:spMkLst>
        </pc:spChg>
        <pc:picChg chg="add mod">
          <ac:chgData name="Michaela Blahová" userId="c3177191-05f6-4167-a4f5-2dde0b7bdfa6" providerId="ADAL" clId="{26C0CDE0-CAFD-4362-92BC-04837DFD0593}" dt="2020-06-22T18:30:03.024" v="385" actId="1076"/>
          <ac:picMkLst>
            <pc:docMk/>
            <pc:sldMk cId="3766663241" sldId="443"/>
            <ac:picMk id="3" creationId="{A37BA5E9-244A-48FA-917C-A4313CAAFEB5}"/>
          </ac:picMkLst>
        </pc:picChg>
        <pc:picChg chg="add mod">
          <ac:chgData name="Michaela Blahová" userId="c3177191-05f6-4167-a4f5-2dde0b7bdfa6" providerId="ADAL" clId="{26C0CDE0-CAFD-4362-92BC-04837DFD0593}" dt="2020-06-22T18:31:06.716" v="453" actId="1076"/>
          <ac:picMkLst>
            <pc:docMk/>
            <pc:sldMk cId="3766663241" sldId="443"/>
            <ac:picMk id="4" creationId="{5A47AD06-8250-4A6F-898B-F23DC4D691A6}"/>
          </ac:picMkLst>
        </pc:picChg>
        <pc:picChg chg="del">
          <ac:chgData name="Michaela Blahová" userId="c3177191-05f6-4167-a4f5-2dde0b7bdfa6" providerId="ADAL" clId="{26C0CDE0-CAFD-4362-92BC-04837DFD0593}" dt="2020-06-22T18:29:28.481" v="379" actId="478"/>
          <ac:picMkLst>
            <pc:docMk/>
            <pc:sldMk cId="3766663241" sldId="443"/>
            <ac:picMk id="6" creationId="{A254E5D3-9F18-4E76-8FE0-98D0CE65EE85}"/>
          </ac:picMkLst>
        </pc:picChg>
        <pc:picChg chg="del">
          <ac:chgData name="Michaela Blahová" userId="c3177191-05f6-4167-a4f5-2dde0b7bdfa6" providerId="ADAL" clId="{26C0CDE0-CAFD-4362-92BC-04837DFD0593}" dt="2020-06-22T18:29:29.195" v="380" actId="478"/>
          <ac:picMkLst>
            <pc:docMk/>
            <pc:sldMk cId="3766663241" sldId="443"/>
            <ac:picMk id="11" creationId="{3061FEEC-0294-4B82-9A29-7CD3BF97E12E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32:40.494" v="493" actId="14100"/>
        <pc:sldMkLst>
          <pc:docMk/>
          <pc:sldMk cId="3907354162" sldId="444"/>
        </pc:sldMkLst>
        <pc:spChg chg="mod">
          <ac:chgData name="Michaela Blahová" userId="c3177191-05f6-4167-a4f5-2dde0b7bdfa6" providerId="ADAL" clId="{26C0CDE0-CAFD-4362-92BC-04837DFD0593}" dt="2020-06-22T18:31:59.527" v="489" actId="20577"/>
          <ac:spMkLst>
            <pc:docMk/>
            <pc:sldMk cId="3907354162" sldId="444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31:21.196" v="455" actId="478"/>
          <ac:picMkLst>
            <pc:docMk/>
            <pc:sldMk cId="3907354162" sldId="444"/>
            <ac:picMk id="3" creationId="{A37BA5E9-244A-48FA-917C-A4313CAAFEB5}"/>
          </ac:picMkLst>
        </pc:picChg>
        <pc:picChg chg="del">
          <ac:chgData name="Michaela Blahová" userId="c3177191-05f6-4167-a4f5-2dde0b7bdfa6" providerId="ADAL" clId="{26C0CDE0-CAFD-4362-92BC-04837DFD0593}" dt="2020-06-22T18:31:21.849" v="456" actId="478"/>
          <ac:picMkLst>
            <pc:docMk/>
            <pc:sldMk cId="3907354162" sldId="444"/>
            <ac:picMk id="4" creationId="{5A47AD06-8250-4A6F-898B-F23DC4D691A6}"/>
          </ac:picMkLst>
        </pc:picChg>
        <pc:picChg chg="add mod">
          <ac:chgData name="Michaela Blahová" userId="c3177191-05f6-4167-a4f5-2dde0b7bdfa6" providerId="ADAL" clId="{26C0CDE0-CAFD-4362-92BC-04837DFD0593}" dt="2020-06-22T18:31:50.673" v="463" actId="1076"/>
          <ac:picMkLst>
            <pc:docMk/>
            <pc:sldMk cId="3907354162" sldId="444"/>
            <ac:picMk id="5" creationId="{B0D8A520-CD4E-41FB-912A-5EC55292CD83}"/>
          </ac:picMkLst>
        </pc:picChg>
        <pc:picChg chg="add mod">
          <ac:chgData name="Michaela Blahová" userId="c3177191-05f6-4167-a4f5-2dde0b7bdfa6" providerId="ADAL" clId="{26C0CDE0-CAFD-4362-92BC-04837DFD0593}" dt="2020-06-22T18:32:40.494" v="493" actId="14100"/>
          <ac:picMkLst>
            <pc:docMk/>
            <pc:sldMk cId="3907354162" sldId="444"/>
            <ac:picMk id="6" creationId="{F6C65909-331E-46A1-AA60-93DADD079DE3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34:29.586" v="529" actId="20577"/>
        <pc:sldMkLst>
          <pc:docMk/>
          <pc:sldMk cId="1946641599" sldId="445"/>
        </pc:sldMkLst>
        <pc:spChg chg="mod">
          <ac:chgData name="Michaela Blahová" userId="c3177191-05f6-4167-a4f5-2dde0b7bdfa6" providerId="ADAL" clId="{26C0CDE0-CAFD-4362-92BC-04837DFD0593}" dt="2020-06-22T18:34:29.586" v="529" actId="20577"/>
          <ac:spMkLst>
            <pc:docMk/>
            <pc:sldMk cId="1946641599" sldId="445"/>
            <ac:spMk id="8" creationId="{00000000-0000-0000-0000-000000000000}"/>
          </ac:spMkLst>
        </pc:spChg>
        <pc:picChg chg="add mod">
          <ac:chgData name="Michaela Blahová" userId="c3177191-05f6-4167-a4f5-2dde0b7bdfa6" providerId="ADAL" clId="{26C0CDE0-CAFD-4362-92BC-04837DFD0593}" dt="2020-06-22T18:33:31.453" v="501" actId="1076"/>
          <ac:picMkLst>
            <pc:docMk/>
            <pc:sldMk cId="1946641599" sldId="445"/>
            <ac:picMk id="3" creationId="{17EAE94F-77AA-4E86-BDCE-884F1CFB90DA}"/>
          </ac:picMkLst>
        </pc:picChg>
        <pc:picChg chg="add mod">
          <ac:chgData name="Michaela Blahová" userId="c3177191-05f6-4167-a4f5-2dde0b7bdfa6" providerId="ADAL" clId="{26C0CDE0-CAFD-4362-92BC-04837DFD0593}" dt="2020-06-22T18:34:07.823" v="504" actId="1076"/>
          <ac:picMkLst>
            <pc:docMk/>
            <pc:sldMk cId="1946641599" sldId="445"/>
            <ac:picMk id="4" creationId="{F0985F84-FFBB-430D-8226-8AD82632DEEA}"/>
          </ac:picMkLst>
        </pc:picChg>
        <pc:picChg chg="del">
          <ac:chgData name="Michaela Blahová" userId="c3177191-05f6-4167-a4f5-2dde0b7bdfa6" providerId="ADAL" clId="{26C0CDE0-CAFD-4362-92BC-04837DFD0593}" dt="2020-06-22T18:32:56.636" v="495" actId="478"/>
          <ac:picMkLst>
            <pc:docMk/>
            <pc:sldMk cId="1946641599" sldId="445"/>
            <ac:picMk id="5" creationId="{B0D8A520-CD4E-41FB-912A-5EC55292CD83}"/>
          </ac:picMkLst>
        </pc:picChg>
        <pc:picChg chg="del">
          <ac:chgData name="Michaela Blahová" userId="c3177191-05f6-4167-a4f5-2dde0b7bdfa6" providerId="ADAL" clId="{26C0CDE0-CAFD-4362-92BC-04837DFD0593}" dt="2020-06-22T18:32:57.139" v="496" actId="478"/>
          <ac:picMkLst>
            <pc:docMk/>
            <pc:sldMk cId="1946641599" sldId="445"/>
            <ac:picMk id="6" creationId="{F6C65909-331E-46A1-AA60-93DADD079DE3}"/>
          </ac:picMkLst>
        </pc:picChg>
      </pc:sldChg>
      <pc:sldChg chg="addSp delSp modSp add">
        <pc:chgData name="Michaela Blahová" userId="c3177191-05f6-4167-a4f5-2dde0b7bdfa6" providerId="ADAL" clId="{26C0CDE0-CAFD-4362-92BC-04837DFD0593}" dt="2020-06-22T18:37:26.725" v="623" actId="1076"/>
        <pc:sldMkLst>
          <pc:docMk/>
          <pc:sldMk cId="1665333391" sldId="446"/>
        </pc:sldMkLst>
        <pc:spChg chg="mod">
          <ac:chgData name="Michaela Blahová" userId="c3177191-05f6-4167-a4f5-2dde0b7bdfa6" providerId="ADAL" clId="{26C0CDE0-CAFD-4362-92BC-04837DFD0593}" dt="2020-06-22T18:35:37.279" v="614" actId="20577"/>
          <ac:spMkLst>
            <pc:docMk/>
            <pc:sldMk cId="1665333391" sldId="446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34:17.169" v="506" actId="478"/>
          <ac:picMkLst>
            <pc:docMk/>
            <pc:sldMk cId="1665333391" sldId="446"/>
            <ac:picMk id="3" creationId="{17EAE94F-77AA-4E86-BDCE-884F1CFB90DA}"/>
          </ac:picMkLst>
        </pc:picChg>
        <pc:picChg chg="del">
          <ac:chgData name="Michaela Blahová" userId="c3177191-05f6-4167-a4f5-2dde0b7bdfa6" providerId="ADAL" clId="{26C0CDE0-CAFD-4362-92BC-04837DFD0593}" dt="2020-06-22T18:34:17.632" v="507" actId="478"/>
          <ac:picMkLst>
            <pc:docMk/>
            <pc:sldMk cId="1665333391" sldId="446"/>
            <ac:picMk id="4" creationId="{F0985F84-FFBB-430D-8226-8AD82632DEEA}"/>
          </ac:picMkLst>
        </pc:picChg>
        <pc:picChg chg="add mod">
          <ac:chgData name="Michaela Blahová" userId="c3177191-05f6-4167-a4f5-2dde0b7bdfa6" providerId="ADAL" clId="{26C0CDE0-CAFD-4362-92BC-04837DFD0593}" dt="2020-06-22T18:35:03.285" v="532" actId="1076"/>
          <ac:picMkLst>
            <pc:docMk/>
            <pc:sldMk cId="1665333391" sldId="446"/>
            <ac:picMk id="5" creationId="{D7CCADCD-ADF7-4038-89DA-33681EF1A0DD}"/>
          </ac:picMkLst>
        </pc:picChg>
        <pc:picChg chg="add mod">
          <ac:chgData name="Michaela Blahová" userId="c3177191-05f6-4167-a4f5-2dde0b7bdfa6" providerId="ADAL" clId="{26C0CDE0-CAFD-4362-92BC-04837DFD0593}" dt="2020-06-22T18:37:26.725" v="623" actId="1076"/>
          <ac:picMkLst>
            <pc:docMk/>
            <pc:sldMk cId="1665333391" sldId="446"/>
            <ac:picMk id="6" creationId="{ED62C4C4-8B9D-4148-BF29-E97525CF109E}"/>
          </ac:picMkLst>
        </pc:picChg>
      </pc:sldChg>
      <pc:sldChg chg="delSp modSp add del">
        <pc:chgData name="Michaela Blahová" userId="c3177191-05f6-4167-a4f5-2dde0b7bdfa6" providerId="ADAL" clId="{26C0CDE0-CAFD-4362-92BC-04837DFD0593}" dt="2020-06-22T18:48:53.408" v="792" actId="2696"/>
        <pc:sldMkLst>
          <pc:docMk/>
          <pc:sldMk cId="3906549460" sldId="447"/>
        </pc:sldMkLst>
        <pc:spChg chg="mod">
          <ac:chgData name="Michaela Blahová" userId="c3177191-05f6-4167-a4f5-2dde0b7bdfa6" providerId="ADAL" clId="{26C0CDE0-CAFD-4362-92BC-04837DFD0593}" dt="2020-06-22T18:46:30.724" v="743" actId="20577"/>
          <ac:spMkLst>
            <pc:docMk/>
            <pc:sldMk cId="3906549460" sldId="447"/>
            <ac:spMk id="8" creationId="{00000000-0000-0000-0000-000000000000}"/>
          </ac:spMkLst>
        </pc:spChg>
        <pc:picChg chg="del">
          <ac:chgData name="Michaela Blahová" userId="c3177191-05f6-4167-a4f5-2dde0b7bdfa6" providerId="ADAL" clId="{26C0CDE0-CAFD-4362-92BC-04837DFD0593}" dt="2020-06-22T18:44:24.642" v="658" actId="478"/>
          <ac:picMkLst>
            <pc:docMk/>
            <pc:sldMk cId="3906549460" sldId="447"/>
            <ac:picMk id="5" creationId="{D7CCADCD-ADF7-4038-89DA-33681EF1A0DD}"/>
          </ac:picMkLst>
        </pc:picChg>
        <pc:picChg chg="del">
          <ac:chgData name="Michaela Blahová" userId="c3177191-05f6-4167-a4f5-2dde0b7bdfa6" providerId="ADAL" clId="{26C0CDE0-CAFD-4362-92BC-04837DFD0593}" dt="2020-06-22T18:44:26.369" v="660" actId="478"/>
          <ac:picMkLst>
            <pc:docMk/>
            <pc:sldMk cId="3906549460" sldId="447"/>
            <ac:picMk id="6" creationId="{ED62C4C4-8B9D-4148-BF29-E97525CF109E}"/>
          </ac:picMkLst>
        </pc:picChg>
      </pc:sldChg>
      <pc:sldChg chg="modSp add">
        <pc:chgData name="Michaela Blahová" userId="c3177191-05f6-4167-a4f5-2dde0b7bdfa6" providerId="ADAL" clId="{26C0CDE0-CAFD-4362-92BC-04837DFD0593}" dt="2020-06-22T18:58:50.625" v="933"/>
        <pc:sldMkLst>
          <pc:docMk/>
          <pc:sldMk cId="2351034038" sldId="448"/>
        </pc:sldMkLst>
        <pc:spChg chg="mod">
          <ac:chgData name="Michaela Blahová" userId="c3177191-05f6-4167-a4f5-2dde0b7bdfa6" providerId="ADAL" clId="{26C0CDE0-CAFD-4362-92BC-04837DFD0593}" dt="2020-06-22T18:58:50.625" v="933"/>
          <ac:spMkLst>
            <pc:docMk/>
            <pc:sldMk cId="2351034038" sldId="448"/>
            <ac:spMk id="8" creationId="{00000000-0000-0000-0000-000000000000}"/>
          </ac:spMkLst>
        </pc:spChg>
      </pc:sldChg>
      <pc:sldChg chg="modSp add">
        <pc:chgData name="Michaela Blahová" userId="c3177191-05f6-4167-a4f5-2dde0b7bdfa6" providerId="ADAL" clId="{26C0CDE0-CAFD-4362-92BC-04837DFD0593}" dt="2020-06-22T18:59:49.201" v="936"/>
        <pc:sldMkLst>
          <pc:docMk/>
          <pc:sldMk cId="1858106784" sldId="449"/>
        </pc:sldMkLst>
        <pc:spChg chg="mod">
          <ac:chgData name="Michaela Blahová" userId="c3177191-05f6-4167-a4f5-2dde0b7bdfa6" providerId="ADAL" clId="{26C0CDE0-CAFD-4362-92BC-04837DFD0593}" dt="2020-06-22T18:59:49.201" v="936"/>
          <ac:spMkLst>
            <pc:docMk/>
            <pc:sldMk cId="1858106784" sldId="449"/>
            <ac:spMk id="8" creationId="{00000000-0000-0000-0000-000000000000}"/>
          </ac:spMkLst>
        </pc:spChg>
      </pc:sldChg>
      <pc:sldChg chg="modSp add">
        <pc:chgData name="Michaela Blahová" userId="c3177191-05f6-4167-a4f5-2dde0b7bdfa6" providerId="ADAL" clId="{26C0CDE0-CAFD-4362-92BC-04837DFD0593}" dt="2020-06-22T19:02:52.243" v="1056" actId="207"/>
        <pc:sldMkLst>
          <pc:docMk/>
          <pc:sldMk cId="914524804" sldId="450"/>
        </pc:sldMkLst>
        <pc:spChg chg="mod">
          <ac:chgData name="Michaela Blahová" userId="c3177191-05f6-4167-a4f5-2dde0b7bdfa6" providerId="ADAL" clId="{26C0CDE0-CAFD-4362-92BC-04837DFD0593}" dt="2020-06-22T19:02:52.243" v="1056" actId="207"/>
          <ac:spMkLst>
            <pc:docMk/>
            <pc:sldMk cId="914524804" sldId="450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01.07.2020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AFCFC3C-FE49-46B6-9360-AEE57FDBBAE5}" type="datetimeFigureOut">
              <a:rPr lang="cs-CZ" smtClean="0"/>
              <a:t>01.07.2020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4488"/>
            <a:ext cx="5447666" cy="39134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DFF1F90-FB22-44E5-89DA-015AE8F12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01.07.2020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 fontScale="90000"/>
          </a:bodyPr>
          <a:lstStyle/>
          <a:p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Výsledky dotazníkových šetření mezi: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a) studenty UTB na zahraniční mobilitě v AR 2019/2020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/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b) zahraničními studenty na UTB v AR 2019/20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447310"/>
            <a:ext cx="9144000" cy="1144880"/>
          </a:xfrm>
          <a:prstGeom prst="rect">
            <a:avLst/>
          </a:prstGeom>
        </p:spPr>
        <p:txBody>
          <a:bodyPr vert="horz" lIns="91340" tIns="45718" rIns="91340" bIns="45718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prstClr val="white"/>
                </a:solidFill>
              </a:rPr>
              <a:t>Michaela Blahová</a:t>
            </a:r>
          </a:p>
          <a:p>
            <a:endParaRPr lang="cs-CZ" sz="2800" b="1" dirty="0">
              <a:solidFill>
                <a:prstClr val="white"/>
              </a:solidFill>
            </a:endParaRPr>
          </a:p>
          <a:p>
            <a:r>
              <a:rPr lang="cs-CZ" sz="2800" b="1" dirty="0" smtClean="0">
                <a:solidFill>
                  <a:prstClr val="white"/>
                </a:solidFill>
              </a:rPr>
              <a:t>30. </a:t>
            </a:r>
            <a:r>
              <a:rPr lang="cs-CZ" sz="2800" b="1" dirty="0">
                <a:solidFill>
                  <a:prstClr val="white"/>
                </a:solidFill>
              </a:rPr>
              <a:t>6. 2020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1080986" y="1591130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707" y="3552229"/>
            <a:ext cx="1566395" cy="316791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488" y="334398"/>
            <a:ext cx="1568036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019" y="3552139"/>
            <a:ext cx="1576991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043" y="338007"/>
            <a:ext cx="1554180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6148" y="3552139"/>
            <a:ext cx="1592909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529" y="334398"/>
            <a:ext cx="1591071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9906" y="334398"/>
            <a:ext cx="1582238" cy="3168000"/>
          </a:xfrm>
          <a:prstGeom prst="rect">
            <a:avLst/>
          </a:prstGeom>
          <a:ln>
            <a:solidFill>
              <a:srgbClr val="080808"/>
            </a:solidFill>
          </a:ln>
        </p:spPr>
      </p:pic>
    </p:spTree>
    <p:extLst>
      <p:ext uri="{BB962C8B-B14F-4D97-AF65-F5344CB8AC3E}">
        <p14:creationId xmlns:p14="http://schemas.microsoft.com/office/powerpoint/2010/main" val="408907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/>
          </a:bodyPr>
          <a:lstStyle/>
          <a:p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ZAHRANIČNÍ STUDENTI (EXCHANGE, DEGREE) NA UTB 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V AKADEMICKÉM ROCE 2019/2020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447310"/>
            <a:ext cx="9144000" cy="1144880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9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Vzorek: 	28 zahraničních studentů - </a:t>
            </a:r>
            <a:r>
              <a:rPr lang="cs-CZ" sz="2000" dirty="0" err="1">
                <a:solidFill>
                  <a:srgbClr val="080808"/>
                </a:solidFill>
              </a:rPr>
              <a:t>degree</a:t>
            </a:r>
            <a:r>
              <a:rPr lang="cs-CZ" sz="2000" dirty="0">
                <a:solidFill>
                  <a:srgbClr val="080808"/>
                </a:solidFill>
              </a:rPr>
              <a:t> </a:t>
            </a:r>
            <a:r>
              <a:rPr lang="cs-CZ" sz="1400" dirty="0">
                <a:solidFill>
                  <a:srgbClr val="080808"/>
                </a:solidFill>
              </a:rPr>
              <a:t>(tj. cca 18% z celkového počtu zahraničních studentů v AJ programech) </a:t>
            </a:r>
          </a:p>
          <a:p>
            <a:r>
              <a:rPr lang="cs-CZ" sz="2000" dirty="0">
                <a:solidFill>
                  <a:srgbClr val="080808"/>
                </a:solidFill>
              </a:rPr>
              <a:t>	35 zahraničních studentů - </a:t>
            </a:r>
            <a:r>
              <a:rPr lang="cs-CZ" sz="2000" dirty="0" err="1">
                <a:solidFill>
                  <a:srgbClr val="080808"/>
                </a:solidFill>
              </a:rPr>
              <a:t>exchange</a:t>
            </a:r>
            <a:r>
              <a:rPr lang="cs-CZ" sz="1400" dirty="0">
                <a:solidFill>
                  <a:srgbClr val="080808"/>
                </a:solidFill>
              </a:rPr>
              <a:t> (tj. cca 28% z celkového počtu zahraničních </a:t>
            </a:r>
            <a:r>
              <a:rPr lang="cs-CZ" sz="1400" dirty="0" err="1">
                <a:solidFill>
                  <a:srgbClr val="080808"/>
                </a:solidFill>
              </a:rPr>
              <a:t>exchange</a:t>
            </a:r>
            <a:r>
              <a:rPr lang="cs-CZ" sz="1400" dirty="0">
                <a:solidFill>
                  <a:srgbClr val="080808"/>
                </a:solidFill>
              </a:rPr>
              <a:t> studentů v LS 2019/2020) 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r>
              <a:rPr lang="cs-CZ" sz="1600" dirty="0">
                <a:solidFill>
                  <a:srgbClr val="080808"/>
                </a:solidFill>
              </a:rPr>
              <a:t>75% odpovědí od PhD studentů				83% odpovědí od studentů BSP</a:t>
            </a:r>
          </a:p>
          <a:p>
            <a:r>
              <a:rPr lang="cs-CZ" sz="1600" dirty="0">
                <a:solidFill>
                  <a:srgbClr val="080808"/>
                </a:solidFill>
              </a:rPr>
              <a:t>18% odpovědí od studentů MSP				17% odpovědí od studentů MSP</a:t>
            </a:r>
          </a:p>
          <a:p>
            <a:r>
              <a:rPr lang="cs-CZ" sz="1600" dirty="0">
                <a:solidFill>
                  <a:srgbClr val="080808"/>
                </a:solidFill>
              </a:rPr>
              <a:t>7% odpovědí od studentů BSP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F6F9C66-5286-49EC-B400-B01B33976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523" y="3395851"/>
            <a:ext cx="5247008" cy="20186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59815B8-BC7B-4831-B222-54E1B9B7A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84" y="3429000"/>
            <a:ext cx="5042713" cy="19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4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Odkud se studenti dozvěděli o UTB?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E08988E-61B0-48CA-A675-BA67783F8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3164669"/>
            <a:ext cx="5254742" cy="225800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2F12E34-F72E-4252-B517-AD9A33132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84" y="3130865"/>
            <a:ext cx="5254742" cy="229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7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Co bylo rozhodujícím faktorem pro podání přihlášky ke studiu na UTB?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5216F8-F6B4-497C-BE06-772F2302B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3164669"/>
            <a:ext cx="5168580" cy="22397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FBB65A6-6CE9-43E2-90D2-6A8D6FBF2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530" y="3193534"/>
            <a:ext cx="5062045" cy="221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Měli studenti dostatek informací před příjezdem do ČR?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E60F31-3084-461A-AFA0-D03B8F235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0" y="2882589"/>
            <a:ext cx="4411949" cy="397541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40A5312-D650-46C1-A63D-A158E12E6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650" y="2898221"/>
            <a:ext cx="4320210" cy="384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nabídkou předmětů a kvality výuky?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E27C3B9-F63D-44DC-8301-5A929DEC3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750" y="2809646"/>
            <a:ext cx="4344105" cy="385188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BF6F887-4DC5-444D-84C1-9268629A2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486" y="2747190"/>
            <a:ext cx="4419763" cy="39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3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komunikací s Mezinárodním oddělením UTB?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4369A11-08D9-4117-8809-9383639E3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98" y="3229762"/>
            <a:ext cx="5054932" cy="215971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AB0FFD1-2005-4A61-8E86-2E4E4E905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169" y="3106939"/>
            <a:ext cx="5411642" cy="215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4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kolejemi a menzou?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3E7268-61E8-4A5C-A997-C66B4C3A7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2780726"/>
            <a:ext cx="4297261" cy="38915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45AEB2F-7F86-48D6-9A6A-35E1AA006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84" y="2780726"/>
            <a:ext cx="4385153" cy="389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7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</a:t>
            </a:r>
            <a:r>
              <a:rPr lang="cs-CZ" sz="2000" dirty="0" err="1">
                <a:solidFill>
                  <a:srgbClr val="080808"/>
                </a:solidFill>
              </a:rPr>
              <a:t>Buddy</a:t>
            </a:r>
            <a:r>
              <a:rPr lang="cs-CZ" sz="2000" dirty="0">
                <a:solidFill>
                  <a:srgbClr val="080808"/>
                </a:solidFill>
              </a:rPr>
              <a:t> </a:t>
            </a:r>
            <a:r>
              <a:rPr lang="cs-CZ" sz="2000" dirty="0" err="1">
                <a:solidFill>
                  <a:srgbClr val="080808"/>
                </a:solidFill>
              </a:rPr>
              <a:t>System</a:t>
            </a:r>
            <a:r>
              <a:rPr lang="cs-CZ" sz="2000" dirty="0">
                <a:solidFill>
                  <a:srgbClr val="080808"/>
                </a:solidFill>
              </a:rPr>
              <a:t> Zlín?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54E5D3-9F18-4E76-8FE0-98D0CE65E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55" y="3246373"/>
            <a:ext cx="5463549" cy="233942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061FEEC-0294-4B82-9A29-7CD3BF97E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5900" y="3246373"/>
            <a:ext cx="5354369" cy="233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/>
          </a:bodyPr>
          <a:lstStyle/>
          <a:p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4900" b="1" dirty="0">
                <a:solidFill>
                  <a:schemeClr val="bg1"/>
                </a:solidFill>
              </a:rPr>
              <a:t/>
            </a:r>
            <a:br>
              <a:rPr lang="cs-CZ" sz="49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STUDENTI UTB NA ZAHRANIČNÍ MOBILITĚ 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V AKADEMICKÉM ROCE 2019/2020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447310"/>
            <a:ext cx="9144000" cy="1144880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4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komunikací s učiteli během pandemie nemoci COVID-19?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37BA5E9-244A-48FA-917C-A4313CAAF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48" y="3288632"/>
            <a:ext cx="5306431" cy="237337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A47AD06-8250-4A6F-898B-F23DC4D69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531" y="3212921"/>
            <a:ext cx="5432770" cy="244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6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komunikací s Mezinárodním oddělením UTB během pandemie nemoci COVID-19?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0D8A520-CD4E-41FB-912A-5EC55292C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48" y="3328332"/>
            <a:ext cx="5345049" cy="235496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6C65909-331E-46A1-AA60-93DADD079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804" y="3225073"/>
            <a:ext cx="5408117" cy="234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5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Jak byli studenti spokojeni s komunikací s Kolejemi a menzou UTB během pandemie nemoci COVID-19?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(1…nejhorší, 5…nejlepší)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7EAE94F-77AA-4E86-BDCE-884F1CFB9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48" y="3246539"/>
            <a:ext cx="5290080" cy="232453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0985F84-FFBB-430D-8226-8AD82632D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804" y="3193748"/>
            <a:ext cx="5386693" cy="237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4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101266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Doporučili by studenti UTB svým přátelům či známým?</a:t>
            </a:r>
          </a:p>
          <a:p>
            <a:r>
              <a:rPr lang="cs-CZ" sz="1400" dirty="0">
                <a:solidFill>
                  <a:srgbClr val="080808"/>
                </a:solidFill>
              </a:rPr>
              <a:t>(1…vůbec ne, 5…určitě ano)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DEGREE STUDENTI:				EXCHANGE STUDENTI: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  <a:p>
            <a:endParaRPr lang="cs-CZ" sz="1800" dirty="0">
              <a:solidFill>
                <a:srgbClr val="080808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7CCADCD-ADF7-4038-89DA-33681EF1A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80" y="3164669"/>
            <a:ext cx="5452451" cy="244818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D62C4C4-8B9D-4148-BF29-E97525CF1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303" y="3231781"/>
            <a:ext cx="5452450" cy="229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3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2" y="1572658"/>
            <a:ext cx="104273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Komentáře studentů (k zamyšlení):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u="sng" dirty="0">
                <a:solidFill>
                  <a:srgbClr val="080808"/>
                </a:solidFill>
              </a:rPr>
              <a:t>Výuka:</a:t>
            </a:r>
          </a:p>
          <a:p>
            <a:pPr algn="just"/>
            <a:r>
              <a:rPr lang="cs-CZ" sz="1600" dirty="0">
                <a:solidFill>
                  <a:srgbClr val="080808"/>
                </a:solidFill>
              </a:rPr>
              <a:t>I</a:t>
            </a:r>
            <a:r>
              <a:rPr lang="en-US" sz="1600" dirty="0">
                <a:solidFill>
                  <a:srgbClr val="080808"/>
                </a:solidFill>
              </a:rPr>
              <a:t>t's really difficult to contact to Professor. I can not receive any help and instruction.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Some people </a:t>
            </a:r>
            <a:r>
              <a:rPr lang="cs-CZ" sz="1600" dirty="0">
                <a:solidFill>
                  <a:srgbClr val="080808"/>
                </a:solidFill>
              </a:rPr>
              <a:t>are</a:t>
            </a:r>
            <a:r>
              <a:rPr lang="en-US" sz="1600" dirty="0">
                <a:solidFill>
                  <a:srgbClr val="080808"/>
                </a:solidFill>
              </a:rPr>
              <a:t> angry when you want to make questions, and </a:t>
            </a:r>
            <a:r>
              <a:rPr lang="cs-CZ" sz="1600" dirty="0">
                <a:solidFill>
                  <a:srgbClr val="080808"/>
                </a:solidFill>
              </a:rPr>
              <a:t>I</a:t>
            </a:r>
            <a:r>
              <a:rPr lang="en-US" sz="1600" dirty="0">
                <a:solidFill>
                  <a:srgbClr val="080808"/>
                </a:solidFill>
              </a:rPr>
              <a:t> think </a:t>
            </a:r>
            <a:r>
              <a:rPr lang="cs-CZ" sz="1600" dirty="0" err="1">
                <a:solidFill>
                  <a:srgbClr val="080808"/>
                </a:solidFill>
              </a:rPr>
              <a:t>it</a:t>
            </a:r>
            <a:r>
              <a:rPr lang="cs-CZ" sz="1600" dirty="0">
                <a:solidFill>
                  <a:srgbClr val="080808"/>
                </a:solidFill>
              </a:rPr>
              <a:t> </a:t>
            </a:r>
            <a:r>
              <a:rPr lang="en-US" sz="1600" dirty="0">
                <a:solidFill>
                  <a:srgbClr val="080808"/>
                </a:solidFill>
              </a:rPr>
              <a:t>is normal to have a lot of questions </a:t>
            </a:r>
            <a:r>
              <a:rPr lang="cs-CZ" sz="1600" dirty="0">
                <a:solidFill>
                  <a:srgbClr val="080808"/>
                </a:solidFill>
              </a:rPr>
              <a:t>e</a:t>
            </a:r>
            <a:r>
              <a:rPr lang="en-US" sz="1600" dirty="0">
                <a:solidFill>
                  <a:srgbClr val="080808"/>
                </a:solidFill>
              </a:rPr>
              <a:t>specially if we are foreign</a:t>
            </a:r>
            <a:r>
              <a:rPr lang="cs-CZ" sz="1600" dirty="0" err="1">
                <a:solidFill>
                  <a:srgbClr val="080808"/>
                </a:solidFill>
              </a:rPr>
              <a:t>ers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u="sng" dirty="0">
                <a:solidFill>
                  <a:srgbClr val="080808"/>
                </a:solidFill>
              </a:rPr>
              <a:t>KMZ:</a:t>
            </a: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The exchange students prefer going to a bar, playing computer games, and cooking together in the room, but the room is used common. So they are very noisy, a kitchen and a bathroom are very dirty. </a:t>
            </a:r>
            <a:r>
              <a:rPr lang="cs-CZ" sz="1600" dirty="0">
                <a:solidFill>
                  <a:srgbClr val="080808"/>
                </a:solidFill>
              </a:rPr>
              <a:t>T</a:t>
            </a:r>
            <a:r>
              <a:rPr lang="en-US" sz="1600" dirty="0">
                <a:solidFill>
                  <a:srgbClr val="080808"/>
                </a:solidFill>
              </a:rPr>
              <a:t>hey like playing more than learning. I propose that the exchange students should live together. </a:t>
            </a:r>
            <a:r>
              <a:rPr lang="cs-CZ" sz="1600" dirty="0">
                <a:solidFill>
                  <a:srgbClr val="080808"/>
                </a:solidFill>
              </a:rPr>
              <a:t>D</a:t>
            </a:r>
            <a:r>
              <a:rPr lang="en-US" sz="1600" dirty="0" err="1">
                <a:solidFill>
                  <a:srgbClr val="080808"/>
                </a:solidFill>
              </a:rPr>
              <a:t>on't</a:t>
            </a:r>
            <a:r>
              <a:rPr lang="en-US" sz="1600" dirty="0">
                <a:solidFill>
                  <a:srgbClr val="080808"/>
                </a:solidFill>
              </a:rPr>
              <a:t> arrange the</a:t>
            </a:r>
            <a:r>
              <a:rPr lang="cs-CZ" sz="1600" dirty="0">
                <a:solidFill>
                  <a:srgbClr val="080808"/>
                </a:solidFill>
              </a:rPr>
              <a:t>m</a:t>
            </a:r>
            <a:r>
              <a:rPr lang="en-US" sz="1600" dirty="0">
                <a:solidFill>
                  <a:srgbClr val="080808"/>
                </a:solidFill>
              </a:rPr>
              <a:t> with doctoral students because the doctoral students need much time and quiet in order to their researching.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PhD student should be given a single room for better concentration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Diversities should be used as an advantage for the communities, not a disadvantage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dirty="0">
                <a:solidFill>
                  <a:srgbClr val="080808"/>
                </a:solidFill>
              </a:rPr>
              <a:t>T</a:t>
            </a:r>
            <a:r>
              <a:rPr lang="en-US" sz="1600" dirty="0">
                <a:solidFill>
                  <a:srgbClr val="080808"/>
                </a:solidFill>
              </a:rPr>
              <a:t>he walls are too thin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103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2" y="1572658"/>
            <a:ext cx="104273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Komentáře studentů (k zamyšlení):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u="sng" dirty="0">
                <a:solidFill>
                  <a:srgbClr val="080808"/>
                </a:solidFill>
              </a:rPr>
              <a:t>KMZ (pokračování):</a:t>
            </a: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I like to stay in a single room than other rooms (2 bed or 3 bed)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Doctoral student accommodation should be made one person for a single room and subsidized by the school. Its really hectic leaving in a room with someone who finds everything wrong with what you do even when you walking.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I would like a better cleaning from other students and from cleaning staff in sharing spaces, or less people sharing the same common areas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I think after 22:00 pm if any student is noisy, they will be paid a fine some money and warning. If they commit violations 3 or more times then they are no longer allowed t</a:t>
            </a:r>
            <a:r>
              <a:rPr lang="cs-CZ" sz="1600" dirty="0">
                <a:solidFill>
                  <a:srgbClr val="080808"/>
                </a:solidFill>
              </a:rPr>
              <a:t>o</a:t>
            </a:r>
            <a:r>
              <a:rPr lang="en-US" sz="1600" dirty="0">
                <a:solidFill>
                  <a:srgbClr val="080808"/>
                </a:solidFill>
              </a:rPr>
              <a:t> stay in the dorm. (U12)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All of us were afraid to visit manager office. They behave </a:t>
            </a:r>
            <a:r>
              <a:rPr lang="en-US" sz="1600" dirty="0" err="1">
                <a:solidFill>
                  <a:srgbClr val="080808"/>
                </a:solidFill>
              </a:rPr>
              <a:t>lik</a:t>
            </a:r>
            <a:r>
              <a:rPr lang="cs-CZ" sz="1600" dirty="0">
                <a:solidFill>
                  <a:srgbClr val="080808"/>
                </a:solidFill>
              </a:rPr>
              <a:t>e</a:t>
            </a:r>
            <a:r>
              <a:rPr lang="en-US" sz="1600" dirty="0">
                <a:solidFill>
                  <a:srgbClr val="080808"/>
                </a:solidFill>
              </a:rPr>
              <a:t> soldier to students. Its just a dormitory, not army. They should be a bit kind like library staffs.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Zahraniční studenti na UTB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2" y="1572658"/>
            <a:ext cx="104273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Komentáře studentů (k zamyšlení):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u="sng" dirty="0">
                <a:solidFill>
                  <a:srgbClr val="080808"/>
                </a:solidFill>
              </a:rPr>
              <a:t>KMZ (pokračování):</a:t>
            </a: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The rooms in U12 were ideal, but the images in the website don't match to all the rooms, so it is quite a shock when we arrive because the room we thought we were </a:t>
            </a:r>
            <a:r>
              <a:rPr lang="en-US" sz="1600" dirty="0" err="1">
                <a:solidFill>
                  <a:srgbClr val="080808"/>
                </a:solidFill>
              </a:rPr>
              <a:t>goin</a:t>
            </a:r>
            <a:r>
              <a:rPr lang="cs-CZ" sz="1600" dirty="0">
                <a:solidFill>
                  <a:srgbClr val="080808"/>
                </a:solidFill>
              </a:rPr>
              <a:t>g</a:t>
            </a:r>
            <a:r>
              <a:rPr lang="en-US" sz="1600" dirty="0">
                <a:solidFill>
                  <a:srgbClr val="080808"/>
                </a:solidFill>
              </a:rPr>
              <a:t> to get is not the one we actually get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u="sng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I was in u7, the cleaning ladies were not actually cleaning the dormitories, especially </a:t>
            </a:r>
            <a:r>
              <a:rPr lang="en-US" sz="1600" dirty="0" err="1">
                <a:solidFill>
                  <a:srgbClr val="080808"/>
                </a:solidFill>
              </a:rPr>
              <a:t>duri</a:t>
            </a:r>
            <a:r>
              <a:rPr lang="cs-CZ" sz="1600" dirty="0" err="1">
                <a:solidFill>
                  <a:srgbClr val="080808"/>
                </a:solidFill>
              </a:rPr>
              <a:t>ng</a:t>
            </a:r>
            <a:r>
              <a:rPr lang="en-US" sz="1600" dirty="0">
                <a:solidFill>
                  <a:srgbClr val="080808"/>
                </a:solidFill>
              </a:rPr>
              <a:t> COVID-19. I would enter the shared bathroom just after their cleaning and I could see they only put new paper and threw the </a:t>
            </a:r>
            <a:r>
              <a:rPr lang="cs-CZ" sz="1600" dirty="0">
                <a:solidFill>
                  <a:srgbClr val="080808"/>
                </a:solidFill>
              </a:rPr>
              <a:t>g</a:t>
            </a:r>
            <a:r>
              <a:rPr lang="en-US" sz="1600" dirty="0" err="1">
                <a:solidFill>
                  <a:srgbClr val="080808"/>
                </a:solidFill>
              </a:rPr>
              <a:t>arbage</a:t>
            </a:r>
            <a:r>
              <a:rPr lang="en-US" sz="1600" dirty="0">
                <a:solidFill>
                  <a:srgbClr val="080808"/>
                </a:solidFill>
              </a:rPr>
              <a:t> bin. The floors were not cleaned at all.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In the halls of residence where Erasmus people live, sometimes the reception lady/guy, don't speak English at all. It's really hard to be understood in that conditions, just paying the rent was complicated.</a:t>
            </a:r>
            <a:endParaRPr lang="cs-CZ" sz="1600" dirty="0">
              <a:solidFill>
                <a:srgbClr val="080808"/>
              </a:solidFill>
            </a:endParaRPr>
          </a:p>
          <a:p>
            <a:pPr algn="just"/>
            <a:endParaRPr lang="cs-CZ" sz="1600" u="sng" dirty="0">
              <a:solidFill>
                <a:srgbClr val="080808"/>
              </a:solidFill>
            </a:endParaRPr>
          </a:p>
          <a:p>
            <a:pPr algn="just"/>
            <a:r>
              <a:rPr lang="cs-CZ" sz="1600" i="1" dirty="0">
                <a:solidFill>
                  <a:srgbClr val="E65014"/>
                </a:solidFill>
              </a:rPr>
              <a:t>Mezi komentáři je i mnoho velmi pozitivních hodnocení na bydlení na kolejích.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cs-CZ" sz="1600" u="sng" dirty="0">
                <a:solidFill>
                  <a:srgbClr val="080808"/>
                </a:solidFill>
              </a:rPr>
              <a:t>Jiné:</a:t>
            </a: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Scholarship amount needs to be raised at least to cover all amount of accommodation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</a:p>
          <a:p>
            <a:pPr algn="just"/>
            <a:endParaRPr lang="cs-CZ" sz="1600" dirty="0">
              <a:solidFill>
                <a:srgbClr val="080808"/>
              </a:solidFill>
            </a:endParaRPr>
          </a:p>
          <a:p>
            <a:pPr algn="just"/>
            <a:r>
              <a:rPr lang="en-US" sz="1600" dirty="0">
                <a:solidFill>
                  <a:srgbClr val="080808"/>
                </a:solidFill>
              </a:rPr>
              <a:t>Globally, I had only one problem - poor </a:t>
            </a:r>
            <a:r>
              <a:rPr lang="en-US" sz="1600" dirty="0" err="1">
                <a:solidFill>
                  <a:srgbClr val="080808"/>
                </a:solidFill>
              </a:rPr>
              <a:t>WiFi</a:t>
            </a:r>
            <a:r>
              <a:rPr lang="en-US" sz="1600" dirty="0">
                <a:solidFill>
                  <a:srgbClr val="080808"/>
                </a:solidFill>
              </a:rPr>
              <a:t>, everything else was good enough and even better</a:t>
            </a:r>
            <a:r>
              <a:rPr lang="cs-CZ" sz="1600" dirty="0">
                <a:solidFill>
                  <a:srgbClr val="080808"/>
                </a:solidFill>
              </a:rPr>
              <a:t>.</a:t>
            </a:r>
            <a:r>
              <a:rPr lang="en-US" sz="1600" dirty="0">
                <a:solidFill>
                  <a:srgbClr val="080808"/>
                </a:solidFill>
              </a:rPr>
              <a:t> </a:t>
            </a:r>
            <a:endParaRPr lang="cs-CZ" sz="16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2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Vzorek: 39 studentů (19 studentů s mobilitou v ZS, 20 studentů s mobilitou v LS), </a:t>
            </a:r>
          </a:p>
          <a:p>
            <a:r>
              <a:rPr lang="cs-CZ" sz="2000" dirty="0">
                <a:solidFill>
                  <a:srgbClr val="080808"/>
                </a:solidFill>
              </a:rPr>
              <a:t>tj. 20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080808"/>
                </a:solidFill>
              </a:rPr>
              <a:t>% z celkového počtu vyjetých studentů do zahraničí v AR 2019/2020.</a:t>
            </a: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752" y="2480255"/>
            <a:ext cx="5551589" cy="36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Motivace k výjezdu:</a:t>
            </a: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344" y="1972768"/>
            <a:ext cx="9645311" cy="450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8630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80808"/>
                </a:solidFill>
              </a:rPr>
              <a:t>Komunikace: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  <a:p>
            <a:r>
              <a:rPr lang="cs-CZ" sz="2000" dirty="0">
                <a:solidFill>
                  <a:srgbClr val="080808"/>
                </a:solidFill>
              </a:rPr>
              <a:t>										         </a:t>
            </a:r>
            <a:r>
              <a:rPr lang="cs-CZ" sz="1400" dirty="0">
                <a:solidFill>
                  <a:srgbClr val="080808"/>
                </a:solidFill>
              </a:rPr>
              <a:t>výrazný pokles</a:t>
            </a:r>
          </a:p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791" y="2080489"/>
            <a:ext cx="8950649" cy="426895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9052560" y="5411585"/>
            <a:ext cx="1305098" cy="590204"/>
          </a:xfrm>
          <a:prstGeom prst="ellipse">
            <a:avLst/>
          </a:prstGeom>
          <a:noFill/>
          <a:ln>
            <a:solidFill>
              <a:srgbClr val="E65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0723418" y="5228705"/>
            <a:ext cx="8313" cy="889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1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1772713"/>
            <a:ext cx="9642895" cy="412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5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1772713"/>
            <a:ext cx="9751945" cy="431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1838665"/>
            <a:ext cx="9347626" cy="459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9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Studenti UTB na zahraniční mobilitě v AR 2019/2020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0" y="1572658"/>
            <a:ext cx="1085472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080808"/>
                </a:solidFill>
              </a:rPr>
              <a:t>Opatření vyplývající z šetření:</a:t>
            </a:r>
          </a:p>
          <a:p>
            <a:endParaRPr lang="cs-CZ" sz="2000" b="1" dirty="0">
              <a:solidFill>
                <a:srgbClr val="08080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0808"/>
                </a:solidFill>
              </a:rPr>
              <a:t>Pomoci studentům při administraci výjezdu (sestavování </a:t>
            </a:r>
            <a:r>
              <a:rPr lang="cs-CZ" sz="1800" dirty="0" err="1">
                <a:solidFill>
                  <a:srgbClr val="080808"/>
                </a:solidFill>
              </a:rPr>
              <a:t>Learning</a:t>
            </a:r>
            <a:r>
              <a:rPr lang="cs-CZ" sz="1800" dirty="0">
                <a:solidFill>
                  <a:srgbClr val="080808"/>
                </a:solidFill>
              </a:rPr>
              <a:t> </a:t>
            </a:r>
            <a:r>
              <a:rPr lang="cs-CZ" sz="1800" dirty="0" err="1">
                <a:solidFill>
                  <a:srgbClr val="080808"/>
                </a:solidFill>
              </a:rPr>
              <a:t>Agreementu</a:t>
            </a:r>
            <a:r>
              <a:rPr lang="cs-CZ" sz="1800" dirty="0">
                <a:solidFill>
                  <a:srgbClr val="080808"/>
                </a:solidFill>
              </a:rPr>
              <a:t>, atp.)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0808"/>
                </a:solidFill>
              </a:rPr>
              <a:t>Realizovat opatření týkající se uznávání zahraničních předmětů na UTB </a:t>
            </a:r>
          </a:p>
          <a:p>
            <a:r>
              <a:rPr lang="cs-CZ" sz="1800" dirty="0">
                <a:solidFill>
                  <a:srgbClr val="080808"/>
                </a:solidFill>
              </a:rPr>
              <a:t>      (viz SR/8/2020 Mobility studentů)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0808"/>
                </a:solidFill>
              </a:rPr>
              <a:t>Zorganizovat setkání mezi studenty, kteří již mobilitu absolvovali a těmi, </a:t>
            </a:r>
          </a:p>
          <a:p>
            <a:r>
              <a:rPr lang="cs-CZ" sz="1800" dirty="0">
                <a:solidFill>
                  <a:srgbClr val="080808"/>
                </a:solidFill>
              </a:rPr>
              <a:t>       kteří se na ni chystají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0808"/>
                </a:solidFill>
              </a:rPr>
              <a:t>Zorganizovat setkání mezi zahraničními studenty a studenty UTB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0808"/>
                </a:solidFill>
              </a:rPr>
              <a:t>Zorganizovat interkulturní a jiné workshop/y a podporovat účast na jazykových kurzech</a:t>
            </a:r>
          </a:p>
          <a:p>
            <a:endParaRPr lang="cs-CZ" sz="1800" dirty="0">
              <a:solidFill>
                <a:srgbClr val="080808"/>
              </a:solidFill>
            </a:endParaRPr>
          </a:p>
          <a:p>
            <a:r>
              <a:rPr lang="cs-CZ" sz="2000" b="1" dirty="0">
                <a:solidFill>
                  <a:srgbClr val="080808"/>
                </a:solidFill>
              </a:rPr>
              <a:t>7/2020 – nová marketingová kampaň na podporu výjezdů do zahraničí </a:t>
            </a:r>
          </a:p>
          <a:p>
            <a:r>
              <a:rPr lang="cs-CZ" sz="2000" dirty="0">
                <a:solidFill>
                  <a:srgbClr val="080808"/>
                </a:solidFill>
              </a:rPr>
              <a:t>(bannery, letáky, web, sociální sítě, …)</a:t>
            </a:r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r>
              <a:rPr lang="cs-CZ" sz="2000" b="1" dirty="0">
                <a:solidFill>
                  <a:srgbClr val="080808"/>
                </a:solidFill>
              </a:rPr>
              <a:t>9-10/2020 – plánované akce na UTB na podporu výjezdů do zahraničí</a:t>
            </a:r>
          </a:p>
          <a:p>
            <a:r>
              <a:rPr lang="cs-CZ" sz="2000" dirty="0">
                <a:solidFill>
                  <a:srgbClr val="080808"/>
                </a:solidFill>
              </a:rPr>
              <a:t>(International </a:t>
            </a:r>
            <a:r>
              <a:rPr lang="cs-CZ" sz="2000" dirty="0" err="1">
                <a:solidFill>
                  <a:srgbClr val="080808"/>
                </a:solidFill>
              </a:rPr>
              <a:t>Day</a:t>
            </a:r>
            <a:r>
              <a:rPr lang="cs-CZ" sz="2000" dirty="0">
                <a:solidFill>
                  <a:srgbClr val="080808"/>
                </a:solidFill>
              </a:rPr>
              <a:t>, Erasmus </a:t>
            </a:r>
            <a:r>
              <a:rPr lang="cs-CZ" sz="2000" dirty="0" err="1">
                <a:solidFill>
                  <a:srgbClr val="080808"/>
                </a:solidFill>
              </a:rPr>
              <a:t>Days</a:t>
            </a:r>
            <a:r>
              <a:rPr lang="cs-CZ" sz="2000" dirty="0">
                <a:solidFill>
                  <a:srgbClr val="080808"/>
                </a:solidFill>
              </a:rPr>
              <a:t>,…)</a:t>
            </a: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439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>
              <a:solidFill>
                <a:srgbClr val="080808"/>
              </a:solidFill>
            </a:endParaRPr>
          </a:p>
          <a:p>
            <a:endParaRPr lang="cs-CZ" sz="2000" dirty="0">
              <a:solidFill>
                <a:srgbClr val="080808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7410" y="1483534"/>
            <a:ext cx="2494030" cy="4988059"/>
          </a:xfrm>
          <a:prstGeom prst="rect">
            <a:avLst/>
          </a:prstGeom>
          <a:ln>
            <a:solidFill>
              <a:srgbClr val="080808"/>
            </a:solidFill>
          </a:ln>
        </p:spPr>
      </p:pic>
    </p:spTree>
    <p:extLst>
      <p:ext uri="{BB962C8B-B14F-4D97-AF65-F5344CB8AC3E}">
        <p14:creationId xmlns:p14="http://schemas.microsoft.com/office/powerpoint/2010/main" val="6650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25F1FB-AE11-4DDE-8B01-5AE4A31A288C}">
  <ds:schemaRefs>
    <ds:schemaRef ds:uri="c8baf724-25f9-477d-9891-ff2832228ff1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6870FD0-B935-4545-B8A2-F94EE5E42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F0D72B-75B8-490F-BEE2-43ED2A8D04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7410</TotalTime>
  <Words>1311</Words>
  <Application>Microsoft Office PowerPoint</Application>
  <PresentationFormat>Širokoúhlá obrazovka</PresentationFormat>
  <Paragraphs>250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Arial Narrow</vt:lpstr>
      <vt:lpstr>Calibri</vt:lpstr>
      <vt:lpstr>12_Motiv Office</vt:lpstr>
      <vt:lpstr>  Výsledky dotazníkových šetření mezi:  a) studenty UTB na zahraniční mobilitě v AR 2019/2020  b) zahraničními studenty na UTB v AR 2019/20  </vt:lpstr>
      <vt:lpstr>  STUDENTI UTB NA ZAHRANIČNÍ MOBILITĚ  V AKADEMICKÉM ROCE 2019/2020 </vt:lpstr>
      <vt:lpstr>Studenti UTB na zahraniční mobilitě v AR 2019/2020</vt:lpstr>
      <vt:lpstr>Studenti UTB na zahraniční mobilitě v AR 2019/2020</vt:lpstr>
      <vt:lpstr>Studenti UTB na zahraniční mobilitě v AR 2019/2020</vt:lpstr>
      <vt:lpstr>Studenti UTB na zahraniční mobilitě v AR 2019/2020</vt:lpstr>
      <vt:lpstr>Studenti UTB na zahraniční mobilitě v AR 2019/2020</vt:lpstr>
      <vt:lpstr>Studenti UTB na zahraniční mobilitě v AR 2019/2020</vt:lpstr>
      <vt:lpstr>Studenti UTB na zahraniční mobilitě v AR 2019/2020</vt:lpstr>
      <vt:lpstr>Prezentace aplikace PowerPoint</vt:lpstr>
      <vt:lpstr>  ZAHRANIČNÍ STUDENTI (EXCHANGE, DEGREE) NA UTB  V AKADEMICKÉM ROCE 2019/2020 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  <vt:lpstr>Zahraniční studenti na UTB v AR 2019/2020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Michaela Blahová</cp:lastModifiedBy>
  <cp:revision>452</cp:revision>
  <cp:lastPrinted>2020-02-06T14:12:26Z</cp:lastPrinted>
  <dcterms:created xsi:type="dcterms:W3CDTF">2019-02-07T16:33:11Z</dcterms:created>
  <dcterms:modified xsi:type="dcterms:W3CDTF">2020-07-01T08:06:16Z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