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3280" cy="97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87b919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solidFill>
                <a:srgbClr val="87b919"/>
              </a:solid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87b91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528000" y="2444040"/>
            <a:ext cx="5543280" cy="97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87b919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solidFill>
                <a:srgbClr val="87b919"/>
              </a:solidFill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528000" y="4426200"/>
            <a:ext cx="475128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8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87b91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4"/>
          <p:cNvSpPr/>
          <p:nvPr/>
        </p:nvSpPr>
        <p:spPr>
          <a:xfrm>
            <a:off x="3570480" y="3541320"/>
            <a:ext cx="4751280" cy="24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1. 2. 2019</a:t>
            </a:r>
            <a:endParaRPr b="0" lang="cs-CZ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87b919"/>
                </a:solidFill>
                <a:latin typeface="Source Sans Pro"/>
                <a:ea typeface="DejaVu Sans"/>
              </a:rPr>
              <a:t>Obsah</a:t>
            </a:r>
            <a:endParaRPr b="0" lang="cs-CZ" sz="3200" spc="-1" strike="noStrike">
              <a:solidFill>
                <a:srgbClr val="87b919"/>
              </a:solidFill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2000" y="1152000"/>
            <a:ext cx="6119280" cy="3116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87b919"/>
                </a:solidFill>
                <a:latin typeface="Source Sans Pro"/>
                <a:ea typeface="Microsoft YaHei"/>
              </a:rPr>
              <a:t>1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první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87b919"/>
                </a:solidFill>
                <a:latin typeface="Source Sans Pro"/>
                <a:ea typeface="Microsoft YaHei"/>
              </a:rPr>
              <a:t>2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druhé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87b919"/>
                </a:solidFill>
                <a:latin typeface="Source Sans Pro"/>
                <a:ea typeface="Microsoft YaHei"/>
              </a:rPr>
              <a:t>3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třetí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87b919"/>
                </a:solidFill>
                <a:latin typeface="Source Sans Pro"/>
                <a:ea typeface="Microsoft YaHei"/>
              </a:rPr>
              <a:t>4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čtvrté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87b919"/>
                </a:solidFill>
                <a:latin typeface="Source Sans Pro"/>
                <a:ea typeface="Microsoft YaHei"/>
              </a:rPr>
              <a:t>5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páté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656000" y="1152000"/>
            <a:ext cx="6335280" cy="60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4000" spc="-1" strike="noStrike">
                <a:solidFill>
                  <a:srgbClr val="87b919"/>
                </a:solidFill>
                <a:latin typeface="Source Sans Pro"/>
                <a:ea typeface="DejaVu Sans"/>
              </a:rPr>
              <a:t>1 / Název první části</a:t>
            </a:r>
            <a:endParaRPr b="0" lang="cs-CZ" sz="4000" spc="-1" strike="noStrike">
              <a:solidFill>
                <a:srgbClr val="87b919"/>
              </a:solidFill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340000" y="2010600"/>
            <a:ext cx="4967280" cy="263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30000"/>
              </a:lnSpc>
              <a:spcBef>
                <a:spcPts val="1060"/>
              </a:spcBef>
            </a:pPr>
            <a:r>
              <a:rPr b="0" lang="cs-CZ" sz="1500" spc="-1" strike="noStrike">
                <a:solidFill>
                  <a:srgbClr val="000000"/>
                </a:solidFill>
                <a:latin typeface="Libre Baskerville"/>
                <a:ea typeface="LibreBaskerville-Regular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198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87b919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solidFill>
                <a:srgbClr val="87b919"/>
              </a:solidFill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478920" cy="54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87b919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solidFill>
                <a:srgbClr val="87b919"/>
              </a:solidFill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190160" y="1256760"/>
            <a:ext cx="6478920" cy="1005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1190160" y="2700000"/>
            <a:ext cx="6191280" cy="593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</a:t>
            </a:r>
            <a:br/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566640" y="226080"/>
            <a:ext cx="4976640" cy="198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87b919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solidFill>
                <a:srgbClr val="87b919"/>
              </a:solidFill>
              <a:latin typeface="Source Sans Pro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66640" y="504000"/>
            <a:ext cx="6478920" cy="54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87b919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solidFill>
                <a:srgbClr val="87b919"/>
              </a:solidFill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1190160" y="1256760"/>
            <a:ext cx="3777120" cy="1340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1190160" y="2988000"/>
            <a:ext cx="3849120" cy="118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  <p:pic>
        <p:nvPicPr>
          <p:cNvPr id="172" name="" descr=""/>
          <p:cNvPicPr/>
          <p:nvPr/>
        </p:nvPicPr>
        <p:blipFill>
          <a:blip r:embed="rId1"/>
          <a:stretch/>
        </p:blipFill>
        <p:spPr>
          <a:xfrm>
            <a:off x="5457960" y="-9720"/>
            <a:ext cx="4621320" cy="5679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3200" spc="-1" strike="noStrike">
                <a:solidFill>
                  <a:srgbClr val="87b919"/>
                </a:solidFill>
                <a:latin typeface="Source Sans Pro"/>
                <a:ea typeface="DejaVu Sans"/>
              </a:rPr>
              <a:t>Děkuji za pozornost</a:t>
            </a:r>
            <a:endParaRPr b="0" lang="cs-CZ" sz="3200" spc="-1" strike="noStrike">
              <a:solidFill>
                <a:srgbClr val="87b919"/>
              </a:solidFill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87b91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jmeno.prijmeni@utb.cz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b="0" lang="cs-CZ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Application>LibreOffice/6.3.0.4$Windows_X86_64 LibreOffice_project/057fc023c990d676a43019934386b85b21a9ee99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2019-09-03T10:06:13Z</dcterms:created>
  <dc:creator/>
  <dc:description/>
  <dc:language>cs-CZ</dc:language>
  <cp:lastModifiedBy/>
  <dcterms:modified xsi:type="dcterms:W3CDTF">2019-09-10T15:45:27Z</dcterms:modified>
  <cp:revision>45</cp:revision>
  <dc:subject/>
  <dc:title/>
</cp:coreProperties>
</file>