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b4780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b478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0920" cy="24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40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8920" cy="311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b47804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b47804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b47804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b47804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b47804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4920" cy="60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6920" cy="263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56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b47804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56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0920" cy="59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28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b47804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676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8760" cy="118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0960" cy="567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6920" cy="48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b47804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b4780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092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2019-09-10T16:03:53Z</dcterms:modified>
  <cp:revision>31</cp:revision>
  <dc:subject/>
  <dc:title/>
</cp:coreProperties>
</file>