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_rels/slideLayout39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38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40.xml.rels" ContentType="application/vnd.openxmlformats-package.relationships+xml"/>
  <Override PartName="/ppt/slideLayouts/_rels/slideLayout41.xml.rels" ContentType="application/vnd.openxmlformats-package.relationships+xml"/>
  <Override PartName="/ppt/slideLayouts/_rels/slideLayout42.xml.rels" ContentType="application/vnd.openxmlformats-package.relationships+xml"/>
  <Override PartName="/ppt/slideLayouts/_rels/slideLayout43.xml.rels" ContentType="application/vnd.openxmlformats-package.relationships+xml"/>
  <Override PartName="/ppt/slideLayouts/_rels/slideLayout44.xml.rels" ContentType="application/vnd.openxmlformats-package.relationships+xml"/>
  <Override PartName="/ppt/slideLayouts/_rels/slideLayout45.xml.rels" ContentType="application/vnd.openxmlformats-package.relationships+xml"/>
  <Override PartName="/ppt/slideLayouts/_rels/slideLayout46.xml.rels" ContentType="application/vnd.openxmlformats-package.relationships+xml"/>
  <Override PartName="/ppt/slideLayouts/_rels/slideLayout47.xml.rels" ContentType="application/vnd.openxmlformats-package.relationships+xml"/>
  <Override PartName="/ppt/slideLayouts/_rels/slideLayout48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media/image1.jpeg" ContentType="image/jpeg"/>
  <Override PartName="/ppt/media/image2.jpeg" ContentType="image/jpeg"/>
  <Override PartName="/ppt/media/image3.jpeg" ContentType="image/jpeg"/>
  <Override PartName="/ppt/media/image4.jpeg" ContentType="image/jpeg"/>
  <Override PartName="/ppt/media/image5.jpeg" ContentType="image/jpeg"/>
  <Override PartName="/ppt/media/image6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  <p:sldMasterId id="2147483687" r:id="rId5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10080625" cy="567055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9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9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95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9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0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06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07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10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11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12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13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14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3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4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2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2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4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</p:spTree>
  </p:cSld>
</p:sldLayout>
</file>

<file path=ppt/slideLayouts/slideLayout4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4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2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4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3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3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33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4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3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3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37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4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3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40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4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4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4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4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45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4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48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49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50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51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52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9.xml"/><Relationship Id="rId5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48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cs-CZ" sz="4400" spc="-1" strike="noStrike">
                <a:latin typeface="Arial"/>
              </a:rPr>
              <a:t>Klikněte pro úpravu formátu textu nadpisu</a:t>
            </a:r>
            <a:endParaRPr b="0" lang="cs-CZ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3200" spc="-1" strike="noStrike">
                <a:latin typeface="Arial"/>
              </a:rPr>
              <a:t>Klikněte pro úpravu formátu textu osnovy</a:t>
            </a:r>
            <a:endParaRPr b="0" lang="cs-CZ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2800" spc="-1" strike="noStrike">
                <a:latin typeface="Arial"/>
              </a:rPr>
              <a:t>Druhá úroveň</a:t>
            </a:r>
            <a:endParaRPr b="0" lang="cs-CZ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400" spc="-1" strike="noStrike">
                <a:latin typeface="Arial"/>
              </a:rPr>
              <a:t>Třetí úroveň</a:t>
            </a:r>
            <a:endParaRPr b="0" lang="cs-CZ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2000" spc="-1" strike="noStrike">
                <a:latin typeface="Arial"/>
              </a:rPr>
              <a:t>Čtvrtá úroveň osnovy</a:t>
            </a:r>
            <a:endParaRPr b="0" lang="cs-CZ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latin typeface="Arial"/>
              </a:rPr>
              <a:t>Pátá úroveň osnovy</a:t>
            </a:r>
            <a:endParaRPr b="0" lang="cs-CZ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latin typeface="Arial"/>
              </a:rPr>
              <a:t>Šestá úroveň</a:t>
            </a:r>
            <a:endParaRPr b="0" lang="cs-CZ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latin typeface="Arial"/>
              </a:rPr>
              <a:t>Sedmá úroveň</a:t>
            </a:r>
            <a:endParaRPr b="0" lang="cs-CZ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cs-CZ" sz="4400" spc="-1" strike="noStrike">
                <a:latin typeface="Arial"/>
              </a:rPr>
              <a:t>Klikněte pro úpravu formátu textu nadpisu</a:t>
            </a:r>
            <a:endParaRPr b="0" lang="cs-CZ" sz="4400" spc="-1" strike="noStrike"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3200" spc="-1" strike="noStrike">
                <a:latin typeface="Arial"/>
              </a:rPr>
              <a:t>Klikněte pro úpravu formátu textu osnovy</a:t>
            </a:r>
            <a:endParaRPr b="0" lang="cs-CZ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2800" spc="-1" strike="noStrike">
                <a:latin typeface="Arial"/>
              </a:rPr>
              <a:t>Druhá úroveň</a:t>
            </a:r>
            <a:endParaRPr b="0" lang="cs-CZ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400" spc="-1" strike="noStrike">
                <a:latin typeface="Arial"/>
              </a:rPr>
              <a:t>Třetí úroveň</a:t>
            </a:r>
            <a:endParaRPr b="0" lang="cs-CZ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2000" spc="-1" strike="noStrike">
                <a:latin typeface="Arial"/>
              </a:rPr>
              <a:t>Čtvrtá úroveň osnovy</a:t>
            </a:r>
            <a:endParaRPr b="0" lang="cs-CZ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latin typeface="Arial"/>
              </a:rPr>
              <a:t>Pátá úroveň osnovy</a:t>
            </a:r>
            <a:endParaRPr b="0" lang="cs-CZ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latin typeface="Arial"/>
              </a:rPr>
              <a:t>Šestá úroveň</a:t>
            </a:r>
            <a:endParaRPr b="0" lang="cs-CZ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latin typeface="Arial"/>
              </a:rPr>
              <a:t>Sedmá úroveň</a:t>
            </a:r>
            <a:endParaRPr b="0" lang="cs-CZ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r>
              <a:rPr b="0" lang="cs-CZ" sz="1800" spc="-1" strike="noStrike">
                <a:latin typeface="Arial"/>
              </a:rPr>
              <a:t>Klikněte pro úpravu formátu textu nadpisu</a:t>
            </a:r>
            <a:endParaRPr b="0" lang="cs-CZ" sz="1800" spc="-1" strike="noStrike">
              <a:latin typeface="Arial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</p:spPr>
        <p:txBody>
          <a:bodyPr lIns="0" rIns="0" tIns="0" bIns="0">
            <a:normAutofit fontScale="56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latin typeface="Arial"/>
              </a:rPr>
              <a:t>Klikněte pro úpravu formátu textu osnovy</a:t>
            </a:r>
            <a:endParaRPr b="0" lang="cs-CZ" sz="18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1800" spc="-1" strike="noStrike">
                <a:latin typeface="Arial"/>
              </a:rPr>
              <a:t>Druhá úroveň</a:t>
            </a:r>
            <a:endParaRPr b="0" lang="cs-CZ" sz="1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latin typeface="Arial"/>
              </a:rPr>
              <a:t>Třetí úroveň</a:t>
            </a:r>
            <a:endParaRPr b="0" lang="cs-CZ" sz="18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1800" spc="-1" strike="noStrike">
                <a:latin typeface="Arial"/>
              </a:rPr>
              <a:t>Čtvrtá úroveň osnovy</a:t>
            </a:r>
            <a:endParaRPr b="0" lang="cs-CZ" sz="18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latin typeface="Arial"/>
              </a:rPr>
              <a:t>Pátá úroveň osnovy</a:t>
            </a:r>
            <a:endParaRPr b="0" lang="cs-CZ" sz="18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latin typeface="Arial"/>
              </a:rPr>
              <a:t>Šestá úroveň</a:t>
            </a:r>
            <a:endParaRPr b="0" lang="cs-CZ" sz="18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latin typeface="Arial"/>
              </a:rPr>
              <a:t>Sedmá úroveň</a:t>
            </a:r>
            <a:endParaRPr b="0" lang="cs-CZ" sz="1800" spc="-1" strike="noStrike">
              <a:latin typeface="Arial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</p:spPr>
        <p:txBody>
          <a:bodyPr lIns="0" rIns="0" tIns="0" bIns="0">
            <a:normAutofit fontScale="56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latin typeface="Arial"/>
              </a:rPr>
              <a:t>Klikněte pro úpravu formátu textu osnovy</a:t>
            </a:r>
            <a:endParaRPr b="0" lang="cs-CZ" sz="18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1800" spc="-1" strike="noStrike">
                <a:latin typeface="Arial"/>
              </a:rPr>
              <a:t>Druhá úroveň</a:t>
            </a:r>
            <a:endParaRPr b="0" lang="cs-CZ" sz="1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latin typeface="Arial"/>
              </a:rPr>
              <a:t>Třetí úroveň</a:t>
            </a:r>
            <a:endParaRPr b="0" lang="cs-CZ" sz="18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1800" spc="-1" strike="noStrike">
                <a:latin typeface="Arial"/>
              </a:rPr>
              <a:t>Čtvrtá úroveň osnovy</a:t>
            </a:r>
            <a:endParaRPr b="0" lang="cs-CZ" sz="18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latin typeface="Arial"/>
              </a:rPr>
              <a:t>Pátá úroveň osnovy</a:t>
            </a:r>
            <a:endParaRPr b="0" lang="cs-CZ" sz="18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latin typeface="Arial"/>
              </a:rPr>
              <a:t>Šestá úroveň</a:t>
            </a:r>
            <a:endParaRPr b="0" lang="cs-CZ" sz="18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latin typeface="Arial"/>
              </a:rPr>
              <a:t>Sedmá úroveň</a:t>
            </a:r>
            <a:endParaRPr b="0" lang="cs-CZ" sz="18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cs-CZ" sz="4400" spc="-1" strike="noStrike">
                <a:latin typeface="Arial"/>
              </a:rPr>
              <a:t>Klikněte pro úpravu formátu textu nadpisu</a:t>
            </a:r>
            <a:endParaRPr b="0" lang="cs-CZ" sz="4400" spc="-1" strike="noStrike">
              <a:latin typeface="Arial"/>
            </a:endParaRPr>
          </a:p>
        </p:txBody>
      </p:sp>
      <p:sp>
        <p:nvSpPr>
          <p:cNvPr id="1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3200" spc="-1" strike="noStrike">
                <a:latin typeface="Arial"/>
              </a:rPr>
              <a:t>Klikněte pro úpravu formátu textu osnovy</a:t>
            </a:r>
            <a:endParaRPr b="0" lang="cs-CZ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2800" spc="-1" strike="noStrike">
                <a:latin typeface="Arial"/>
              </a:rPr>
              <a:t>Druhá úroveň</a:t>
            </a:r>
            <a:endParaRPr b="0" lang="cs-CZ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400" spc="-1" strike="noStrike">
                <a:latin typeface="Arial"/>
              </a:rPr>
              <a:t>Třetí úroveň</a:t>
            </a:r>
            <a:endParaRPr b="0" lang="cs-CZ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2000" spc="-1" strike="noStrike">
                <a:latin typeface="Arial"/>
              </a:rPr>
              <a:t>Čtvrtá úroveň osnovy</a:t>
            </a:r>
            <a:endParaRPr b="0" lang="cs-CZ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latin typeface="Arial"/>
              </a:rPr>
              <a:t>Pátá úroveň osnovy</a:t>
            </a:r>
            <a:endParaRPr b="0" lang="cs-CZ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latin typeface="Arial"/>
              </a:rPr>
              <a:t>Šestá úroveň</a:t>
            </a:r>
            <a:endParaRPr b="0" lang="cs-CZ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latin typeface="Arial"/>
              </a:rPr>
              <a:t>Sedmá úroveň</a:t>
            </a:r>
            <a:endParaRPr b="0" lang="cs-CZ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4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slideLayout" Target="../slideLayouts/slideLayout34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6.jpeg"/><Relationship Id="rId2" Type="http://schemas.openxmlformats.org/officeDocument/2006/relationships/slideLayout" Target="../slideLayouts/slideLayout37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CustomShape 1"/>
          <p:cNvSpPr/>
          <p:nvPr/>
        </p:nvSpPr>
        <p:spPr>
          <a:xfrm>
            <a:off x="3528000" y="2732040"/>
            <a:ext cx="5542920" cy="974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1" lang="cs-CZ" sz="3200" spc="-1" strike="noStrike">
                <a:solidFill>
                  <a:srgbClr val="b47804"/>
                </a:solidFill>
                <a:latin typeface="Source Sans Pro"/>
                <a:ea typeface="DejaVu Sans"/>
              </a:rPr>
              <a:t>Název prezentace středně dlouhý</a:t>
            </a:r>
            <a:endParaRPr b="0" lang="cs-CZ" sz="3200" spc="-1" strike="noStrike">
              <a:latin typeface="Arial"/>
            </a:endParaRPr>
          </a:p>
        </p:txBody>
      </p:sp>
      <p:sp>
        <p:nvSpPr>
          <p:cNvPr id="154" name="CustomShape 2"/>
          <p:cNvSpPr/>
          <p:nvPr/>
        </p:nvSpPr>
        <p:spPr>
          <a:xfrm>
            <a:off x="3528000" y="4426200"/>
            <a:ext cx="4750920" cy="547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1" lang="cs-CZ" sz="2000" spc="-1" strike="noStrike">
                <a:solidFill>
                  <a:srgbClr val="000000"/>
                </a:solidFill>
                <a:latin typeface="Source Sans Pro"/>
                <a:ea typeface="DejaVu Sans"/>
              </a:rPr>
              <a:t>prof. Ing. Jméno Příjmení, Ph.D.</a:t>
            </a:r>
            <a:endParaRPr b="0" lang="cs-CZ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cs-CZ" sz="1600" spc="-1" strike="noStrike">
                <a:solidFill>
                  <a:srgbClr val="666666"/>
                </a:solidFill>
                <a:latin typeface="Source Sans Pro"/>
                <a:ea typeface="DejaVu Sans"/>
              </a:rPr>
              <a:t>Odbor marketingu a komunikace</a:t>
            </a:r>
            <a:endParaRPr b="0" lang="cs-CZ" sz="1600" spc="-1" strike="noStrike">
              <a:latin typeface="Arial"/>
            </a:endParaRPr>
          </a:p>
        </p:txBody>
      </p:sp>
      <p:sp>
        <p:nvSpPr>
          <p:cNvPr id="155" name="Line 3"/>
          <p:cNvSpPr/>
          <p:nvPr/>
        </p:nvSpPr>
        <p:spPr>
          <a:xfrm>
            <a:off x="3528000" y="4284000"/>
            <a:ext cx="792000" cy="0"/>
          </a:xfrm>
          <a:prstGeom prst="line">
            <a:avLst/>
          </a:prstGeom>
          <a:ln w="57240">
            <a:solidFill>
              <a:srgbClr val="b47804"/>
            </a:solidFill>
            <a:round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CustomShape 1"/>
          <p:cNvSpPr/>
          <p:nvPr/>
        </p:nvSpPr>
        <p:spPr>
          <a:xfrm>
            <a:off x="3528000" y="2444040"/>
            <a:ext cx="5542920" cy="974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1" lang="cs-CZ" sz="3200" spc="-1" strike="noStrike">
                <a:solidFill>
                  <a:srgbClr val="b47804"/>
                </a:solidFill>
                <a:latin typeface="Source Sans Pro"/>
                <a:ea typeface="DejaVu Sans"/>
              </a:rPr>
              <a:t>Název prezentace středně dlouhý</a:t>
            </a:r>
            <a:endParaRPr b="0" lang="cs-CZ" sz="3200" spc="-1" strike="noStrike">
              <a:latin typeface="Arial"/>
            </a:endParaRPr>
          </a:p>
        </p:txBody>
      </p:sp>
      <p:sp>
        <p:nvSpPr>
          <p:cNvPr id="157" name="CustomShape 2"/>
          <p:cNvSpPr/>
          <p:nvPr/>
        </p:nvSpPr>
        <p:spPr>
          <a:xfrm>
            <a:off x="3528000" y="4426200"/>
            <a:ext cx="4750920" cy="547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1" lang="cs-CZ" sz="2000" spc="-1" strike="noStrike">
                <a:solidFill>
                  <a:srgbClr val="000000"/>
                </a:solidFill>
                <a:latin typeface="Source Sans Pro"/>
                <a:ea typeface="DejaVu Sans"/>
              </a:rPr>
              <a:t>prof. Ing. Jméno Příjmení, Ph.D.</a:t>
            </a:r>
            <a:endParaRPr b="0" lang="cs-CZ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cs-CZ" sz="1600" spc="-1" strike="noStrike">
                <a:solidFill>
                  <a:srgbClr val="666666"/>
                </a:solidFill>
                <a:latin typeface="Source Sans Pro"/>
                <a:ea typeface="DejaVu Sans"/>
              </a:rPr>
              <a:t>Odbor marketingu a komunikace</a:t>
            </a:r>
            <a:endParaRPr b="0" lang="cs-CZ" sz="1600" spc="-1" strike="noStrike">
              <a:latin typeface="Arial"/>
            </a:endParaRPr>
          </a:p>
        </p:txBody>
      </p:sp>
      <p:sp>
        <p:nvSpPr>
          <p:cNvPr id="158" name="Line 3"/>
          <p:cNvSpPr/>
          <p:nvPr/>
        </p:nvSpPr>
        <p:spPr>
          <a:xfrm>
            <a:off x="3528000" y="4284000"/>
            <a:ext cx="792000" cy="0"/>
          </a:xfrm>
          <a:prstGeom prst="line">
            <a:avLst/>
          </a:prstGeom>
          <a:ln w="57240">
            <a:solidFill>
              <a:srgbClr val="b47804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59" name="CustomShape 4"/>
          <p:cNvSpPr/>
          <p:nvPr/>
        </p:nvSpPr>
        <p:spPr>
          <a:xfrm>
            <a:off x="3570480" y="3541320"/>
            <a:ext cx="4750920" cy="243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0" lang="cs-CZ" sz="1600" spc="-1" strike="noStrike">
                <a:solidFill>
                  <a:srgbClr val="666666"/>
                </a:solidFill>
                <a:latin typeface="Source Sans Pro"/>
                <a:ea typeface="DejaVu Sans"/>
              </a:rPr>
              <a:t>1. 2. 2019</a:t>
            </a:r>
            <a:endParaRPr b="0" lang="cs-CZ" sz="1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CustomShape 1"/>
          <p:cNvSpPr/>
          <p:nvPr/>
        </p:nvSpPr>
        <p:spPr>
          <a:xfrm>
            <a:off x="803520" y="432000"/>
            <a:ext cx="1499400" cy="577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cs-CZ" sz="3200" spc="-1" strike="noStrike">
                <a:solidFill>
                  <a:srgbClr val="b47804"/>
                </a:solidFill>
                <a:latin typeface="Source Sans Pro"/>
                <a:ea typeface="DejaVu Sans"/>
              </a:rPr>
              <a:t>Obsah</a:t>
            </a:r>
            <a:endParaRPr b="0" lang="cs-CZ" sz="3200" spc="-1" strike="noStrike">
              <a:latin typeface="Arial"/>
            </a:endParaRPr>
          </a:p>
        </p:txBody>
      </p:sp>
      <p:sp>
        <p:nvSpPr>
          <p:cNvPr id="161" name="CustomShape 2"/>
          <p:cNvSpPr/>
          <p:nvPr/>
        </p:nvSpPr>
        <p:spPr>
          <a:xfrm>
            <a:off x="2592000" y="1152000"/>
            <a:ext cx="6118920" cy="3115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15000"/>
              </a:lnSpc>
              <a:spcBef>
                <a:spcPts val="567"/>
              </a:spcBef>
              <a:spcAft>
                <a:spcPts val="567"/>
              </a:spcAft>
            </a:pPr>
            <a:r>
              <a:rPr b="1" lang="cs-CZ" sz="2400" spc="-1" strike="noStrike">
                <a:solidFill>
                  <a:srgbClr val="b47804"/>
                </a:solidFill>
                <a:latin typeface="Source Sans Pro"/>
                <a:ea typeface="Microsoft YaHei"/>
              </a:rPr>
              <a:t>1 /</a:t>
            </a:r>
            <a:r>
              <a:rPr b="1" lang="cs-CZ" sz="2400" spc="-1" strike="noStrike">
                <a:solidFill>
                  <a:srgbClr val="ea7500"/>
                </a:solidFill>
                <a:latin typeface="Source Sans Pro"/>
                <a:ea typeface="Microsoft YaHei"/>
              </a:rPr>
              <a:t>	</a:t>
            </a:r>
            <a:r>
              <a:rPr b="1" lang="cs-CZ" sz="2400" spc="-1" strike="noStrike">
                <a:solidFill>
                  <a:srgbClr val="000000"/>
                </a:solidFill>
                <a:latin typeface="Source Sans Pro"/>
                <a:ea typeface="Microsoft YaHei"/>
              </a:rPr>
              <a:t>Název první části</a:t>
            </a:r>
            <a:endParaRPr b="0" lang="cs-CZ" sz="2400" spc="-1" strike="noStrike">
              <a:latin typeface="Arial"/>
            </a:endParaRPr>
          </a:p>
          <a:p>
            <a:pPr>
              <a:lnSpc>
                <a:spcPct val="115000"/>
              </a:lnSpc>
              <a:spcBef>
                <a:spcPts val="567"/>
              </a:spcBef>
              <a:spcAft>
                <a:spcPts val="567"/>
              </a:spcAft>
            </a:pPr>
            <a:r>
              <a:rPr b="1" lang="cs-CZ" sz="2400" spc="-1" strike="noStrike">
                <a:solidFill>
                  <a:srgbClr val="b47804"/>
                </a:solidFill>
                <a:latin typeface="Source Sans Pro"/>
                <a:ea typeface="Microsoft YaHei"/>
              </a:rPr>
              <a:t>2 /</a:t>
            </a:r>
            <a:r>
              <a:rPr b="1" lang="cs-CZ" sz="2400" spc="-1" strike="noStrike">
                <a:solidFill>
                  <a:srgbClr val="ea7500"/>
                </a:solidFill>
                <a:latin typeface="Source Sans Pro"/>
                <a:ea typeface="Microsoft YaHei"/>
              </a:rPr>
              <a:t>	</a:t>
            </a:r>
            <a:r>
              <a:rPr b="1" lang="cs-CZ" sz="2400" spc="-1" strike="noStrike">
                <a:solidFill>
                  <a:srgbClr val="000000"/>
                </a:solidFill>
                <a:latin typeface="Source Sans Pro"/>
                <a:ea typeface="Microsoft YaHei"/>
              </a:rPr>
              <a:t>Název druhé části</a:t>
            </a:r>
            <a:endParaRPr b="0" lang="cs-CZ" sz="2400" spc="-1" strike="noStrike">
              <a:latin typeface="Arial"/>
            </a:endParaRPr>
          </a:p>
          <a:p>
            <a:pPr>
              <a:lnSpc>
                <a:spcPct val="115000"/>
              </a:lnSpc>
              <a:spcBef>
                <a:spcPts val="567"/>
              </a:spcBef>
              <a:spcAft>
                <a:spcPts val="567"/>
              </a:spcAft>
            </a:pPr>
            <a:r>
              <a:rPr b="1" lang="cs-CZ" sz="2400" spc="-1" strike="noStrike">
                <a:solidFill>
                  <a:srgbClr val="b47804"/>
                </a:solidFill>
                <a:latin typeface="Source Sans Pro"/>
                <a:ea typeface="Microsoft YaHei"/>
              </a:rPr>
              <a:t>3 /</a:t>
            </a:r>
            <a:r>
              <a:rPr b="1" lang="cs-CZ" sz="2400" spc="-1" strike="noStrike">
                <a:solidFill>
                  <a:srgbClr val="ea7500"/>
                </a:solidFill>
                <a:latin typeface="Source Sans Pro"/>
                <a:ea typeface="Microsoft YaHei"/>
              </a:rPr>
              <a:t>	</a:t>
            </a:r>
            <a:r>
              <a:rPr b="1" lang="cs-CZ" sz="2400" spc="-1" strike="noStrike">
                <a:solidFill>
                  <a:srgbClr val="000000"/>
                </a:solidFill>
                <a:latin typeface="Source Sans Pro"/>
                <a:ea typeface="Microsoft YaHei"/>
              </a:rPr>
              <a:t>Název třetí části</a:t>
            </a:r>
            <a:endParaRPr b="0" lang="cs-CZ" sz="2400" spc="-1" strike="noStrike">
              <a:latin typeface="Arial"/>
            </a:endParaRPr>
          </a:p>
          <a:p>
            <a:pPr>
              <a:lnSpc>
                <a:spcPct val="115000"/>
              </a:lnSpc>
              <a:spcBef>
                <a:spcPts val="567"/>
              </a:spcBef>
              <a:spcAft>
                <a:spcPts val="567"/>
              </a:spcAft>
            </a:pPr>
            <a:r>
              <a:rPr b="1" lang="cs-CZ" sz="2400" spc="-1" strike="noStrike">
                <a:solidFill>
                  <a:srgbClr val="b47804"/>
                </a:solidFill>
                <a:latin typeface="Source Sans Pro"/>
                <a:ea typeface="Microsoft YaHei"/>
              </a:rPr>
              <a:t>4 /</a:t>
            </a:r>
            <a:r>
              <a:rPr b="1" lang="cs-CZ" sz="2400" spc="-1" strike="noStrike">
                <a:solidFill>
                  <a:srgbClr val="ea7500"/>
                </a:solidFill>
                <a:latin typeface="Source Sans Pro"/>
                <a:ea typeface="Microsoft YaHei"/>
              </a:rPr>
              <a:t>	</a:t>
            </a:r>
            <a:r>
              <a:rPr b="1" lang="cs-CZ" sz="2400" spc="-1" strike="noStrike">
                <a:solidFill>
                  <a:srgbClr val="000000"/>
                </a:solidFill>
                <a:latin typeface="Source Sans Pro"/>
                <a:ea typeface="Microsoft YaHei"/>
              </a:rPr>
              <a:t>Název čtvrté části</a:t>
            </a:r>
            <a:endParaRPr b="0" lang="cs-CZ" sz="2400" spc="-1" strike="noStrike">
              <a:latin typeface="Arial"/>
            </a:endParaRPr>
          </a:p>
          <a:p>
            <a:pPr>
              <a:lnSpc>
                <a:spcPct val="115000"/>
              </a:lnSpc>
              <a:spcBef>
                <a:spcPts val="567"/>
              </a:spcBef>
              <a:spcAft>
                <a:spcPts val="567"/>
              </a:spcAft>
            </a:pPr>
            <a:r>
              <a:rPr b="1" lang="cs-CZ" sz="2400" spc="-1" strike="noStrike">
                <a:solidFill>
                  <a:srgbClr val="b47804"/>
                </a:solidFill>
                <a:latin typeface="Source Sans Pro"/>
                <a:ea typeface="Microsoft YaHei"/>
              </a:rPr>
              <a:t>5 /</a:t>
            </a:r>
            <a:r>
              <a:rPr b="1" lang="cs-CZ" sz="2400" spc="-1" strike="noStrike">
                <a:solidFill>
                  <a:srgbClr val="ea7500"/>
                </a:solidFill>
                <a:latin typeface="Source Sans Pro"/>
                <a:ea typeface="Microsoft YaHei"/>
              </a:rPr>
              <a:t>	</a:t>
            </a:r>
            <a:r>
              <a:rPr b="1" lang="cs-CZ" sz="2400" spc="-1" strike="noStrike">
                <a:solidFill>
                  <a:srgbClr val="000000"/>
                </a:solidFill>
                <a:latin typeface="Source Sans Pro"/>
                <a:ea typeface="Microsoft YaHei"/>
              </a:rPr>
              <a:t>Název páté části</a:t>
            </a:r>
            <a:endParaRPr b="0" lang="cs-CZ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cs-CZ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CustomShape 1"/>
          <p:cNvSpPr/>
          <p:nvPr/>
        </p:nvSpPr>
        <p:spPr>
          <a:xfrm>
            <a:off x="1656000" y="1152000"/>
            <a:ext cx="6334920" cy="609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1" lang="cs-CZ" sz="4000" spc="-1" strike="noStrike">
                <a:solidFill>
                  <a:srgbClr val="b47804"/>
                </a:solidFill>
                <a:latin typeface="Source Sans Pro"/>
                <a:ea typeface="DejaVu Sans"/>
              </a:rPr>
              <a:t>1 / Název první části</a:t>
            </a:r>
            <a:endParaRPr b="0" lang="cs-CZ" sz="4000" spc="-1" strike="noStrike">
              <a:latin typeface="Arial"/>
            </a:endParaRPr>
          </a:p>
        </p:txBody>
      </p:sp>
      <p:sp>
        <p:nvSpPr>
          <p:cNvPr id="163" name="CustomShape 2"/>
          <p:cNvSpPr/>
          <p:nvPr/>
        </p:nvSpPr>
        <p:spPr>
          <a:xfrm>
            <a:off x="2340000" y="2010600"/>
            <a:ext cx="4966920" cy="2632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/>
          </a:bodyPr>
          <a:p>
            <a:pPr>
              <a:lnSpc>
                <a:spcPct val="130000"/>
              </a:lnSpc>
              <a:spcBef>
                <a:spcPts val="1060"/>
              </a:spcBef>
            </a:pPr>
            <a:r>
              <a:rPr b="0" lang="cs-CZ" sz="1500" spc="-1" strike="noStrike">
                <a:solidFill>
                  <a:srgbClr val="000000"/>
                </a:solidFill>
                <a:latin typeface="Libre Baskerville"/>
                <a:ea typeface="LibreBaskerville-Regular"/>
              </a:rPr>
              <a:t>Lorem ipsum dolor sit amet, consectetuer adipiscing elit. Etiam egestas wisi a erat. Maecenas sollicitudin.</a:t>
            </a:r>
            <a:endParaRPr b="0" lang="cs-CZ" sz="15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CustomShape 1"/>
          <p:cNvSpPr/>
          <p:nvPr/>
        </p:nvSpPr>
        <p:spPr>
          <a:xfrm>
            <a:off x="566640" y="226080"/>
            <a:ext cx="9070560" cy="197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0" lang="cs-CZ" sz="1300" spc="-1" strike="noStrike">
                <a:solidFill>
                  <a:srgbClr val="b47804"/>
                </a:solidFill>
                <a:latin typeface="Source Sans Pro"/>
                <a:ea typeface="SourceSansPro-Light"/>
              </a:rPr>
              <a:t>NÁZEV PREZENTACE STŘEDNĚ DLOUHÝ</a:t>
            </a:r>
            <a:endParaRPr b="0" lang="cs-CZ" sz="1300" spc="-1" strike="noStrike">
              <a:latin typeface="Source Sans Pro"/>
            </a:endParaRPr>
          </a:p>
        </p:txBody>
      </p:sp>
      <p:sp>
        <p:nvSpPr>
          <p:cNvPr id="165" name="CustomShape 2"/>
          <p:cNvSpPr/>
          <p:nvPr/>
        </p:nvSpPr>
        <p:spPr>
          <a:xfrm>
            <a:off x="566640" y="504000"/>
            <a:ext cx="6478560" cy="548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1" lang="cs-CZ" sz="3600" spc="-1" strike="noStrike">
                <a:solidFill>
                  <a:srgbClr val="b47804"/>
                </a:solidFill>
                <a:latin typeface="Source Sans Pro"/>
                <a:ea typeface="DejaVu Sans"/>
              </a:rPr>
              <a:t>1 / Název první části</a:t>
            </a:r>
            <a:endParaRPr b="0" lang="cs-CZ" sz="3600" spc="-1" strike="noStrike">
              <a:latin typeface="Arial"/>
            </a:endParaRPr>
          </a:p>
        </p:txBody>
      </p:sp>
      <p:sp>
        <p:nvSpPr>
          <p:cNvPr id="166" name="CustomShape 3"/>
          <p:cNvSpPr/>
          <p:nvPr/>
        </p:nvSpPr>
        <p:spPr>
          <a:xfrm>
            <a:off x="1190160" y="1256760"/>
            <a:ext cx="6478560" cy="1005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0" lang="cs-CZ" sz="2200" spc="-1" strike="noStrike">
                <a:solidFill>
                  <a:srgbClr val="000000"/>
                </a:solidFill>
                <a:latin typeface="Source Sans Pro"/>
                <a:ea typeface="DejaVu Sans"/>
              </a:rPr>
              <a:t>Abstrakt lorem ipsum dolor sit amet, consectetuer adipiscing elit. Etiam egestas wisi a erat. Maecenas sollicitudin.</a:t>
            </a:r>
            <a:endParaRPr b="0" lang="cs-CZ" sz="2200" spc="-1" strike="noStrike">
              <a:latin typeface="Arial"/>
            </a:endParaRPr>
          </a:p>
        </p:txBody>
      </p:sp>
      <p:sp>
        <p:nvSpPr>
          <p:cNvPr id="167" name="CustomShape 4"/>
          <p:cNvSpPr/>
          <p:nvPr/>
        </p:nvSpPr>
        <p:spPr>
          <a:xfrm>
            <a:off x="1190160" y="2700000"/>
            <a:ext cx="6190920" cy="592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30000"/>
              </a:lnSpc>
            </a:pPr>
            <a:r>
              <a:rPr b="0" lang="cs-CZ" sz="1500" spc="-1" strike="noStrike">
                <a:solidFill>
                  <a:srgbClr val="666666"/>
                </a:solidFill>
                <a:latin typeface="Libre Baskerville"/>
                <a:ea typeface="DejaVu Sans"/>
              </a:rPr>
              <a:t>Lorem ipsum dolor sit amet, consectetuer adipiscing elit.</a:t>
            </a:r>
            <a:br/>
            <a:r>
              <a:rPr b="0" lang="cs-CZ" sz="1500" spc="-1" strike="noStrike">
                <a:solidFill>
                  <a:srgbClr val="666666"/>
                </a:solidFill>
                <a:latin typeface="Libre Baskerville"/>
                <a:ea typeface="DejaVu Sans"/>
              </a:rPr>
              <a:t>Etiam egestas wisi a erat. Maecenas sollicitudin.</a:t>
            </a:r>
            <a:endParaRPr b="0" lang="cs-CZ" sz="15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CustomShape 1"/>
          <p:cNvSpPr/>
          <p:nvPr/>
        </p:nvSpPr>
        <p:spPr>
          <a:xfrm>
            <a:off x="566640" y="226080"/>
            <a:ext cx="4976280" cy="197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0" lang="cs-CZ" sz="1300" spc="-1" strike="noStrike">
                <a:solidFill>
                  <a:srgbClr val="b47804"/>
                </a:solidFill>
                <a:latin typeface="Source Sans Pro"/>
                <a:ea typeface="SourceSansPro-Light"/>
              </a:rPr>
              <a:t>NÁZEV PREZENTACE STŘEDNĚ DLOUHÝ</a:t>
            </a:r>
            <a:endParaRPr b="0" lang="cs-CZ" sz="1300" spc="-1" strike="noStrike">
              <a:latin typeface="Source Sans Pro"/>
            </a:endParaRPr>
          </a:p>
        </p:txBody>
      </p:sp>
      <p:sp>
        <p:nvSpPr>
          <p:cNvPr id="169" name="CustomShape 2"/>
          <p:cNvSpPr/>
          <p:nvPr/>
        </p:nvSpPr>
        <p:spPr>
          <a:xfrm>
            <a:off x="566640" y="504000"/>
            <a:ext cx="6478560" cy="548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1" lang="cs-CZ" sz="3600" spc="-1" strike="noStrike">
                <a:solidFill>
                  <a:srgbClr val="b47804"/>
                </a:solidFill>
                <a:latin typeface="Source Sans Pro"/>
                <a:ea typeface="DejaVu Sans"/>
              </a:rPr>
              <a:t>1 / Název první části</a:t>
            </a:r>
            <a:endParaRPr b="0" lang="cs-CZ" sz="3600" spc="-1" strike="noStrike">
              <a:latin typeface="Arial"/>
            </a:endParaRPr>
          </a:p>
        </p:txBody>
      </p:sp>
      <p:sp>
        <p:nvSpPr>
          <p:cNvPr id="170" name="CustomShape 3"/>
          <p:cNvSpPr/>
          <p:nvPr/>
        </p:nvSpPr>
        <p:spPr>
          <a:xfrm>
            <a:off x="1190160" y="1256760"/>
            <a:ext cx="3776760" cy="1340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0" lang="cs-CZ" sz="2200" spc="-1" strike="noStrike">
                <a:solidFill>
                  <a:srgbClr val="000000"/>
                </a:solidFill>
                <a:latin typeface="Source Sans Pro"/>
                <a:ea typeface="DejaVu Sans"/>
              </a:rPr>
              <a:t>Abstrakt lorem ipsum dolor sit amet, consectetuer adipiscing elit. Etiam egestas wisi a erat. Maecenas sollicitudin.</a:t>
            </a:r>
            <a:endParaRPr b="0" lang="cs-CZ" sz="2200" spc="-1" strike="noStrike">
              <a:latin typeface="Arial"/>
            </a:endParaRPr>
          </a:p>
        </p:txBody>
      </p:sp>
      <p:sp>
        <p:nvSpPr>
          <p:cNvPr id="171" name="CustomShape 4"/>
          <p:cNvSpPr/>
          <p:nvPr/>
        </p:nvSpPr>
        <p:spPr>
          <a:xfrm>
            <a:off x="1190160" y="2988000"/>
            <a:ext cx="3848760" cy="1186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30000"/>
              </a:lnSpc>
            </a:pPr>
            <a:r>
              <a:rPr b="0" lang="cs-CZ" sz="1500" spc="-1" strike="noStrike">
                <a:solidFill>
                  <a:srgbClr val="666666"/>
                </a:solidFill>
                <a:latin typeface="Libre Baskerville"/>
                <a:ea typeface="DejaVu Sans"/>
              </a:rPr>
              <a:t>Lorem ipsum dolor sit amet, consectetuer adipiscing elit. Etiam egestas wisi a erat. Maecenas sollicitudin.</a:t>
            </a:r>
            <a:endParaRPr b="0" lang="cs-CZ" sz="1500" spc="-1" strike="noStrike">
              <a:latin typeface="Arial"/>
            </a:endParaRPr>
          </a:p>
        </p:txBody>
      </p:sp>
      <p:pic>
        <p:nvPicPr>
          <p:cNvPr id="172" name="" descr=""/>
          <p:cNvPicPr/>
          <p:nvPr/>
        </p:nvPicPr>
        <p:blipFill>
          <a:blip r:embed="rId1"/>
          <a:stretch/>
        </p:blipFill>
        <p:spPr>
          <a:xfrm>
            <a:off x="5457960" y="-9720"/>
            <a:ext cx="4620960" cy="567864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CustomShape 1"/>
          <p:cNvSpPr/>
          <p:nvPr/>
        </p:nvSpPr>
        <p:spPr>
          <a:xfrm>
            <a:off x="3528000" y="2012040"/>
            <a:ext cx="4246920" cy="487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0" lang="cs-CZ" sz="3200" spc="-1" strike="noStrike">
                <a:solidFill>
                  <a:srgbClr val="b47804"/>
                </a:solidFill>
                <a:latin typeface="Source Sans Pro"/>
                <a:ea typeface="DejaVu Sans"/>
              </a:rPr>
              <a:t>Děkuji za pozornost</a:t>
            </a:r>
            <a:endParaRPr b="0" lang="cs-CZ" sz="3200" spc="-1" strike="noStrike">
              <a:latin typeface="Arial"/>
            </a:endParaRPr>
          </a:p>
        </p:txBody>
      </p:sp>
      <p:sp>
        <p:nvSpPr>
          <p:cNvPr id="174" name="CustomShape 2"/>
          <p:cNvSpPr/>
          <p:nvPr/>
        </p:nvSpPr>
        <p:spPr>
          <a:xfrm>
            <a:off x="3528000" y="3456000"/>
            <a:ext cx="4750920" cy="547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1" lang="cs-CZ" sz="2000" spc="-1" strike="noStrike">
                <a:solidFill>
                  <a:srgbClr val="000000"/>
                </a:solidFill>
                <a:latin typeface="Source Sans Pro"/>
                <a:ea typeface="DejaVu Sans"/>
              </a:rPr>
              <a:t>prof. Ing. Jméno Příjmení, Ph.D.</a:t>
            </a:r>
            <a:endParaRPr b="0" lang="cs-CZ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cs-CZ" sz="1600" spc="-1" strike="noStrike">
                <a:solidFill>
                  <a:srgbClr val="666666"/>
                </a:solidFill>
                <a:latin typeface="Source Sans Pro"/>
                <a:ea typeface="DejaVu Sans"/>
              </a:rPr>
              <a:t>Odbor marketingu a komunikace</a:t>
            </a:r>
            <a:endParaRPr b="0" lang="cs-CZ" sz="1600" spc="-1" strike="noStrike">
              <a:latin typeface="Arial"/>
            </a:endParaRPr>
          </a:p>
        </p:txBody>
      </p:sp>
      <p:sp>
        <p:nvSpPr>
          <p:cNvPr id="175" name="Line 3"/>
          <p:cNvSpPr/>
          <p:nvPr/>
        </p:nvSpPr>
        <p:spPr>
          <a:xfrm>
            <a:off x="3528000" y="4284000"/>
            <a:ext cx="792000" cy="0"/>
          </a:xfrm>
          <a:prstGeom prst="line">
            <a:avLst/>
          </a:prstGeom>
          <a:ln w="57240">
            <a:solidFill>
              <a:srgbClr val="b47804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76" name="CustomShape 4"/>
          <p:cNvSpPr/>
          <p:nvPr/>
        </p:nvSpPr>
        <p:spPr>
          <a:xfrm>
            <a:off x="3528000" y="4462200"/>
            <a:ext cx="4750920" cy="609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0" lang="cs-CZ" sz="2000" spc="-1" strike="noStrike">
                <a:solidFill>
                  <a:srgbClr val="000000"/>
                </a:solidFill>
                <a:latin typeface="Source Sans Pro"/>
                <a:ea typeface="SourceSansPro-Light"/>
              </a:rPr>
              <a:t>jmeno.prijmeni@utb.cz</a:t>
            </a:r>
            <a:endParaRPr b="0" lang="cs-CZ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cs-CZ" sz="2000" spc="-1" strike="noStrike">
                <a:solidFill>
                  <a:srgbClr val="000000"/>
                </a:solidFill>
                <a:latin typeface="Source Sans Pro"/>
                <a:ea typeface="SourceSansPro-Light"/>
              </a:rPr>
              <a:t>www.utb.cz</a:t>
            </a:r>
            <a:endParaRPr b="0" lang="cs-CZ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</TotalTime>
  <Application>LibreOffice/6.3.0.4$Windows_X86_64 LibreOffice_project/057fc023c990d676a43019934386b85b21a9ee99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2019-09-03T10:06:13Z</dcterms:created>
  <dc:creator/>
  <dc:description/>
  <dc:language>cs-CZ</dc:language>
  <cp:lastModifiedBy/>
  <dcterms:modified xsi:type="dcterms:W3CDTF">2019-09-10T16:03:53Z</dcterms:modified>
  <cp:revision>31</cp:revision>
  <dc:subject/>
  <dc:title/>
</cp:coreProperties>
</file>