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0" r:id="rId4"/>
    <p:sldMasterId id="2147484142" r:id="rId5"/>
  </p:sldMasterIdLst>
  <p:handoutMasterIdLst>
    <p:handoutMasterId r:id="rId22"/>
  </p:handoutMasterIdLst>
  <p:sldIdLst>
    <p:sldId id="409" r:id="rId6"/>
    <p:sldId id="440" r:id="rId7"/>
    <p:sldId id="424" r:id="rId8"/>
    <p:sldId id="453" r:id="rId9"/>
    <p:sldId id="459" r:id="rId10"/>
    <p:sldId id="470" r:id="rId11"/>
    <p:sldId id="462" r:id="rId12"/>
    <p:sldId id="471" r:id="rId13"/>
    <p:sldId id="472" r:id="rId14"/>
    <p:sldId id="460" r:id="rId15"/>
    <p:sldId id="454" r:id="rId16"/>
    <p:sldId id="456" r:id="rId17"/>
    <p:sldId id="473" r:id="rId18"/>
    <p:sldId id="464" r:id="rId19"/>
    <p:sldId id="465" r:id="rId20"/>
    <p:sldId id="466" r:id="rId21"/>
  </p:sldIdLst>
  <p:sldSz cx="12192000" cy="6858000"/>
  <p:notesSz cx="7104063" cy="10234613"/>
  <p:defaultTextStyle>
    <a:defPPr>
      <a:defRPr lang="cs-CZ"/>
    </a:defPPr>
    <a:lvl1pPr marL="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35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279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9186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558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2022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837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472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107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6505A"/>
    <a:srgbClr val="FF7800"/>
    <a:srgbClr val="ED7D31"/>
    <a:srgbClr val="080808"/>
    <a:srgbClr val="E65014"/>
    <a:srgbClr val="BECDD2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074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14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3996" y="-96"/>
      </p:cViewPr>
      <p:guideLst>
        <p:guide orient="horz" pos="3224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hyperlink" Target="https://www.utb.cz/univerzita/mezinarodni-vztahy/mobility-zamestnancu/skoleni-v-ramci-programu-erasmus/" TargetMode="Externa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tb.cz/univerzita/mezinarodni-vztahy/partneri-a-projekty/partneri/erasmus/" TargetMode="External"/><Relationship Id="rId2" Type="http://schemas.openxmlformats.org/officeDocument/2006/relationships/hyperlink" Target="https://xchange.utb.cz/" TargetMode="External"/><Relationship Id="rId1" Type="http://schemas.openxmlformats.org/officeDocument/2006/relationships/hyperlink" Target="http://staffmobility.eu/staff-week-search" TargetMode="External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ata7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utb.cz/univerzita/mezinarodni-vztahy/mobility-zamestnancu/skoleni-v-ramci-programu-erasmus/" TargetMode="External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hyperlink" Target="https://forms.office.com/Pages/ResponsePage.aspx?id=IdbjA470f0aKWmt0oj22x8srEmbcLMNMr8MxLtGfw0ZUN1pXSU9JQzFBWEVVNVVBTUlKNjBXOUFTSi4u" TargetMode="Externa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image" Target="../media/image2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tb.cz/univerzita/mezinarodni-vztahy/mobility-zamestnancu/skoleni-v-ramci-programu-erasmus/" TargetMode="External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hyperlink" Target="https://xchange.utb.cz/" TargetMode="External"/><Relationship Id="rId2" Type="http://schemas.openxmlformats.org/officeDocument/2006/relationships/hyperlink" Target="http://staffmobility.eu/staff-week-search" TargetMode="External"/><Relationship Id="rId1" Type="http://schemas.openxmlformats.org/officeDocument/2006/relationships/hyperlink" Target="https://www.utb.cz/univerzita/mezinarodni-vztahy/partneri-a-projekty/partneri/erasmus/" TargetMode="External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hyperlink" Target="https://www.utb.cz/univerzita/mezinarodni-vztahy/mobility-zamestnancu/skoleni-v-ramci-programu-erasmus/" TargetMode="External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5" Type="http://schemas.openxmlformats.org/officeDocument/2006/relationships/hyperlink" Target="https://forms.office.com/Pages/ResponsePage.aspx?id=IdbjA470f0aKWmt0oj22x8srEmbcLMNMr8MxLtGfw0ZUN1pXSU9JQzFBWEVVNVVBTUlKNjBXOUFTSi4u" TargetMode="External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5ECFC0-9884-4EF9-BEE4-248208739EF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D28A98AF-3841-4943-9002-17261535F313}">
      <dgm:prSet/>
      <dgm:spPr/>
      <dgm:t>
        <a:bodyPr/>
        <a:lstStyle/>
        <a:p>
          <a:r>
            <a:rPr lang="cs-CZ"/>
            <a:t>Osobní a profesní rozvoj</a:t>
          </a:r>
          <a:endParaRPr lang="en-US"/>
        </a:p>
      </dgm:t>
    </dgm:pt>
    <dgm:pt modelId="{CEC26F2A-A89B-4146-837D-C0133135D67B}" type="parTrans" cxnId="{F140D5E2-A935-40AA-898E-F59D5ECF22EF}">
      <dgm:prSet/>
      <dgm:spPr/>
      <dgm:t>
        <a:bodyPr/>
        <a:lstStyle/>
        <a:p>
          <a:endParaRPr lang="en-US"/>
        </a:p>
      </dgm:t>
    </dgm:pt>
    <dgm:pt modelId="{81BB6598-10A3-49F1-808D-FD940C44F577}" type="sibTrans" cxnId="{F140D5E2-A935-40AA-898E-F59D5ECF22EF}">
      <dgm:prSet/>
      <dgm:spPr/>
      <dgm:t>
        <a:bodyPr/>
        <a:lstStyle/>
        <a:p>
          <a:endParaRPr lang="en-US"/>
        </a:p>
      </dgm:t>
    </dgm:pt>
    <dgm:pt modelId="{A2640058-A7DB-4884-ABE4-AE26FEB97DD2}">
      <dgm:prSet/>
      <dgm:spPr/>
      <dgm:t>
        <a:bodyPr/>
        <a:lstStyle/>
        <a:p>
          <a:r>
            <a:rPr lang="cs-CZ" dirty="0"/>
            <a:t>Rozšiřování sítě pracovních kontaktů</a:t>
          </a:r>
          <a:endParaRPr lang="en-US" dirty="0"/>
        </a:p>
      </dgm:t>
    </dgm:pt>
    <dgm:pt modelId="{5C915F81-95D5-471B-A148-491E01DAA776}" type="parTrans" cxnId="{9F4D1719-FF8D-43E4-9013-B405C516DB95}">
      <dgm:prSet/>
      <dgm:spPr/>
      <dgm:t>
        <a:bodyPr/>
        <a:lstStyle/>
        <a:p>
          <a:endParaRPr lang="en-US"/>
        </a:p>
      </dgm:t>
    </dgm:pt>
    <dgm:pt modelId="{DBAE1195-1C8D-431E-8A78-D7080C571355}" type="sibTrans" cxnId="{9F4D1719-FF8D-43E4-9013-B405C516DB95}">
      <dgm:prSet/>
      <dgm:spPr/>
      <dgm:t>
        <a:bodyPr/>
        <a:lstStyle/>
        <a:p>
          <a:endParaRPr lang="en-US"/>
        </a:p>
      </dgm:t>
    </dgm:pt>
    <dgm:pt modelId="{6E8EB790-673E-4EBB-9827-F428EF643C47}">
      <dgm:prSet/>
      <dgm:spPr/>
      <dgm:t>
        <a:bodyPr/>
        <a:lstStyle/>
        <a:p>
          <a:r>
            <a:rPr lang="cs-CZ"/>
            <a:t>Nenahraditelná zkušenost</a:t>
          </a:r>
          <a:endParaRPr lang="en-US"/>
        </a:p>
      </dgm:t>
    </dgm:pt>
    <dgm:pt modelId="{9C567D8D-FABE-4834-B8A5-D5D92A5C0C0A}" type="parTrans" cxnId="{D89230FF-E6D9-41B4-8DA4-44E7E0AA361D}">
      <dgm:prSet/>
      <dgm:spPr/>
      <dgm:t>
        <a:bodyPr/>
        <a:lstStyle/>
        <a:p>
          <a:endParaRPr lang="en-US"/>
        </a:p>
      </dgm:t>
    </dgm:pt>
    <dgm:pt modelId="{6F4C6430-F588-4611-BBC3-C512C65B748C}" type="sibTrans" cxnId="{D89230FF-E6D9-41B4-8DA4-44E7E0AA361D}">
      <dgm:prSet/>
      <dgm:spPr/>
      <dgm:t>
        <a:bodyPr/>
        <a:lstStyle/>
        <a:p>
          <a:endParaRPr lang="en-US"/>
        </a:p>
      </dgm:t>
    </dgm:pt>
    <dgm:pt modelId="{35B1BE50-9CEF-42DF-AEA3-2E48DDE125F8}" type="pres">
      <dgm:prSet presAssocID="{EA5ECFC0-9884-4EF9-BEE4-248208739EF9}" presName="linear" presStyleCnt="0">
        <dgm:presLayoutVars>
          <dgm:animLvl val="lvl"/>
          <dgm:resizeHandles val="exact"/>
        </dgm:presLayoutVars>
      </dgm:prSet>
      <dgm:spPr/>
    </dgm:pt>
    <dgm:pt modelId="{1441218C-60EF-443D-8A52-37DE913D71B6}" type="pres">
      <dgm:prSet presAssocID="{D28A98AF-3841-4943-9002-17261535F313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90457A1-0974-4550-B966-203DA5A48096}" type="pres">
      <dgm:prSet presAssocID="{81BB6598-10A3-49F1-808D-FD940C44F577}" presName="spacer" presStyleCnt="0"/>
      <dgm:spPr/>
    </dgm:pt>
    <dgm:pt modelId="{2646AA2F-884C-43F0-8F86-3EF56D1260B8}" type="pres">
      <dgm:prSet presAssocID="{A2640058-A7DB-4884-ABE4-AE26FEB97DD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39CB05C9-C37B-4677-B61C-00BE840BCEA3}" type="pres">
      <dgm:prSet presAssocID="{DBAE1195-1C8D-431E-8A78-D7080C571355}" presName="spacer" presStyleCnt="0"/>
      <dgm:spPr/>
    </dgm:pt>
    <dgm:pt modelId="{8B7F0091-46BC-4D7E-9D0D-4528AB0E5B57}" type="pres">
      <dgm:prSet presAssocID="{6E8EB790-673E-4EBB-9827-F428EF643C47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9F4D1719-FF8D-43E4-9013-B405C516DB95}" srcId="{EA5ECFC0-9884-4EF9-BEE4-248208739EF9}" destId="{A2640058-A7DB-4884-ABE4-AE26FEB97DD2}" srcOrd="1" destOrd="0" parTransId="{5C915F81-95D5-471B-A148-491E01DAA776}" sibTransId="{DBAE1195-1C8D-431E-8A78-D7080C571355}"/>
    <dgm:cxn modelId="{565ADA27-A7CD-4B0D-AD91-C5BF9F3E8871}" type="presOf" srcId="{D28A98AF-3841-4943-9002-17261535F313}" destId="{1441218C-60EF-443D-8A52-37DE913D71B6}" srcOrd="0" destOrd="0" presId="urn:microsoft.com/office/officeart/2005/8/layout/vList2"/>
    <dgm:cxn modelId="{74A6609E-ADEC-4C3D-9628-437223F08E6E}" type="presOf" srcId="{6E8EB790-673E-4EBB-9827-F428EF643C47}" destId="{8B7F0091-46BC-4D7E-9D0D-4528AB0E5B57}" srcOrd="0" destOrd="0" presId="urn:microsoft.com/office/officeart/2005/8/layout/vList2"/>
    <dgm:cxn modelId="{0EB179BC-B225-41D1-B390-897CA68CAC23}" type="presOf" srcId="{A2640058-A7DB-4884-ABE4-AE26FEB97DD2}" destId="{2646AA2F-884C-43F0-8F86-3EF56D1260B8}" srcOrd="0" destOrd="0" presId="urn:microsoft.com/office/officeart/2005/8/layout/vList2"/>
    <dgm:cxn modelId="{F140D5E2-A935-40AA-898E-F59D5ECF22EF}" srcId="{EA5ECFC0-9884-4EF9-BEE4-248208739EF9}" destId="{D28A98AF-3841-4943-9002-17261535F313}" srcOrd="0" destOrd="0" parTransId="{CEC26F2A-A89B-4146-837D-C0133135D67B}" sibTransId="{81BB6598-10A3-49F1-808D-FD940C44F577}"/>
    <dgm:cxn modelId="{D89230FF-E6D9-41B4-8DA4-44E7E0AA361D}" srcId="{EA5ECFC0-9884-4EF9-BEE4-248208739EF9}" destId="{6E8EB790-673E-4EBB-9827-F428EF643C47}" srcOrd="2" destOrd="0" parTransId="{9C567D8D-FABE-4834-B8A5-D5D92A5C0C0A}" sibTransId="{6F4C6430-F588-4611-BBC3-C512C65B748C}"/>
    <dgm:cxn modelId="{B8D646FF-E143-4C92-9F4E-B9CD27CEDB4F}" type="presOf" srcId="{EA5ECFC0-9884-4EF9-BEE4-248208739EF9}" destId="{35B1BE50-9CEF-42DF-AEA3-2E48DDE125F8}" srcOrd="0" destOrd="0" presId="urn:microsoft.com/office/officeart/2005/8/layout/vList2"/>
    <dgm:cxn modelId="{B4232B08-753F-433F-98F9-94D5A48E0773}" type="presParOf" srcId="{35B1BE50-9CEF-42DF-AEA3-2E48DDE125F8}" destId="{1441218C-60EF-443D-8A52-37DE913D71B6}" srcOrd="0" destOrd="0" presId="urn:microsoft.com/office/officeart/2005/8/layout/vList2"/>
    <dgm:cxn modelId="{9F6C5BEB-ADCF-4C21-88CE-89A171C5D4D3}" type="presParOf" srcId="{35B1BE50-9CEF-42DF-AEA3-2E48DDE125F8}" destId="{890457A1-0974-4550-B966-203DA5A48096}" srcOrd="1" destOrd="0" presId="urn:microsoft.com/office/officeart/2005/8/layout/vList2"/>
    <dgm:cxn modelId="{74FC9268-8783-4A2B-889D-EB8E7BF33095}" type="presParOf" srcId="{35B1BE50-9CEF-42DF-AEA3-2E48DDE125F8}" destId="{2646AA2F-884C-43F0-8F86-3EF56D1260B8}" srcOrd="2" destOrd="0" presId="urn:microsoft.com/office/officeart/2005/8/layout/vList2"/>
    <dgm:cxn modelId="{6241F2FB-86BE-497F-8803-11FCB9503D29}" type="presParOf" srcId="{35B1BE50-9CEF-42DF-AEA3-2E48DDE125F8}" destId="{39CB05C9-C37B-4677-B61C-00BE840BCEA3}" srcOrd="3" destOrd="0" presId="urn:microsoft.com/office/officeart/2005/8/layout/vList2"/>
    <dgm:cxn modelId="{21BFB7A4-E2B7-4911-9B13-E81B8A861636}" type="presParOf" srcId="{35B1BE50-9CEF-42DF-AEA3-2E48DDE125F8}" destId="{8B7F0091-46BC-4D7E-9D0D-4528AB0E5B5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02960F1-4A79-4E6D-BE96-A76FE1F8BBEC}" type="doc">
      <dgm:prSet loTypeId="urn:microsoft.com/office/officeart/2018/2/layout/IconLabelDescription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EAB78214-6EA3-40D2-B378-3C57DEDCEBD8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cs-CZ"/>
            <a:t>Erasmus+</a:t>
          </a:r>
          <a:endParaRPr lang="en-US"/>
        </a:p>
      </dgm:t>
    </dgm:pt>
    <dgm:pt modelId="{708B19A9-B496-4FE7-940D-A3AE730B9A34}" type="parTrans" cxnId="{83983FB7-C2F6-4870-A9E8-7CC4D5DF0A83}">
      <dgm:prSet/>
      <dgm:spPr/>
      <dgm:t>
        <a:bodyPr/>
        <a:lstStyle/>
        <a:p>
          <a:endParaRPr lang="en-US"/>
        </a:p>
      </dgm:t>
    </dgm:pt>
    <dgm:pt modelId="{89F2C531-863F-44EB-8027-9BAE3B7DF375}" type="sibTrans" cxnId="{83983FB7-C2F6-4870-A9E8-7CC4D5DF0A83}">
      <dgm:prSet/>
      <dgm:spPr/>
      <dgm:t>
        <a:bodyPr/>
        <a:lstStyle/>
        <a:p>
          <a:endParaRPr lang="en-US"/>
        </a:p>
      </dgm:t>
    </dgm:pt>
    <dgm:pt modelId="{7958BDCE-63DA-4F1B-8C13-D2A37D83AB22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cs-CZ" sz="2000" b="1" kern="1200" dirty="0">
              <a:solidFill>
                <a:srgbClr val="FF7800"/>
              </a:solidFill>
            </a:rPr>
            <a:t>Klíčová aktivita KA131</a:t>
          </a:r>
          <a:endParaRPr lang="en-US" sz="2000" b="1" kern="1200" dirty="0">
            <a:solidFill>
              <a:srgbClr val="FF7800"/>
            </a:solidFill>
          </a:endParaRPr>
        </a:p>
      </dgm:t>
    </dgm:pt>
    <dgm:pt modelId="{7EF8803D-F0A1-4A74-913A-924F4E797456}" type="parTrans" cxnId="{119DDE01-86DC-4769-A2DB-5511603C8CA4}">
      <dgm:prSet/>
      <dgm:spPr/>
      <dgm:t>
        <a:bodyPr/>
        <a:lstStyle/>
        <a:p>
          <a:endParaRPr lang="en-US"/>
        </a:p>
      </dgm:t>
    </dgm:pt>
    <dgm:pt modelId="{3F9FA818-2B77-4500-BDCD-FBF8499E9AF3}" type="sibTrans" cxnId="{119DDE01-86DC-4769-A2DB-5511603C8CA4}">
      <dgm:prSet/>
      <dgm:spPr/>
      <dgm:t>
        <a:bodyPr/>
        <a:lstStyle/>
        <a:p>
          <a:endParaRPr lang="en-US"/>
        </a:p>
      </dgm:t>
    </dgm:pt>
    <dgm:pt modelId="{7B0ACFB6-2196-40DB-BB46-BFA68B2AE8A8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cs-CZ" sz="2000" kern="1200" dirty="0"/>
            <a:t>Největší evropský program pro mobility studentů a zaměstnanců VŠ zejména do programových zemí</a:t>
          </a:r>
        </a:p>
      </dgm:t>
    </dgm:pt>
    <dgm:pt modelId="{B9857D0E-CFBD-4590-848D-F77C5BE448D9}" type="parTrans" cxnId="{B2340159-DFC1-44C6-AF3E-9EAAF36BA1C3}">
      <dgm:prSet/>
      <dgm:spPr/>
      <dgm:t>
        <a:bodyPr/>
        <a:lstStyle/>
        <a:p>
          <a:endParaRPr lang="en-US"/>
        </a:p>
      </dgm:t>
    </dgm:pt>
    <dgm:pt modelId="{00AD20BA-A884-4CBB-982C-E3DDD1E271D2}" type="sibTrans" cxnId="{B2340159-DFC1-44C6-AF3E-9EAAF36BA1C3}">
      <dgm:prSet/>
      <dgm:spPr/>
      <dgm:t>
        <a:bodyPr/>
        <a:lstStyle/>
        <a:p>
          <a:endParaRPr lang="en-US"/>
        </a:p>
      </dgm:t>
    </dgm:pt>
    <dgm:pt modelId="{BC5DD6D9-C274-4D2D-84FF-E67784099FCE}" type="pres">
      <dgm:prSet presAssocID="{702960F1-4A79-4E6D-BE96-A76FE1F8BBEC}" presName="root" presStyleCnt="0">
        <dgm:presLayoutVars>
          <dgm:dir/>
          <dgm:resizeHandles val="exact"/>
        </dgm:presLayoutVars>
      </dgm:prSet>
      <dgm:spPr/>
    </dgm:pt>
    <dgm:pt modelId="{BF8FF783-EBE1-443D-8546-15D1B8F88056}" type="pres">
      <dgm:prSet presAssocID="{EAB78214-6EA3-40D2-B378-3C57DEDCEBD8}" presName="compNode" presStyleCnt="0"/>
      <dgm:spPr/>
    </dgm:pt>
    <dgm:pt modelId="{D0D9C8EE-BCF3-490E-B77E-44E1D40E0FC3}" type="pres">
      <dgm:prSet presAssocID="{EAB78214-6EA3-40D2-B378-3C57DEDCEBD8}" presName="iconRect" presStyleLbl="nod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upina"/>
        </a:ext>
      </dgm:extLst>
    </dgm:pt>
    <dgm:pt modelId="{8918986C-BBE5-4A44-8925-1709EFF655DB}" type="pres">
      <dgm:prSet presAssocID="{EAB78214-6EA3-40D2-B378-3C57DEDCEBD8}" presName="iconSpace" presStyleCnt="0"/>
      <dgm:spPr/>
    </dgm:pt>
    <dgm:pt modelId="{15E20355-BA03-472B-ABCB-39A6DC16BEA7}" type="pres">
      <dgm:prSet presAssocID="{EAB78214-6EA3-40D2-B378-3C57DEDCEBD8}" presName="parTx" presStyleLbl="revTx" presStyleIdx="0" presStyleCnt="2">
        <dgm:presLayoutVars>
          <dgm:chMax val="0"/>
          <dgm:chPref val="0"/>
        </dgm:presLayoutVars>
      </dgm:prSet>
      <dgm:spPr/>
    </dgm:pt>
    <dgm:pt modelId="{90D1B558-615A-4DCF-9EE2-CCF5FD19654E}" type="pres">
      <dgm:prSet presAssocID="{EAB78214-6EA3-40D2-B378-3C57DEDCEBD8}" presName="txSpace" presStyleCnt="0"/>
      <dgm:spPr/>
    </dgm:pt>
    <dgm:pt modelId="{328EECF7-220B-473C-8EA2-DAE06BD33914}" type="pres">
      <dgm:prSet presAssocID="{EAB78214-6EA3-40D2-B378-3C57DEDCEBD8}" presName="desTx" presStyleLbl="revTx" presStyleIdx="1" presStyleCnt="2" custLinFactNeighborY="12190">
        <dgm:presLayoutVars/>
      </dgm:prSet>
      <dgm:spPr/>
    </dgm:pt>
  </dgm:ptLst>
  <dgm:cxnLst>
    <dgm:cxn modelId="{119DDE01-86DC-4769-A2DB-5511603C8CA4}" srcId="{EAB78214-6EA3-40D2-B378-3C57DEDCEBD8}" destId="{7958BDCE-63DA-4F1B-8C13-D2A37D83AB22}" srcOrd="0" destOrd="0" parTransId="{7EF8803D-F0A1-4A74-913A-924F4E797456}" sibTransId="{3F9FA818-2B77-4500-BDCD-FBF8499E9AF3}"/>
    <dgm:cxn modelId="{DCF95F0D-0E04-4832-ACDC-DF736D8FECA8}" type="presOf" srcId="{702960F1-4A79-4E6D-BE96-A76FE1F8BBEC}" destId="{BC5DD6D9-C274-4D2D-84FF-E67784099FCE}" srcOrd="0" destOrd="0" presId="urn:microsoft.com/office/officeart/2018/2/layout/IconLabelDescriptionList"/>
    <dgm:cxn modelId="{516AA839-CC72-4EFA-99B0-E8B8FBFA32A3}" type="presOf" srcId="{EAB78214-6EA3-40D2-B378-3C57DEDCEBD8}" destId="{15E20355-BA03-472B-ABCB-39A6DC16BEA7}" srcOrd="0" destOrd="0" presId="urn:microsoft.com/office/officeart/2018/2/layout/IconLabelDescriptionList"/>
    <dgm:cxn modelId="{C2C60663-26D7-452F-879C-4839EF22F310}" type="presOf" srcId="{7958BDCE-63DA-4F1B-8C13-D2A37D83AB22}" destId="{328EECF7-220B-473C-8EA2-DAE06BD33914}" srcOrd="0" destOrd="0" presId="urn:microsoft.com/office/officeart/2018/2/layout/IconLabelDescriptionList"/>
    <dgm:cxn modelId="{B2340159-DFC1-44C6-AF3E-9EAAF36BA1C3}" srcId="{EAB78214-6EA3-40D2-B378-3C57DEDCEBD8}" destId="{7B0ACFB6-2196-40DB-BB46-BFA68B2AE8A8}" srcOrd="1" destOrd="0" parTransId="{B9857D0E-CFBD-4590-848D-F77C5BE448D9}" sibTransId="{00AD20BA-A884-4CBB-982C-E3DDD1E271D2}"/>
    <dgm:cxn modelId="{83983FB7-C2F6-4870-A9E8-7CC4D5DF0A83}" srcId="{702960F1-4A79-4E6D-BE96-A76FE1F8BBEC}" destId="{EAB78214-6EA3-40D2-B378-3C57DEDCEBD8}" srcOrd="0" destOrd="0" parTransId="{708B19A9-B496-4FE7-940D-A3AE730B9A34}" sibTransId="{89F2C531-863F-44EB-8027-9BAE3B7DF375}"/>
    <dgm:cxn modelId="{77B0DDCA-F0C8-41C3-8B2F-9D6257DB47B1}" type="presOf" srcId="{7B0ACFB6-2196-40DB-BB46-BFA68B2AE8A8}" destId="{328EECF7-220B-473C-8EA2-DAE06BD33914}" srcOrd="0" destOrd="1" presId="urn:microsoft.com/office/officeart/2018/2/layout/IconLabelDescriptionList"/>
    <dgm:cxn modelId="{BD0D1272-D763-4E62-890B-8986A83F74D9}" type="presParOf" srcId="{BC5DD6D9-C274-4D2D-84FF-E67784099FCE}" destId="{BF8FF783-EBE1-443D-8546-15D1B8F88056}" srcOrd="0" destOrd="0" presId="urn:microsoft.com/office/officeart/2018/2/layout/IconLabelDescriptionList"/>
    <dgm:cxn modelId="{6C6E06E5-0DA2-4CC6-8B22-A29AD005D1B6}" type="presParOf" srcId="{BF8FF783-EBE1-443D-8546-15D1B8F88056}" destId="{D0D9C8EE-BCF3-490E-B77E-44E1D40E0FC3}" srcOrd="0" destOrd="0" presId="urn:microsoft.com/office/officeart/2018/2/layout/IconLabelDescriptionList"/>
    <dgm:cxn modelId="{4928D82F-6E37-4B1A-A8B9-E577F0ACD271}" type="presParOf" srcId="{BF8FF783-EBE1-443D-8546-15D1B8F88056}" destId="{8918986C-BBE5-4A44-8925-1709EFF655DB}" srcOrd="1" destOrd="0" presId="urn:microsoft.com/office/officeart/2018/2/layout/IconLabelDescriptionList"/>
    <dgm:cxn modelId="{5DFDC2F8-0390-4930-9374-A2195C2E3DEC}" type="presParOf" srcId="{BF8FF783-EBE1-443D-8546-15D1B8F88056}" destId="{15E20355-BA03-472B-ABCB-39A6DC16BEA7}" srcOrd="2" destOrd="0" presId="urn:microsoft.com/office/officeart/2018/2/layout/IconLabelDescriptionList"/>
    <dgm:cxn modelId="{4C7D50D5-17AA-4FB7-8E18-9EA78A3F649D}" type="presParOf" srcId="{BF8FF783-EBE1-443D-8546-15D1B8F88056}" destId="{90D1B558-615A-4DCF-9EE2-CCF5FD19654E}" srcOrd="3" destOrd="0" presId="urn:microsoft.com/office/officeart/2018/2/layout/IconLabelDescriptionList"/>
    <dgm:cxn modelId="{54FD77E8-88B4-4DD7-AD24-7F8B1FD352C0}" type="presParOf" srcId="{BF8FF783-EBE1-443D-8546-15D1B8F88056}" destId="{328EECF7-220B-473C-8EA2-DAE06BD33914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A5ECFC0-9884-4EF9-BEE4-248208739EF9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4546F689-1D94-469F-A84E-B754634ED46A}">
      <dgm:prSet/>
      <dgm:spPr/>
      <dgm:t>
        <a:bodyPr/>
        <a:lstStyle/>
        <a:p>
          <a:r>
            <a:rPr lang="cs-CZ" dirty="0"/>
            <a:t>Přihlásit se do výběrového řízení na MO prostřednictvím součásti</a:t>
          </a:r>
        </a:p>
      </dgm:t>
    </dgm:pt>
    <dgm:pt modelId="{ECAC3B0A-80A3-4D28-821A-7F8F8A78DD2F}" type="parTrans" cxnId="{8F0A321B-5D05-4DFD-ACF5-EFAABA691026}">
      <dgm:prSet/>
      <dgm:spPr/>
      <dgm:t>
        <a:bodyPr/>
        <a:lstStyle/>
        <a:p>
          <a:endParaRPr lang="cs-CZ"/>
        </a:p>
      </dgm:t>
    </dgm:pt>
    <dgm:pt modelId="{91C0914D-1B96-4CEF-8A14-D218216B3362}" type="sibTrans" cxnId="{8F0A321B-5D05-4DFD-ACF5-EFAABA691026}">
      <dgm:prSet/>
      <dgm:spPr/>
      <dgm:t>
        <a:bodyPr/>
        <a:lstStyle/>
        <a:p>
          <a:endParaRPr lang="cs-CZ"/>
        </a:p>
      </dgm:t>
    </dgm:pt>
    <dgm:pt modelId="{7AD11D4A-906F-4199-A9D5-C61B2EFFF66F}">
      <dgm:prSet custT="1"/>
      <dgm:spPr/>
      <dgm:t>
        <a:bodyPr/>
        <a:lstStyle/>
        <a:p>
          <a:r>
            <a:rPr lang="cs-CZ" sz="1800" dirty="0"/>
            <a:t>do konce ledna pro výjezd v následujícím AR</a:t>
          </a:r>
        </a:p>
      </dgm:t>
    </dgm:pt>
    <dgm:pt modelId="{4AFE268E-82C5-46CB-8E45-60AC58726818}" type="parTrans" cxnId="{CC1FA855-1F26-42F3-8ABA-A7E41BE84948}">
      <dgm:prSet/>
      <dgm:spPr/>
      <dgm:t>
        <a:bodyPr/>
        <a:lstStyle/>
        <a:p>
          <a:endParaRPr lang="cs-CZ"/>
        </a:p>
      </dgm:t>
    </dgm:pt>
    <dgm:pt modelId="{11001BCD-C5B4-42E4-BE81-2B3AB57AB6C2}" type="sibTrans" cxnId="{CC1FA855-1F26-42F3-8ABA-A7E41BE84948}">
      <dgm:prSet/>
      <dgm:spPr/>
      <dgm:t>
        <a:bodyPr/>
        <a:lstStyle/>
        <a:p>
          <a:endParaRPr lang="cs-CZ"/>
        </a:p>
      </dgm:t>
    </dgm:pt>
    <dgm:pt modelId="{8A6C884A-A334-4155-A814-698CE64EACAC}">
      <dgm:prSet/>
      <dgm:spPr/>
      <dgm:t>
        <a:bodyPr/>
        <a:lstStyle/>
        <a:p>
          <a:r>
            <a:rPr lang="cs-CZ" dirty="0"/>
            <a:t>Mobilita na instituci působící na trhu práce nebo ve vzdělávání</a:t>
          </a:r>
        </a:p>
      </dgm:t>
    </dgm:pt>
    <dgm:pt modelId="{E8B5463D-216C-4CC0-82BE-37931C0946E2}" type="parTrans" cxnId="{7E49DB40-A2F9-46EF-B884-FD268AF2934C}">
      <dgm:prSet/>
      <dgm:spPr/>
      <dgm:t>
        <a:bodyPr/>
        <a:lstStyle/>
        <a:p>
          <a:endParaRPr lang="cs-CZ"/>
        </a:p>
      </dgm:t>
    </dgm:pt>
    <dgm:pt modelId="{CF45AE40-B50A-4859-A286-B38EF8A7695C}" type="sibTrans" cxnId="{7E49DB40-A2F9-46EF-B884-FD268AF2934C}">
      <dgm:prSet/>
      <dgm:spPr/>
      <dgm:t>
        <a:bodyPr/>
        <a:lstStyle/>
        <a:p>
          <a:endParaRPr lang="cs-CZ"/>
        </a:p>
      </dgm:t>
    </dgm:pt>
    <dgm:pt modelId="{144BB404-3FDC-44BB-AA99-513ABB1ABDE0}">
      <dgm:prSet custT="1"/>
      <dgm:spPr/>
      <dgm:t>
        <a:bodyPr/>
        <a:lstStyle/>
        <a:p>
          <a:r>
            <a:rPr lang="cs-CZ" sz="1800" dirty="0">
              <a:solidFill>
                <a:srgbClr val="FF0000"/>
              </a:solidFill>
            </a:rPr>
            <a:t>nelze využít na konferenci!</a:t>
          </a:r>
          <a:endParaRPr lang="cs-CZ" sz="1800" dirty="0"/>
        </a:p>
      </dgm:t>
    </dgm:pt>
    <dgm:pt modelId="{A5CF8A26-9D2F-48CC-A0E0-917880659AC4}" type="parTrans" cxnId="{ED329E64-26B2-4510-861B-0E475A2E227C}">
      <dgm:prSet/>
      <dgm:spPr/>
      <dgm:t>
        <a:bodyPr/>
        <a:lstStyle/>
        <a:p>
          <a:endParaRPr lang="cs-CZ"/>
        </a:p>
      </dgm:t>
    </dgm:pt>
    <dgm:pt modelId="{D83340B6-14CA-4FE6-86E9-37E0C575669A}" type="sibTrans" cxnId="{ED329E64-26B2-4510-861B-0E475A2E227C}">
      <dgm:prSet/>
      <dgm:spPr/>
      <dgm:t>
        <a:bodyPr/>
        <a:lstStyle/>
        <a:p>
          <a:endParaRPr lang="cs-CZ"/>
        </a:p>
      </dgm:t>
    </dgm:pt>
    <dgm:pt modelId="{54E2F092-A777-4D1B-9EEA-19F92E45905A}">
      <dgm:prSet/>
      <dgm:spPr/>
      <dgm:t>
        <a:bodyPr/>
        <a:lstStyle/>
        <a:p>
          <a:r>
            <a:rPr lang="cs-CZ"/>
            <a:t>Standardní délka</a:t>
          </a:r>
          <a:endParaRPr lang="cs-CZ" dirty="0"/>
        </a:p>
      </dgm:t>
    </dgm:pt>
    <dgm:pt modelId="{70C6D128-4013-45B3-8A24-23D900B91E4B}" type="parTrans" cxnId="{49935321-2561-4C2B-B691-EE513C03E5DA}">
      <dgm:prSet/>
      <dgm:spPr/>
      <dgm:t>
        <a:bodyPr/>
        <a:lstStyle/>
        <a:p>
          <a:endParaRPr lang="cs-CZ"/>
        </a:p>
      </dgm:t>
    </dgm:pt>
    <dgm:pt modelId="{4EC1BBF7-1B67-4F63-AD74-A4A25A86D7E3}" type="sibTrans" cxnId="{49935321-2561-4C2B-B691-EE513C03E5DA}">
      <dgm:prSet/>
      <dgm:spPr/>
      <dgm:t>
        <a:bodyPr/>
        <a:lstStyle/>
        <a:p>
          <a:endParaRPr lang="cs-CZ"/>
        </a:p>
      </dgm:t>
    </dgm:pt>
    <dgm:pt modelId="{AA05F115-E925-4D0E-BF6C-A286B700D08A}">
      <dgm:prSet custT="1"/>
      <dgm:spPr/>
      <dgm:t>
        <a:bodyPr/>
        <a:lstStyle/>
        <a:p>
          <a:r>
            <a:rPr lang="cs-CZ" sz="1800" dirty="0"/>
            <a:t>fyzická mobilita - 5 dní (min. 2)</a:t>
          </a:r>
        </a:p>
      </dgm:t>
    </dgm:pt>
    <dgm:pt modelId="{4A0B138D-C3DA-415E-8B75-21930BD94645}" type="parTrans" cxnId="{40850C48-96A5-45BF-A79A-432380CF910A}">
      <dgm:prSet/>
      <dgm:spPr/>
      <dgm:t>
        <a:bodyPr/>
        <a:lstStyle/>
        <a:p>
          <a:endParaRPr lang="cs-CZ"/>
        </a:p>
      </dgm:t>
    </dgm:pt>
    <dgm:pt modelId="{418EDA1D-9241-4257-BC48-D3E9347B14C6}" type="sibTrans" cxnId="{40850C48-96A5-45BF-A79A-432380CF910A}">
      <dgm:prSet/>
      <dgm:spPr/>
      <dgm:t>
        <a:bodyPr/>
        <a:lstStyle/>
        <a:p>
          <a:endParaRPr lang="cs-CZ"/>
        </a:p>
      </dgm:t>
    </dgm:pt>
    <dgm:pt modelId="{3327401D-859C-4D73-93CD-99D1E34234BD}">
      <dgm:prSet custT="1"/>
      <dgm:spPr/>
      <dgm:t>
        <a:bodyPr/>
        <a:lstStyle/>
        <a:p>
          <a:r>
            <a:rPr lang="cs-CZ" sz="1800" dirty="0"/>
            <a:t>BIP</a:t>
          </a:r>
        </a:p>
      </dgm:t>
    </dgm:pt>
    <dgm:pt modelId="{E4141A0B-BE0F-45FC-B7AD-F09217C37418}" type="parTrans" cxnId="{D00B40E9-A12E-4BA2-AF39-9BC71C7BEF6C}">
      <dgm:prSet/>
      <dgm:spPr/>
      <dgm:t>
        <a:bodyPr/>
        <a:lstStyle/>
        <a:p>
          <a:endParaRPr lang="cs-CZ"/>
        </a:p>
      </dgm:t>
    </dgm:pt>
    <dgm:pt modelId="{0F7BDD8C-E90C-42CC-94DB-A08852B2E6F9}" type="sibTrans" cxnId="{D00B40E9-A12E-4BA2-AF39-9BC71C7BEF6C}">
      <dgm:prSet/>
      <dgm:spPr/>
      <dgm:t>
        <a:bodyPr/>
        <a:lstStyle/>
        <a:p>
          <a:endParaRPr lang="cs-CZ"/>
        </a:p>
      </dgm:t>
    </dgm:pt>
    <dgm:pt modelId="{F7117112-24A5-4A53-B232-990EF73D1DA6}">
      <dgm:prSet custT="1"/>
      <dgm:spPr/>
      <dgm:t>
        <a:bodyPr/>
        <a:lstStyle/>
        <a:p>
          <a:endParaRPr lang="cs-CZ" sz="1800" dirty="0"/>
        </a:p>
      </dgm:t>
    </dgm:pt>
    <dgm:pt modelId="{40B5F1EA-61DF-4BC8-9850-C5BCA70375B8}" type="parTrans" cxnId="{C29BE62F-ED53-43AA-8D29-145F9EF8BB1F}">
      <dgm:prSet/>
      <dgm:spPr/>
      <dgm:t>
        <a:bodyPr/>
        <a:lstStyle/>
        <a:p>
          <a:endParaRPr lang="cs-CZ"/>
        </a:p>
      </dgm:t>
    </dgm:pt>
    <dgm:pt modelId="{97CA8A97-B57D-4E24-950C-49F28372E40B}" type="sibTrans" cxnId="{C29BE62F-ED53-43AA-8D29-145F9EF8BB1F}">
      <dgm:prSet/>
      <dgm:spPr/>
      <dgm:t>
        <a:bodyPr/>
        <a:lstStyle/>
        <a:p>
          <a:endParaRPr lang="cs-CZ"/>
        </a:p>
      </dgm:t>
    </dgm:pt>
    <dgm:pt modelId="{1017DE5B-E20B-4A77-A57D-FAF7D796B911}">
      <dgm:prSet custT="1"/>
      <dgm:spPr/>
      <dgm:t>
        <a:bodyPr/>
        <a:lstStyle/>
        <a:p>
          <a:r>
            <a:rPr lang="cs-CZ" sz="1800" dirty="0"/>
            <a:t>virtuální a fyzická část</a:t>
          </a:r>
        </a:p>
      </dgm:t>
    </dgm:pt>
    <dgm:pt modelId="{5DC8AE23-C7C3-4CD3-91B0-726B938F94C6}" type="parTrans" cxnId="{BA215EDB-E579-40F5-BB8B-0F066DE19DF4}">
      <dgm:prSet/>
      <dgm:spPr/>
      <dgm:t>
        <a:bodyPr/>
        <a:lstStyle/>
        <a:p>
          <a:endParaRPr lang="cs-CZ"/>
        </a:p>
      </dgm:t>
    </dgm:pt>
    <dgm:pt modelId="{F1D12B2A-3727-40F6-ADB8-28A8CD13C2AE}" type="sibTrans" cxnId="{BA215EDB-E579-40F5-BB8B-0F066DE19DF4}">
      <dgm:prSet/>
      <dgm:spPr/>
      <dgm:t>
        <a:bodyPr/>
        <a:lstStyle/>
        <a:p>
          <a:endParaRPr lang="cs-CZ"/>
        </a:p>
      </dgm:t>
    </dgm:pt>
    <dgm:pt modelId="{51B1E913-9ACA-40EF-9CCA-CDD04880A7B4}">
      <dgm:prSet custT="1"/>
      <dgm:spPr/>
      <dgm:t>
        <a:bodyPr/>
        <a:lstStyle/>
        <a:p>
          <a:r>
            <a:rPr lang="cs-CZ" sz="1800" dirty="0"/>
            <a:t>min. 5 pracovních dní fyzické mobility</a:t>
          </a:r>
        </a:p>
      </dgm:t>
    </dgm:pt>
    <dgm:pt modelId="{F56BE616-7888-4BFE-AECF-AB47FAA2E8CD}" type="parTrans" cxnId="{91070038-88C2-4EB4-99AB-36419603FB98}">
      <dgm:prSet/>
      <dgm:spPr/>
      <dgm:t>
        <a:bodyPr/>
        <a:lstStyle/>
        <a:p>
          <a:endParaRPr lang="cs-CZ"/>
        </a:p>
      </dgm:t>
    </dgm:pt>
    <dgm:pt modelId="{CC586987-418A-434B-893B-358B33B65754}" type="sibTrans" cxnId="{91070038-88C2-4EB4-99AB-36419603FB98}">
      <dgm:prSet/>
      <dgm:spPr/>
      <dgm:t>
        <a:bodyPr/>
        <a:lstStyle/>
        <a:p>
          <a:endParaRPr lang="cs-CZ"/>
        </a:p>
      </dgm:t>
    </dgm:pt>
    <dgm:pt modelId="{C721B30B-F01E-410B-B1CB-6FDA74004C6C}" type="pres">
      <dgm:prSet presAssocID="{EA5ECFC0-9884-4EF9-BEE4-248208739EF9}" presName="Name0" presStyleCnt="0">
        <dgm:presLayoutVars>
          <dgm:dir/>
          <dgm:animLvl val="lvl"/>
          <dgm:resizeHandles val="exact"/>
        </dgm:presLayoutVars>
      </dgm:prSet>
      <dgm:spPr/>
    </dgm:pt>
    <dgm:pt modelId="{669621CD-7E30-42FB-A4C8-3E24C12400DA}" type="pres">
      <dgm:prSet presAssocID="{4546F689-1D94-469F-A84E-B754634ED46A}" presName="linNode" presStyleCnt="0"/>
      <dgm:spPr/>
    </dgm:pt>
    <dgm:pt modelId="{515A5EF4-A4DE-4DC3-B432-CCF139802EC7}" type="pres">
      <dgm:prSet presAssocID="{4546F689-1D94-469F-A84E-B754634ED46A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BB4F5852-44ED-44C9-A462-428177012F50}" type="pres">
      <dgm:prSet presAssocID="{4546F689-1D94-469F-A84E-B754634ED46A}" presName="descendantText" presStyleLbl="alignAccFollowNode1" presStyleIdx="0" presStyleCnt="3">
        <dgm:presLayoutVars>
          <dgm:bulletEnabled val="1"/>
        </dgm:presLayoutVars>
      </dgm:prSet>
      <dgm:spPr/>
    </dgm:pt>
    <dgm:pt modelId="{A213A778-CA92-4D3B-B575-CE77A2CDBF8E}" type="pres">
      <dgm:prSet presAssocID="{91C0914D-1B96-4CEF-8A14-D218216B3362}" presName="sp" presStyleCnt="0"/>
      <dgm:spPr/>
    </dgm:pt>
    <dgm:pt modelId="{95AE73F6-DD90-4E51-A986-FE9905B8D8E5}" type="pres">
      <dgm:prSet presAssocID="{8A6C884A-A334-4155-A814-698CE64EACAC}" presName="linNode" presStyleCnt="0"/>
      <dgm:spPr/>
    </dgm:pt>
    <dgm:pt modelId="{4CAFE3B3-8F99-44DC-BB19-3C651A93CEB0}" type="pres">
      <dgm:prSet presAssocID="{8A6C884A-A334-4155-A814-698CE64EACAC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B9638C56-8EAA-4C68-8A32-2167E883A5A6}" type="pres">
      <dgm:prSet presAssocID="{8A6C884A-A334-4155-A814-698CE64EACAC}" presName="descendantText" presStyleLbl="alignAccFollowNode1" presStyleIdx="1" presStyleCnt="3">
        <dgm:presLayoutVars>
          <dgm:bulletEnabled val="1"/>
        </dgm:presLayoutVars>
      </dgm:prSet>
      <dgm:spPr/>
    </dgm:pt>
    <dgm:pt modelId="{72515CDC-21F3-4AD4-AE3C-4B7ED1BAA04C}" type="pres">
      <dgm:prSet presAssocID="{CF45AE40-B50A-4859-A286-B38EF8A7695C}" presName="sp" presStyleCnt="0"/>
      <dgm:spPr/>
    </dgm:pt>
    <dgm:pt modelId="{53FA1C7F-034B-48B2-8972-C7A78E1A9418}" type="pres">
      <dgm:prSet presAssocID="{54E2F092-A777-4D1B-9EEA-19F92E45905A}" presName="linNode" presStyleCnt="0"/>
      <dgm:spPr/>
    </dgm:pt>
    <dgm:pt modelId="{1A994C55-006A-4A28-B4EB-670EDD515905}" type="pres">
      <dgm:prSet presAssocID="{54E2F092-A777-4D1B-9EEA-19F92E45905A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F40E0B21-DCA0-41B0-A362-3ED1C3724A13}" type="pres">
      <dgm:prSet presAssocID="{54E2F092-A777-4D1B-9EEA-19F92E45905A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F6A76701-AFB7-43C0-950F-E285C778B7CB}" type="presOf" srcId="{AA05F115-E925-4D0E-BF6C-A286B700D08A}" destId="{F40E0B21-DCA0-41B0-A362-3ED1C3724A13}" srcOrd="0" destOrd="0" presId="urn:microsoft.com/office/officeart/2005/8/layout/vList5"/>
    <dgm:cxn modelId="{F84B0610-D43B-468A-B953-440195CB9FC2}" type="presOf" srcId="{3327401D-859C-4D73-93CD-99D1E34234BD}" destId="{F40E0B21-DCA0-41B0-A362-3ED1C3724A13}" srcOrd="0" destOrd="2" presId="urn:microsoft.com/office/officeart/2005/8/layout/vList5"/>
    <dgm:cxn modelId="{8F0A321B-5D05-4DFD-ACF5-EFAABA691026}" srcId="{EA5ECFC0-9884-4EF9-BEE4-248208739EF9}" destId="{4546F689-1D94-469F-A84E-B754634ED46A}" srcOrd="0" destOrd="0" parTransId="{ECAC3B0A-80A3-4D28-821A-7F8F8A78DD2F}" sibTransId="{91C0914D-1B96-4CEF-8A14-D218216B3362}"/>
    <dgm:cxn modelId="{B114C31F-66B7-424E-B163-DB03B56038CE}" type="presOf" srcId="{F7117112-24A5-4A53-B232-990EF73D1DA6}" destId="{F40E0B21-DCA0-41B0-A362-3ED1C3724A13}" srcOrd="0" destOrd="1" presId="urn:microsoft.com/office/officeart/2005/8/layout/vList5"/>
    <dgm:cxn modelId="{49935321-2561-4C2B-B691-EE513C03E5DA}" srcId="{EA5ECFC0-9884-4EF9-BEE4-248208739EF9}" destId="{54E2F092-A777-4D1B-9EEA-19F92E45905A}" srcOrd="2" destOrd="0" parTransId="{70C6D128-4013-45B3-8A24-23D900B91E4B}" sibTransId="{4EC1BBF7-1B67-4F63-AD74-A4A25A86D7E3}"/>
    <dgm:cxn modelId="{C29BE62F-ED53-43AA-8D29-145F9EF8BB1F}" srcId="{54E2F092-A777-4D1B-9EEA-19F92E45905A}" destId="{F7117112-24A5-4A53-B232-990EF73D1DA6}" srcOrd="1" destOrd="0" parTransId="{40B5F1EA-61DF-4BC8-9850-C5BCA70375B8}" sibTransId="{97CA8A97-B57D-4E24-950C-49F28372E40B}"/>
    <dgm:cxn modelId="{91070038-88C2-4EB4-99AB-36419603FB98}" srcId="{3327401D-859C-4D73-93CD-99D1E34234BD}" destId="{51B1E913-9ACA-40EF-9CCA-CDD04880A7B4}" srcOrd="1" destOrd="0" parTransId="{F56BE616-7888-4BFE-AECF-AB47FAA2E8CD}" sibTransId="{CC586987-418A-434B-893B-358B33B65754}"/>
    <dgm:cxn modelId="{7E49DB40-A2F9-46EF-B884-FD268AF2934C}" srcId="{EA5ECFC0-9884-4EF9-BEE4-248208739EF9}" destId="{8A6C884A-A334-4155-A814-698CE64EACAC}" srcOrd="1" destOrd="0" parTransId="{E8B5463D-216C-4CC0-82BE-37931C0946E2}" sibTransId="{CF45AE40-B50A-4859-A286-B38EF8A7695C}"/>
    <dgm:cxn modelId="{ED329E64-26B2-4510-861B-0E475A2E227C}" srcId="{8A6C884A-A334-4155-A814-698CE64EACAC}" destId="{144BB404-3FDC-44BB-AA99-513ABB1ABDE0}" srcOrd="0" destOrd="0" parTransId="{A5CF8A26-9D2F-48CC-A0E0-917880659AC4}" sibTransId="{D83340B6-14CA-4FE6-86E9-37E0C575669A}"/>
    <dgm:cxn modelId="{40850C48-96A5-45BF-A79A-432380CF910A}" srcId="{54E2F092-A777-4D1B-9EEA-19F92E45905A}" destId="{AA05F115-E925-4D0E-BF6C-A286B700D08A}" srcOrd="0" destOrd="0" parTransId="{4A0B138D-C3DA-415E-8B75-21930BD94645}" sibTransId="{418EDA1D-9241-4257-BC48-D3E9347B14C6}"/>
    <dgm:cxn modelId="{6EF44751-C2A9-45C1-8B2C-9A78D331267F}" type="presOf" srcId="{51B1E913-9ACA-40EF-9CCA-CDD04880A7B4}" destId="{F40E0B21-DCA0-41B0-A362-3ED1C3724A13}" srcOrd="0" destOrd="4" presId="urn:microsoft.com/office/officeart/2005/8/layout/vList5"/>
    <dgm:cxn modelId="{10C99072-016E-4FF2-9525-02C564D18957}" type="presOf" srcId="{1017DE5B-E20B-4A77-A57D-FAF7D796B911}" destId="{F40E0B21-DCA0-41B0-A362-3ED1C3724A13}" srcOrd="0" destOrd="3" presId="urn:microsoft.com/office/officeart/2005/8/layout/vList5"/>
    <dgm:cxn modelId="{CC1FA855-1F26-42F3-8ABA-A7E41BE84948}" srcId="{4546F689-1D94-469F-A84E-B754634ED46A}" destId="{7AD11D4A-906F-4199-A9D5-C61B2EFFF66F}" srcOrd="0" destOrd="0" parTransId="{4AFE268E-82C5-46CB-8E45-60AC58726818}" sibTransId="{11001BCD-C5B4-42E4-BE81-2B3AB57AB6C2}"/>
    <dgm:cxn modelId="{BABCE97E-35E8-40A0-B626-A17AD6260443}" type="presOf" srcId="{8A6C884A-A334-4155-A814-698CE64EACAC}" destId="{4CAFE3B3-8F99-44DC-BB19-3C651A93CEB0}" srcOrd="0" destOrd="0" presId="urn:microsoft.com/office/officeart/2005/8/layout/vList5"/>
    <dgm:cxn modelId="{79197B86-A58F-4050-90B7-B16C174ABF4D}" type="presOf" srcId="{EA5ECFC0-9884-4EF9-BEE4-248208739EF9}" destId="{C721B30B-F01E-410B-B1CB-6FDA74004C6C}" srcOrd="0" destOrd="0" presId="urn:microsoft.com/office/officeart/2005/8/layout/vList5"/>
    <dgm:cxn modelId="{4A041DC2-FD0D-48D2-B55E-5454E78D4D6E}" type="presOf" srcId="{4546F689-1D94-469F-A84E-B754634ED46A}" destId="{515A5EF4-A4DE-4DC3-B432-CCF139802EC7}" srcOrd="0" destOrd="0" presId="urn:microsoft.com/office/officeart/2005/8/layout/vList5"/>
    <dgm:cxn modelId="{0CE836D5-7D55-4409-98B4-89AAC1CF6A6A}" type="presOf" srcId="{7AD11D4A-906F-4199-A9D5-C61B2EFFF66F}" destId="{BB4F5852-44ED-44C9-A462-428177012F50}" srcOrd="0" destOrd="0" presId="urn:microsoft.com/office/officeart/2005/8/layout/vList5"/>
    <dgm:cxn modelId="{BA215EDB-E579-40F5-BB8B-0F066DE19DF4}" srcId="{3327401D-859C-4D73-93CD-99D1E34234BD}" destId="{1017DE5B-E20B-4A77-A57D-FAF7D796B911}" srcOrd="0" destOrd="0" parTransId="{5DC8AE23-C7C3-4CD3-91B0-726B938F94C6}" sibTransId="{F1D12B2A-3727-40F6-ADB8-28A8CD13C2AE}"/>
    <dgm:cxn modelId="{D00B40E9-A12E-4BA2-AF39-9BC71C7BEF6C}" srcId="{54E2F092-A777-4D1B-9EEA-19F92E45905A}" destId="{3327401D-859C-4D73-93CD-99D1E34234BD}" srcOrd="2" destOrd="0" parTransId="{E4141A0B-BE0F-45FC-B7AD-F09217C37418}" sibTransId="{0F7BDD8C-E90C-42CC-94DB-A08852B2E6F9}"/>
    <dgm:cxn modelId="{459BC3F4-2442-462E-9652-C553C12226E1}" type="presOf" srcId="{144BB404-3FDC-44BB-AA99-513ABB1ABDE0}" destId="{B9638C56-8EAA-4C68-8A32-2167E883A5A6}" srcOrd="0" destOrd="0" presId="urn:microsoft.com/office/officeart/2005/8/layout/vList5"/>
    <dgm:cxn modelId="{81610BF5-3A70-4CC7-B436-B6DEF5F0455D}" type="presOf" srcId="{54E2F092-A777-4D1B-9EEA-19F92E45905A}" destId="{1A994C55-006A-4A28-B4EB-670EDD515905}" srcOrd="0" destOrd="0" presId="urn:microsoft.com/office/officeart/2005/8/layout/vList5"/>
    <dgm:cxn modelId="{85E410AA-CEEA-4EF6-A708-ABA9924C6C8B}" type="presParOf" srcId="{C721B30B-F01E-410B-B1CB-6FDA74004C6C}" destId="{669621CD-7E30-42FB-A4C8-3E24C12400DA}" srcOrd="0" destOrd="0" presId="urn:microsoft.com/office/officeart/2005/8/layout/vList5"/>
    <dgm:cxn modelId="{A9BDF231-4CF6-4204-A5D9-1974FBA51E25}" type="presParOf" srcId="{669621CD-7E30-42FB-A4C8-3E24C12400DA}" destId="{515A5EF4-A4DE-4DC3-B432-CCF139802EC7}" srcOrd="0" destOrd="0" presId="urn:microsoft.com/office/officeart/2005/8/layout/vList5"/>
    <dgm:cxn modelId="{41C686E0-C415-4118-B846-0A25CE641E8A}" type="presParOf" srcId="{669621CD-7E30-42FB-A4C8-3E24C12400DA}" destId="{BB4F5852-44ED-44C9-A462-428177012F50}" srcOrd="1" destOrd="0" presId="urn:microsoft.com/office/officeart/2005/8/layout/vList5"/>
    <dgm:cxn modelId="{D9C723D8-E053-433A-B2C6-0FE1EC42604A}" type="presParOf" srcId="{C721B30B-F01E-410B-B1CB-6FDA74004C6C}" destId="{A213A778-CA92-4D3B-B575-CE77A2CDBF8E}" srcOrd="1" destOrd="0" presId="urn:microsoft.com/office/officeart/2005/8/layout/vList5"/>
    <dgm:cxn modelId="{EB4A5BA0-E5D4-4CB8-A9F8-8B0431D738F4}" type="presParOf" srcId="{C721B30B-F01E-410B-B1CB-6FDA74004C6C}" destId="{95AE73F6-DD90-4E51-A986-FE9905B8D8E5}" srcOrd="2" destOrd="0" presId="urn:microsoft.com/office/officeart/2005/8/layout/vList5"/>
    <dgm:cxn modelId="{28627884-821A-44E8-9D51-D278247F79CF}" type="presParOf" srcId="{95AE73F6-DD90-4E51-A986-FE9905B8D8E5}" destId="{4CAFE3B3-8F99-44DC-BB19-3C651A93CEB0}" srcOrd="0" destOrd="0" presId="urn:microsoft.com/office/officeart/2005/8/layout/vList5"/>
    <dgm:cxn modelId="{2B850847-CE3E-4EA0-8EDE-6EBAF0892572}" type="presParOf" srcId="{95AE73F6-DD90-4E51-A986-FE9905B8D8E5}" destId="{B9638C56-8EAA-4C68-8A32-2167E883A5A6}" srcOrd="1" destOrd="0" presId="urn:microsoft.com/office/officeart/2005/8/layout/vList5"/>
    <dgm:cxn modelId="{F635801E-E5E9-41CF-B8E8-E46CA46AC092}" type="presParOf" srcId="{C721B30B-F01E-410B-B1CB-6FDA74004C6C}" destId="{72515CDC-21F3-4AD4-AE3C-4B7ED1BAA04C}" srcOrd="3" destOrd="0" presId="urn:microsoft.com/office/officeart/2005/8/layout/vList5"/>
    <dgm:cxn modelId="{188BEF94-26B0-4762-91EF-54160C03836D}" type="presParOf" srcId="{C721B30B-F01E-410B-B1CB-6FDA74004C6C}" destId="{53FA1C7F-034B-48B2-8972-C7A78E1A9418}" srcOrd="4" destOrd="0" presId="urn:microsoft.com/office/officeart/2005/8/layout/vList5"/>
    <dgm:cxn modelId="{A00FECE3-9C02-40E8-A019-98211A66688B}" type="presParOf" srcId="{53FA1C7F-034B-48B2-8972-C7A78E1A9418}" destId="{1A994C55-006A-4A28-B4EB-670EDD515905}" srcOrd="0" destOrd="0" presId="urn:microsoft.com/office/officeart/2005/8/layout/vList5"/>
    <dgm:cxn modelId="{F94608BB-5BB1-4EBF-BB23-4FBC45237625}" type="presParOf" srcId="{53FA1C7F-034B-48B2-8972-C7A78E1A9418}" destId="{F40E0B21-DCA0-41B0-A362-3ED1C3724A13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A5ECFC0-9884-4EF9-BEE4-248208739EF9}" type="doc">
      <dgm:prSet loTypeId="urn:microsoft.com/office/officeart/2018/2/layout/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546F689-1D94-469F-A84E-B754634ED46A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cs-CZ" dirty="0"/>
            <a:t>Přihláška</a:t>
          </a:r>
        </a:p>
      </dgm:t>
    </dgm:pt>
    <dgm:pt modelId="{ECAC3B0A-80A3-4D28-821A-7F8F8A78DD2F}" type="parTrans" cxnId="{8F0A321B-5D05-4DFD-ACF5-EFAABA691026}">
      <dgm:prSet/>
      <dgm:spPr/>
      <dgm:t>
        <a:bodyPr/>
        <a:lstStyle/>
        <a:p>
          <a:endParaRPr lang="cs-CZ"/>
        </a:p>
      </dgm:t>
    </dgm:pt>
    <dgm:pt modelId="{91C0914D-1B96-4CEF-8A14-D218216B3362}" type="sibTrans" cxnId="{8F0A321B-5D05-4DFD-ACF5-EFAABA691026}">
      <dgm:prSet/>
      <dgm:spPr/>
      <dgm:t>
        <a:bodyPr/>
        <a:lstStyle/>
        <a:p>
          <a:endParaRPr lang="cs-CZ"/>
        </a:p>
      </dgm:t>
    </dgm:pt>
    <dgm:pt modelId="{212B4E5E-2686-43BA-9344-0337D5F81D2C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K dispozici na webu </a:t>
          </a:r>
          <a:r>
            <a:rPr lang="cs-CZ" dirty="0">
              <a:hlinkClick xmlns:r="http://schemas.openxmlformats.org/officeDocument/2006/relationships" r:id="rId1"/>
            </a:rPr>
            <a:t>UTB</a:t>
          </a:r>
          <a:endParaRPr lang="cs-CZ" dirty="0"/>
        </a:p>
        <a:p>
          <a:pPr>
            <a:lnSpc>
              <a:spcPct val="100000"/>
            </a:lnSpc>
          </a:pPr>
          <a:endParaRPr lang="cs-CZ" dirty="0"/>
        </a:p>
        <a:p>
          <a:pPr>
            <a:lnSpc>
              <a:spcPct val="100000"/>
            </a:lnSpc>
          </a:pPr>
          <a:r>
            <a:rPr lang="cs-CZ" dirty="0"/>
            <a:t>- Předběžná destinace výjezd</a:t>
          </a:r>
        </a:p>
        <a:p>
          <a:pPr>
            <a:lnSpc>
              <a:spcPct val="100000"/>
            </a:lnSpc>
          </a:pPr>
          <a:r>
            <a:rPr lang="cs-CZ" dirty="0"/>
            <a:t>- Předběžná přijímající instituce</a:t>
          </a:r>
        </a:p>
        <a:p>
          <a:pPr>
            <a:lnSpc>
              <a:spcPct val="100000"/>
            </a:lnSpc>
          </a:pPr>
          <a:r>
            <a:rPr lang="cs-CZ" dirty="0"/>
            <a:t>- Předběžný termín</a:t>
          </a:r>
        </a:p>
        <a:p>
          <a:pPr>
            <a:lnSpc>
              <a:spcPct val="100000"/>
            </a:lnSpc>
          </a:pPr>
          <a:r>
            <a:rPr lang="cs-CZ" dirty="0"/>
            <a:t>- Zaměření školení (vzdělávací akce, stínování, jazykový kurz)</a:t>
          </a:r>
        </a:p>
        <a:p>
          <a:pPr>
            <a:lnSpc>
              <a:spcPct val="100000"/>
            </a:lnSpc>
          </a:pPr>
          <a:r>
            <a:rPr lang="cs-CZ" dirty="0"/>
            <a:t>- Motivace k výjezdu, plánovaný přínos</a:t>
          </a:r>
        </a:p>
      </dgm:t>
    </dgm:pt>
    <dgm:pt modelId="{B1310175-B814-42B5-8F93-CE04726AE6DE}" type="parTrans" cxnId="{112EE6D4-C74E-4A49-8C26-968F0D222F6D}">
      <dgm:prSet/>
      <dgm:spPr/>
      <dgm:t>
        <a:bodyPr/>
        <a:lstStyle/>
        <a:p>
          <a:endParaRPr lang="cs-CZ"/>
        </a:p>
      </dgm:t>
    </dgm:pt>
    <dgm:pt modelId="{083B355C-9FFA-4FB8-874D-0E1718B02233}" type="sibTrans" cxnId="{112EE6D4-C74E-4A49-8C26-968F0D222F6D}">
      <dgm:prSet/>
      <dgm:spPr/>
      <dgm:t>
        <a:bodyPr/>
        <a:lstStyle/>
        <a:p>
          <a:endParaRPr lang="cs-CZ"/>
        </a:p>
      </dgm:t>
    </dgm:pt>
    <dgm:pt modelId="{7070CD9F-5694-427A-9795-0F5B688F660C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cs-CZ" dirty="0"/>
            <a:t>Podání přihlášky</a:t>
          </a:r>
        </a:p>
      </dgm:t>
    </dgm:pt>
    <dgm:pt modelId="{8ECA0082-CC8D-4A6B-8F5A-A176120E3D8C}" type="parTrans" cxnId="{513D8D4D-5E01-4152-A242-24A0D9D62D90}">
      <dgm:prSet/>
      <dgm:spPr/>
      <dgm:t>
        <a:bodyPr/>
        <a:lstStyle/>
        <a:p>
          <a:endParaRPr lang="cs-CZ"/>
        </a:p>
      </dgm:t>
    </dgm:pt>
    <dgm:pt modelId="{C638442F-DD33-43FC-B30B-565C40F2B499}" type="sibTrans" cxnId="{513D8D4D-5E01-4152-A242-24A0D9D62D90}">
      <dgm:prSet/>
      <dgm:spPr/>
      <dgm:t>
        <a:bodyPr/>
        <a:lstStyle/>
        <a:p>
          <a:endParaRPr lang="cs-CZ"/>
        </a:p>
      </dgm:t>
    </dgm:pt>
    <dgm:pt modelId="{BBF5485A-315C-4537-9F70-673B120B4CB4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Řádně vyplněnou a podepsanou</a:t>
          </a:r>
        </a:p>
        <a:p>
          <a:pPr>
            <a:lnSpc>
              <a:spcPct val="100000"/>
            </a:lnSpc>
          </a:pPr>
          <a:endParaRPr lang="cs-CZ" dirty="0"/>
        </a:p>
      </dgm:t>
    </dgm:pt>
    <dgm:pt modelId="{2C47EDA8-F239-4EE4-A6BA-EE914CA894C7}" type="parTrans" cxnId="{C27916DE-64BE-4924-AE47-434CF219A21E}">
      <dgm:prSet/>
      <dgm:spPr/>
      <dgm:t>
        <a:bodyPr/>
        <a:lstStyle/>
        <a:p>
          <a:endParaRPr lang="cs-CZ"/>
        </a:p>
      </dgm:t>
    </dgm:pt>
    <dgm:pt modelId="{109A40E6-1BAA-4DB7-ABAE-8ED0A0ABFC07}" type="sibTrans" cxnId="{C27916DE-64BE-4924-AE47-434CF219A21E}">
      <dgm:prSet/>
      <dgm:spPr/>
      <dgm:t>
        <a:bodyPr/>
        <a:lstStyle/>
        <a:p>
          <a:endParaRPr lang="cs-CZ"/>
        </a:p>
      </dgm:t>
    </dgm:pt>
    <dgm:pt modelId="{9A64785E-F4D0-400D-8B59-C94BDFDC7E78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- Koordinátorovi pro mezinárodní vztahy dané fakulty</a:t>
          </a:r>
        </a:p>
        <a:p>
          <a:pPr>
            <a:lnSpc>
              <a:spcPct val="100000"/>
            </a:lnSpc>
          </a:pPr>
          <a:endParaRPr lang="cs-CZ" dirty="0"/>
        </a:p>
      </dgm:t>
    </dgm:pt>
    <dgm:pt modelId="{BDBAB83F-C4F0-42DA-A6A6-0271020807F9}" type="parTrans" cxnId="{C775765B-AF67-4895-B063-CBD0AB49ADE0}">
      <dgm:prSet/>
      <dgm:spPr/>
      <dgm:t>
        <a:bodyPr/>
        <a:lstStyle/>
        <a:p>
          <a:endParaRPr lang="cs-CZ"/>
        </a:p>
      </dgm:t>
    </dgm:pt>
    <dgm:pt modelId="{00428856-69F8-45E3-BC11-74596A88F1C0}" type="sibTrans" cxnId="{C775765B-AF67-4895-B063-CBD0AB49ADE0}">
      <dgm:prSet/>
      <dgm:spPr/>
      <dgm:t>
        <a:bodyPr/>
        <a:lstStyle/>
        <a:p>
          <a:endParaRPr lang="cs-CZ"/>
        </a:p>
      </dgm:t>
    </dgm:pt>
    <dgm:pt modelId="{D8C752AF-DA62-4859-B516-A59B9D460540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- Řediteli součásti</a:t>
          </a:r>
        </a:p>
        <a:p>
          <a:pPr>
            <a:lnSpc>
              <a:spcPct val="100000"/>
            </a:lnSpc>
          </a:pPr>
          <a:endParaRPr lang="cs-CZ" dirty="0"/>
        </a:p>
      </dgm:t>
    </dgm:pt>
    <dgm:pt modelId="{257B0CD5-6290-4D3F-992F-C571D5314380}" type="parTrans" cxnId="{916DFD69-D42D-4240-A11F-2F966D23E160}">
      <dgm:prSet/>
      <dgm:spPr/>
      <dgm:t>
        <a:bodyPr/>
        <a:lstStyle/>
        <a:p>
          <a:endParaRPr lang="cs-CZ"/>
        </a:p>
      </dgm:t>
    </dgm:pt>
    <dgm:pt modelId="{A3FD1114-2AFD-4C5D-84D2-80EF05B5A07C}" type="sibTrans" cxnId="{916DFD69-D42D-4240-A11F-2F966D23E160}">
      <dgm:prSet/>
      <dgm:spPr/>
      <dgm:t>
        <a:bodyPr/>
        <a:lstStyle/>
        <a:p>
          <a:endParaRPr lang="cs-CZ"/>
        </a:p>
      </dgm:t>
    </dgm:pt>
    <dgm:pt modelId="{444A11A3-CBF5-46D9-B392-6C49B612087E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- MO (zaměstnanci rektorátu)</a:t>
          </a:r>
        </a:p>
      </dgm:t>
    </dgm:pt>
    <dgm:pt modelId="{2E072D6C-AE4B-4F67-9531-74A648FF53A4}" type="parTrans" cxnId="{DEB6BE69-8650-4077-A94B-160E8737E74F}">
      <dgm:prSet/>
      <dgm:spPr/>
      <dgm:t>
        <a:bodyPr/>
        <a:lstStyle/>
        <a:p>
          <a:endParaRPr lang="cs-CZ"/>
        </a:p>
      </dgm:t>
    </dgm:pt>
    <dgm:pt modelId="{3F074125-536D-476B-A9D4-4BAC340EC884}" type="sibTrans" cxnId="{DEB6BE69-8650-4077-A94B-160E8737E74F}">
      <dgm:prSet/>
      <dgm:spPr/>
      <dgm:t>
        <a:bodyPr/>
        <a:lstStyle/>
        <a:p>
          <a:endParaRPr lang="cs-CZ"/>
        </a:p>
      </dgm:t>
    </dgm:pt>
    <dgm:pt modelId="{8E78E717-37DF-45FE-81D0-34CCEDB2FD63}" type="pres">
      <dgm:prSet presAssocID="{EA5ECFC0-9884-4EF9-BEE4-248208739EF9}" presName="root" presStyleCnt="0">
        <dgm:presLayoutVars>
          <dgm:dir/>
          <dgm:resizeHandles val="exact"/>
        </dgm:presLayoutVars>
      </dgm:prSet>
      <dgm:spPr/>
    </dgm:pt>
    <dgm:pt modelId="{874C3C8D-1B67-4FE1-A653-FC79781CCC09}" type="pres">
      <dgm:prSet presAssocID="{4546F689-1D94-469F-A84E-B754634ED46A}" presName="compNode" presStyleCnt="0"/>
      <dgm:spPr/>
    </dgm:pt>
    <dgm:pt modelId="{1ABCF4B1-F37D-4B09-BB91-04BB762AAD06}" type="pres">
      <dgm:prSet presAssocID="{4546F689-1D94-469F-A84E-B754634ED46A}" presName="iconRect" presStyleLbl="node1" presStyleIdx="0" presStyleCnt="2"/>
      <dgm:spPr>
        <a:blipFill>
          <a:blip xmlns:r="http://schemas.openxmlformats.org/officeDocument/2006/relationships"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kument se souvislou výplní"/>
        </a:ext>
      </dgm:extLst>
    </dgm:pt>
    <dgm:pt modelId="{70DAD6BF-07FA-4D0B-9B5F-22C31E497456}" type="pres">
      <dgm:prSet presAssocID="{4546F689-1D94-469F-A84E-B754634ED46A}" presName="iconSpace" presStyleCnt="0"/>
      <dgm:spPr/>
    </dgm:pt>
    <dgm:pt modelId="{9FB034DF-0541-40D1-B0D7-72A61F3C6872}" type="pres">
      <dgm:prSet presAssocID="{4546F689-1D94-469F-A84E-B754634ED46A}" presName="parTx" presStyleLbl="revTx" presStyleIdx="0" presStyleCnt="4">
        <dgm:presLayoutVars>
          <dgm:chMax val="0"/>
          <dgm:chPref val="0"/>
        </dgm:presLayoutVars>
      </dgm:prSet>
      <dgm:spPr/>
    </dgm:pt>
    <dgm:pt modelId="{175D75A1-590C-4C60-825C-32015C7B6941}" type="pres">
      <dgm:prSet presAssocID="{4546F689-1D94-469F-A84E-B754634ED46A}" presName="txSpace" presStyleCnt="0"/>
      <dgm:spPr/>
    </dgm:pt>
    <dgm:pt modelId="{B70954B4-AB98-42EA-AACE-1F5A155A84B2}" type="pres">
      <dgm:prSet presAssocID="{4546F689-1D94-469F-A84E-B754634ED46A}" presName="desTx" presStyleLbl="revTx" presStyleIdx="1" presStyleCnt="4">
        <dgm:presLayoutVars/>
      </dgm:prSet>
      <dgm:spPr/>
    </dgm:pt>
    <dgm:pt modelId="{812BC609-508F-4F9D-9C88-44498CCCEA5B}" type="pres">
      <dgm:prSet presAssocID="{91C0914D-1B96-4CEF-8A14-D218216B3362}" presName="sibTrans" presStyleCnt="0"/>
      <dgm:spPr/>
    </dgm:pt>
    <dgm:pt modelId="{2A3F5CB5-D6F7-44D0-8776-70745A356129}" type="pres">
      <dgm:prSet presAssocID="{7070CD9F-5694-427A-9795-0F5B688F660C}" presName="compNode" presStyleCnt="0"/>
      <dgm:spPr/>
    </dgm:pt>
    <dgm:pt modelId="{4A82B59B-0644-4970-A750-367607C50721}" type="pres">
      <dgm:prSet presAssocID="{7070CD9F-5694-427A-9795-0F5B688F660C}" presName="iconRect" presStyleLbl="node1" presStyleIdx="1" presStyleCnt="2"/>
      <dgm:spPr>
        <a:blipFill>
          <a:blip xmlns:r="http://schemas.openxmlformats.org/officeDocument/2006/relationships"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ontrolní seznam se souvislou výplní"/>
        </a:ext>
      </dgm:extLst>
    </dgm:pt>
    <dgm:pt modelId="{D25B0B26-1E52-4968-8B2E-5536382F0F06}" type="pres">
      <dgm:prSet presAssocID="{7070CD9F-5694-427A-9795-0F5B688F660C}" presName="iconSpace" presStyleCnt="0"/>
      <dgm:spPr/>
    </dgm:pt>
    <dgm:pt modelId="{B4F48E01-733A-4829-A578-D818FACDD15C}" type="pres">
      <dgm:prSet presAssocID="{7070CD9F-5694-427A-9795-0F5B688F660C}" presName="parTx" presStyleLbl="revTx" presStyleIdx="2" presStyleCnt="4">
        <dgm:presLayoutVars>
          <dgm:chMax val="0"/>
          <dgm:chPref val="0"/>
        </dgm:presLayoutVars>
      </dgm:prSet>
      <dgm:spPr/>
    </dgm:pt>
    <dgm:pt modelId="{A15F0EC6-AF2F-4C42-BFDC-0D813632D561}" type="pres">
      <dgm:prSet presAssocID="{7070CD9F-5694-427A-9795-0F5B688F660C}" presName="txSpace" presStyleCnt="0"/>
      <dgm:spPr/>
    </dgm:pt>
    <dgm:pt modelId="{F1173340-C6AC-4398-8AE8-B64145087965}" type="pres">
      <dgm:prSet presAssocID="{7070CD9F-5694-427A-9795-0F5B688F660C}" presName="desTx" presStyleLbl="revTx" presStyleIdx="3" presStyleCnt="4">
        <dgm:presLayoutVars/>
      </dgm:prSet>
      <dgm:spPr/>
    </dgm:pt>
  </dgm:ptLst>
  <dgm:cxnLst>
    <dgm:cxn modelId="{8F0A321B-5D05-4DFD-ACF5-EFAABA691026}" srcId="{EA5ECFC0-9884-4EF9-BEE4-248208739EF9}" destId="{4546F689-1D94-469F-A84E-B754634ED46A}" srcOrd="0" destOrd="0" parTransId="{ECAC3B0A-80A3-4D28-821A-7F8F8A78DD2F}" sibTransId="{91C0914D-1B96-4CEF-8A14-D218216B3362}"/>
    <dgm:cxn modelId="{BC412D2B-441C-4977-8834-9BBC5C1826E8}" type="presOf" srcId="{BBF5485A-315C-4537-9F70-673B120B4CB4}" destId="{F1173340-C6AC-4398-8AE8-B64145087965}" srcOrd="0" destOrd="0" presId="urn:microsoft.com/office/officeart/2018/2/layout/IconLabelDescriptionList"/>
    <dgm:cxn modelId="{C775765B-AF67-4895-B063-CBD0AB49ADE0}" srcId="{7070CD9F-5694-427A-9795-0F5B688F660C}" destId="{9A64785E-F4D0-400D-8B59-C94BDFDC7E78}" srcOrd="1" destOrd="0" parTransId="{BDBAB83F-C4F0-42DA-A6A6-0271020807F9}" sibTransId="{00428856-69F8-45E3-BC11-74596A88F1C0}"/>
    <dgm:cxn modelId="{F654AA47-ADEC-468A-8DBB-D70E5E8B12CD}" type="presOf" srcId="{EA5ECFC0-9884-4EF9-BEE4-248208739EF9}" destId="{8E78E717-37DF-45FE-81D0-34CCEDB2FD63}" srcOrd="0" destOrd="0" presId="urn:microsoft.com/office/officeart/2018/2/layout/IconLabelDescriptionList"/>
    <dgm:cxn modelId="{DEB6BE69-8650-4077-A94B-160E8737E74F}" srcId="{7070CD9F-5694-427A-9795-0F5B688F660C}" destId="{444A11A3-CBF5-46D9-B392-6C49B612087E}" srcOrd="3" destOrd="0" parTransId="{2E072D6C-AE4B-4F67-9531-74A648FF53A4}" sibTransId="{3F074125-536D-476B-A9D4-4BAC340EC884}"/>
    <dgm:cxn modelId="{916DFD69-D42D-4240-A11F-2F966D23E160}" srcId="{7070CD9F-5694-427A-9795-0F5B688F660C}" destId="{D8C752AF-DA62-4859-B516-A59B9D460540}" srcOrd="2" destOrd="0" parTransId="{257B0CD5-6290-4D3F-992F-C571D5314380}" sibTransId="{A3FD1114-2AFD-4C5D-84D2-80EF05B5A07C}"/>
    <dgm:cxn modelId="{23BDCE4A-495C-4921-A48E-FBAEBBC14031}" type="presOf" srcId="{444A11A3-CBF5-46D9-B392-6C49B612087E}" destId="{F1173340-C6AC-4398-8AE8-B64145087965}" srcOrd="0" destOrd="3" presId="urn:microsoft.com/office/officeart/2018/2/layout/IconLabelDescriptionList"/>
    <dgm:cxn modelId="{513D8D4D-5E01-4152-A242-24A0D9D62D90}" srcId="{EA5ECFC0-9884-4EF9-BEE4-248208739EF9}" destId="{7070CD9F-5694-427A-9795-0F5B688F660C}" srcOrd="1" destOrd="0" parTransId="{8ECA0082-CC8D-4A6B-8F5A-A176120E3D8C}" sibTransId="{C638442F-DD33-43FC-B30B-565C40F2B499}"/>
    <dgm:cxn modelId="{98383F91-9481-48E6-9B87-F94CAEDC94D1}" type="presOf" srcId="{212B4E5E-2686-43BA-9344-0337D5F81D2C}" destId="{B70954B4-AB98-42EA-AACE-1F5A155A84B2}" srcOrd="0" destOrd="0" presId="urn:microsoft.com/office/officeart/2018/2/layout/IconLabelDescriptionList"/>
    <dgm:cxn modelId="{242BCCBE-BAF9-4F21-B985-C6797AAE0255}" type="presOf" srcId="{7070CD9F-5694-427A-9795-0F5B688F660C}" destId="{B4F48E01-733A-4829-A578-D818FACDD15C}" srcOrd="0" destOrd="0" presId="urn:microsoft.com/office/officeart/2018/2/layout/IconLabelDescriptionList"/>
    <dgm:cxn modelId="{2EFBCDD3-D877-4635-9F7C-315E4765619E}" type="presOf" srcId="{9A64785E-F4D0-400D-8B59-C94BDFDC7E78}" destId="{F1173340-C6AC-4398-8AE8-B64145087965}" srcOrd="0" destOrd="1" presId="urn:microsoft.com/office/officeart/2018/2/layout/IconLabelDescriptionList"/>
    <dgm:cxn modelId="{112EE6D4-C74E-4A49-8C26-968F0D222F6D}" srcId="{4546F689-1D94-469F-A84E-B754634ED46A}" destId="{212B4E5E-2686-43BA-9344-0337D5F81D2C}" srcOrd="0" destOrd="0" parTransId="{B1310175-B814-42B5-8F93-CE04726AE6DE}" sibTransId="{083B355C-9FFA-4FB8-874D-0E1718B02233}"/>
    <dgm:cxn modelId="{63A174DA-64DA-45BA-8A6C-820D12115CD1}" type="presOf" srcId="{4546F689-1D94-469F-A84E-B754634ED46A}" destId="{9FB034DF-0541-40D1-B0D7-72A61F3C6872}" srcOrd="0" destOrd="0" presId="urn:microsoft.com/office/officeart/2018/2/layout/IconLabelDescriptionList"/>
    <dgm:cxn modelId="{C27916DE-64BE-4924-AE47-434CF219A21E}" srcId="{7070CD9F-5694-427A-9795-0F5B688F660C}" destId="{BBF5485A-315C-4537-9F70-673B120B4CB4}" srcOrd="0" destOrd="0" parTransId="{2C47EDA8-F239-4EE4-A6BA-EE914CA894C7}" sibTransId="{109A40E6-1BAA-4DB7-ABAE-8ED0A0ABFC07}"/>
    <dgm:cxn modelId="{BCFA26E6-70AC-4ABE-BF1A-B30DC969AF03}" type="presOf" srcId="{D8C752AF-DA62-4859-B516-A59B9D460540}" destId="{F1173340-C6AC-4398-8AE8-B64145087965}" srcOrd="0" destOrd="2" presId="urn:microsoft.com/office/officeart/2018/2/layout/IconLabelDescriptionList"/>
    <dgm:cxn modelId="{FD37D833-CB98-4E69-A0A2-489EB234513D}" type="presParOf" srcId="{8E78E717-37DF-45FE-81D0-34CCEDB2FD63}" destId="{874C3C8D-1B67-4FE1-A653-FC79781CCC09}" srcOrd="0" destOrd="0" presId="urn:microsoft.com/office/officeart/2018/2/layout/IconLabelDescriptionList"/>
    <dgm:cxn modelId="{52089E18-D4B4-4AE8-A814-2927087527E8}" type="presParOf" srcId="{874C3C8D-1B67-4FE1-A653-FC79781CCC09}" destId="{1ABCF4B1-F37D-4B09-BB91-04BB762AAD06}" srcOrd="0" destOrd="0" presId="urn:microsoft.com/office/officeart/2018/2/layout/IconLabelDescriptionList"/>
    <dgm:cxn modelId="{19207BA7-1B6E-4068-9366-52C9C800F2BC}" type="presParOf" srcId="{874C3C8D-1B67-4FE1-A653-FC79781CCC09}" destId="{70DAD6BF-07FA-4D0B-9B5F-22C31E497456}" srcOrd="1" destOrd="0" presId="urn:microsoft.com/office/officeart/2018/2/layout/IconLabelDescriptionList"/>
    <dgm:cxn modelId="{64B63017-80BD-4FF3-B98A-CFC1497A8A8A}" type="presParOf" srcId="{874C3C8D-1B67-4FE1-A653-FC79781CCC09}" destId="{9FB034DF-0541-40D1-B0D7-72A61F3C6872}" srcOrd="2" destOrd="0" presId="urn:microsoft.com/office/officeart/2018/2/layout/IconLabelDescriptionList"/>
    <dgm:cxn modelId="{7C9FCB60-709E-42C0-AB7E-7B4852E3CCBF}" type="presParOf" srcId="{874C3C8D-1B67-4FE1-A653-FC79781CCC09}" destId="{175D75A1-590C-4C60-825C-32015C7B6941}" srcOrd="3" destOrd="0" presId="urn:microsoft.com/office/officeart/2018/2/layout/IconLabelDescriptionList"/>
    <dgm:cxn modelId="{980D2AE2-A2F4-4AC2-A425-964631FFF550}" type="presParOf" srcId="{874C3C8D-1B67-4FE1-A653-FC79781CCC09}" destId="{B70954B4-AB98-42EA-AACE-1F5A155A84B2}" srcOrd="4" destOrd="0" presId="urn:microsoft.com/office/officeart/2018/2/layout/IconLabelDescriptionList"/>
    <dgm:cxn modelId="{8E21D378-F5FE-4378-9DF8-78B8B4B6A4BA}" type="presParOf" srcId="{8E78E717-37DF-45FE-81D0-34CCEDB2FD63}" destId="{812BC609-508F-4F9D-9C88-44498CCCEA5B}" srcOrd="1" destOrd="0" presId="urn:microsoft.com/office/officeart/2018/2/layout/IconLabelDescriptionList"/>
    <dgm:cxn modelId="{E057C0E4-911E-4BF6-83F5-1366025363A5}" type="presParOf" srcId="{8E78E717-37DF-45FE-81D0-34CCEDB2FD63}" destId="{2A3F5CB5-D6F7-44D0-8776-70745A356129}" srcOrd="2" destOrd="0" presId="urn:microsoft.com/office/officeart/2018/2/layout/IconLabelDescriptionList"/>
    <dgm:cxn modelId="{8BFAF3DF-1C82-4240-B98D-CDD1E9D0564E}" type="presParOf" srcId="{2A3F5CB5-D6F7-44D0-8776-70745A356129}" destId="{4A82B59B-0644-4970-A750-367607C50721}" srcOrd="0" destOrd="0" presId="urn:microsoft.com/office/officeart/2018/2/layout/IconLabelDescriptionList"/>
    <dgm:cxn modelId="{14CF800A-2FE1-4527-AF62-E3F2E31229FD}" type="presParOf" srcId="{2A3F5CB5-D6F7-44D0-8776-70745A356129}" destId="{D25B0B26-1E52-4968-8B2E-5536382F0F06}" srcOrd="1" destOrd="0" presId="urn:microsoft.com/office/officeart/2018/2/layout/IconLabelDescriptionList"/>
    <dgm:cxn modelId="{C0858299-23DE-4BC4-A0B9-03354B544655}" type="presParOf" srcId="{2A3F5CB5-D6F7-44D0-8776-70745A356129}" destId="{B4F48E01-733A-4829-A578-D818FACDD15C}" srcOrd="2" destOrd="0" presId="urn:microsoft.com/office/officeart/2018/2/layout/IconLabelDescriptionList"/>
    <dgm:cxn modelId="{2C432C75-B2B5-4BAD-B55E-AB308C20B3AD}" type="presParOf" srcId="{2A3F5CB5-D6F7-44D0-8776-70745A356129}" destId="{A15F0EC6-AF2F-4C42-BFDC-0D813632D561}" srcOrd="3" destOrd="0" presId="urn:microsoft.com/office/officeart/2018/2/layout/IconLabelDescriptionList"/>
    <dgm:cxn modelId="{87A445D8-3E07-4E97-8814-E5F1C121D487}" type="presParOf" srcId="{2A3F5CB5-D6F7-44D0-8776-70745A356129}" destId="{F1173340-C6AC-4398-8AE8-B64145087965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A5ECFC0-9884-4EF9-BEE4-248208739EF9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3B6A1B2-5650-4F0F-A882-A7E57F955F99}">
      <dgm:prSet/>
      <dgm:spPr/>
      <dgm:t>
        <a:bodyPr/>
        <a:lstStyle/>
        <a:p>
          <a:r>
            <a:rPr lang="cs-CZ" dirty="0"/>
            <a:t>Na veřejnou nebo soukromou organizaci působící na trhu práce nebo ve vzdělávání </a:t>
          </a:r>
        </a:p>
      </dgm:t>
    </dgm:pt>
    <dgm:pt modelId="{3E6E7C77-E31D-4E87-AE68-FE683F6E0E37}" type="parTrans" cxnId="{BC59D752-6986-4297-8430-F558121DD050}">
      <dgm:prSet/>
      <dgm:spPr/>
      <dgm:t>
        <a:bodyPr/>
        <a:lstStyle/>
        <a:p>
          <a:endParaRPr lang="cs-CZ"/>
        </a:p>
      </dgm:t>
    </dgm:pt>
    <dgm:pt modelId="{DC87CE1C-B8AC-4CDF-AF39-2591971B1831}" type="sibTrans" cxnId="{BC59D752-6986-4297-8430-F558121DD050}">
      <dgm:prSet/>
      <dgm:spPr/>
      <dgm:t>
        <a:bodyPr/>
        <a:lstStyle/>
        <a:p>
          <a:endParaRPr lang="cs-CZ"/>
        </a:p>
      </dgm:t>
    </dgm:pt>
    <dgm:pt modelId="{E6170B8D-0DC7-4B83-BC29-F86A8F38BA0C}">
      <dgm:prSet/>
      <dgm:spPr/>
      <dgm:t>
        <a:bodyPr/>
        <a:lstStyle/>
        <a:p>
          <a:r>
            <a:rPr lang="cs-CZ" dirty="0"/>
            <a:t>Workshop/školení mimo VŠ</a:t>
          </a:r>
        </a:p>
      </dgm:t>
    </dgm:pt>
    <dgm:pt modelId="{F3861FDF-EE4A-42D8-8103-2F792BA5A5D1}" type="parTrans" cxnId="{73766B0B-B8BF-486A-B0A9-61B75BDB296E}">
      <dgm:prSet/>
      <dgm:spPr/>
      <dgm:t>
        <a:bodyPr/>
        <a:lstStyle/>
        <a:p>
          <a:endParaRPr lang="cs-CZ"/>
        </a:p>
      </dgm:t>
    </dgm:pt>
    <dgm:pt modelId="{B1227523-573E-4255-9DFD-9178AE3DA4CE}" type="sibTrans" cxnId="{73766B0B-B8BF-486A-B0A9-61B75BDB296E}">
      <dgm:prSet/>
      <dgm:spPr/>
      <dgm:t>
        <a:bodyPr/>
        <a:lstStyle/>
        <a:p>
          <a:endParaRPr lang="cs-CZ"/>
        </a:p>
      </dgm:t>
    </dgm:pt>
    <dgm:pt modelId="{BC102146-41F3-4E84-AF93-C024214D93D2}">
      <dgm:prSet/>
      <dgm:spPr/>
      <dgm:t>
        <a:bodyPr/>
        <a:lstStyle/>
        <a:p>
          <a:r>
            <a:rPr lang="cs-CZ"/>
            <a:t>Praktické informace a tipy</a:t>
          </a:r>
          <a:endParaRPr lang="cs-CZ" dirty="0"/>
        </a:p>
      </dgm:t>
    </dgm:pt>
    <dgm:pt modelId="{D2302F45-BC71-4F0C-BD86-67D296AF8B68}" type="parTrans" cxnId="{78DF0EC0-9F55-4690-9A11-9A6FB9208309}">
      <dgm:prSet/>
      <dgm:spPr/>
      <dgm:t>
        <a:bodyPr/>
        <a:lstStyle/>
        <a:p>
          <a:endParaRPr lang="cs-CZ"/>
        </a:p>
      </dgm:t>
    </dgm:pt>
    <dgm:pt modelId="{FAEF5C61-9EAF-474E-9273-75DF20E53185}" type="sibTrans" cxnId="{78DF0EC0-9F55-4690-9A11-9A6FB9208309}">
      <dgm:prSet/>
      <dgm:spPr/>
      <dgm:t>
        <a:bodyPr/>
        <a:lstStyle/>
        <a:p>
          <a:endParaRPr lang="cs-CZ"/>
        </a:p>
      </dgm:t>
    </dgm:pt>
    <dgm:pt modelId="{FEFE63CB-1037-406B-A871-0D1113EA4E73}">
      <dgm:prSet/>
      <dgm:spPr/>
      <dgm:t>
        <a:bodyPr/>
        <a:lstStyle/>
        <a:p>
          <a:r>
            <a:rPr lang="cs-CZ" dirty="0">
              <a:hlinkClick xmlns:r="http://schemas.openxmlformats.org/officeDocument/2006/relationships" r:id="rId1"/>
            </a:rPr>
            <a:t>IMOTION</a:t>
          </a:r>
          <a:r>
            <a:rPr lang="cs-CZ" dirty="0"/>
            <a:t> – vyhledávač školení v programových zemích</a:t>
          </a:r>
        </a:p>
      </dgm:t>
    </dgm:pt>
    <dgm:pt modelId="{ADFA8427-35FE-4C22-B280-F562664963C5}" type="parTrans" cxnId="{4657B8F0-46E4-422C-B342-572774FCFF55}">
      <dgm:prSet/>
      <dgm:spPr/>
      <dgm:t>
        <a:bodyPr/>
        <a:lstStyle/>
        <a:p>
          <a:endParaRPr lang="cs-CZ"/>
        </a:p>
      </dgm:t>
    </dgm:pt>
    <dgm:pt modelId="{27A2E3B1-1747-409B-ADFA-23A683396DF3}" type="sibTrans" cxnId="{4657B8F0-46E4-422C-B342-572774FCFF55}">
      <dgm:prSet/>
      <dgm:spPr/>
      <dgm:t>
        <a:bodyPr/>
        <a:lstStyle/>
        <a:p>
          <a:endParaRPr lang="cs-CZ"/>
        </a:p>
      </dgm:t>
    </dgm:pt>
    <dgm:pt modelId="{75D9CE31-BB24-4BD2-A75D-741A80E31004}">
      <dgm:prSet/>
      <dgm:spPr/>
      <dgm:t>
        <a:bodyPr/>
        <a:lstStyle/>
        <a:p>
          <a:r>
            <a:rPr lang="cs-CZ"/>
            <a:t>Portál </a:t>
          </a:r>
          <a:r>
            <a:rPr lang="cs-CZ">
              <a:hlinkClick xmlns:r="http://schemas.openxmlformats.org/officeDocument/2006/relationships" r:id="rId2"/>
            </a:rPr>
            <a:t>xchange.utb.cz</a:t>
          </a:r>
          <a:endParaRPr lang="cs-CZ" dirty="0"/>
        </a:p>
      </dgm:t>
    </dgm:pt>
    <dgm:pt modelId="{A12E0493-A90C-43EB-8E77-5DBB04B28BEA}" type="parTrans" cxnId="{4EB426E1-0D40-471D-9D80-494195F0D591}">
      <dgm:prSet/>
      <dgm:spPr/>
      <dgm:t>
        <a:bodyPr/>
        <a:lstStyle/>
        <a:p>
          <a:endParaRPr lang="cs-CZ"/>
        </a:p>
      </dgm:t>
    </dgm:pt>
    <dgm:pt modelId="{27CDF8F7-CAB4-41D7-8D79-00072476D2DA}" type="sibTrans" cxnId="{4EB426E1-0D40-471D-9D80-494195F0D591}">
      <dgm:prSet/>
      <dgm:spPr/>
      <dgm:t>
        <a:bodyPr/>
        <a:lstStyle/>
        <a:p>
          <a:endParaRPr lang="cs-CZ"/>
        </a:p>
      </dgm:t>
    </dgm:pt>
    <dgm:pt modelId="{29A26E2F-609C-4DC2-ABAF-AE413B2EC595}">
      <dgm:prSet/>
      <dgm:spPr/>
      <dgm:t>
        <a:bodyPr/>
        <a:lstStyle/>
        <a:p>
          <a:endParaRPr lang="cs-CZ" dirty="0"/>
        </a:p>
      </dgm:t>
    </dgm:pt>
    <dgm:pt modelId="{4362776B-DE6F-479F-A6CB-27FE2176A562}" type="parTrans" cxnId="{94A00E8B-DF67-42E5-913F-7645783CC159}">
      <dgm:prSet/>
      <dgm:spPr/>
      <dgm:t>
        <a:bodyPr/>
        <a:lstStyle/>
        <a:p>
          <a:endParaRPr lang="cs-CZ"/>
        </a:p>
      </dgm:t>
    </dgm:pt>
    <dgm:pt modelId="{6CE9897A-93C4-43ED-8A08-8F40764106BB}" type="sibTrans" cxnId="{94A00E8B-DF67-42E5-913F-7645783CC159}">
      <dgm:prSet/>
      <dgm:spPr/>
      <dgm:t>
        <a:bodyPr/>
        <a:lstStyle/>
        <a:p>
          <a:endParaRPr lang="cs-CZ"/>
        </a:p>
      </dgm:t>
    </dgm:pt>
    <dgm:pt modelId="{4492035E-B979-4904-BAD3-0509BE36DEA3}">
      <dgm:prSet/>
      <dgm:spPr/>
      <dgm:t>
        <a:bodyPr/>
        <a:lstStyle/>
        <a:p>
          <a:r>
            <a:rPr lang="cs-CZ" dirty="0"/>
            <a:t>Fakultní koordinátoři / mezinárodní oddělení UTB</a:t>
          </a:r>
        </a:p>
      </dgm:t>
    </dgm:pt>
    <dgm:pt modelId="{02F0E8D3-1A3F-4AEB-AFD4-7E81BBDFDAF5}" type="parTrans" cxnId="{6953C551-B09B-4ED6-BF9E-E248FCEB20EE}">
      <dgm:prSet/>
      <dgm:spPr/>
      <dgm:t>
        <a:bodyPr/>
        <a:lstStyle/>
        <a:p>
          <a:endParaRPr lang="cs-CZ"/>
        </a:p>
      </dgm:t>
    </dgm:pt>
    <dgm:pt modelId="{C968F907-4C78-4B9E-8144-44BA0EB010C3}" type="sibTrans" cxnId="{6953C551-B09B-4ED6-BF9E-E248FCEB20EE}">
      <dgm:prSet/>
      <dgm:spPr/>
      <dgm:t>
        <a:bodyPr/>
        <a:lstStyle/>
        <a:p>
          <a:endParaRPr lang="cs-CZ"/>
        </a:p>
      </dgm:t>
    </dgm:pt>
    <dgm:pt modelId="{CAB16F8F-30C3-4F1C-AAF7-9FB09E566BB0}">
      <dgm:prSet/>
      <dgm:spPr/>
      <dgm:t>
        <a:bodyPr/>
        <a:lstStyle/>
        <a:p>
          <a:endParaRPr lang="cs-CZ" dirty="0"/>
        </a:p>
      </dgm:t>
    </dgm:pt>
    <dgm:pt modelId="{8DFBF7BF-6191-4AB0-9C06-918E0B1C711D}" type="parTrans" cxnId="{CC05296A-20BE-4F9A-BDA0-FF474DD5CEDE}">
      <dgm:prSet/>
      <dgm:spPr/>
      <dgm:t>
        <a:bodyPr/>
        <a:lstStyle/>
        <a:p>
          <a:endParaRPr lang="cs-CZ"/>
        </a:p>
      </dgm:t>
    </dgm:pt>
    <dgm:pt modelId="{F2AAC038-3505-42EB-A53A-99924F7F6066}" type="sibTrans" cxnId="{CC05296A-20BE-4F9A-BDA0-FF474DD5CEDE}">
      <dgm:prSet/>
      <dgm:spPr/>
      <dgm:t>
        <a:bodyPr/>
        <a:lstStyle/>
        <a:p>
          <a:endParaRPr lang="cs-CZ"/>
        </a:p>
      </dgm:t>
    </dgm:pt>
    <dgm:pt modelId="{352C5421-C16C-45AE-8A59-1E3B918BC068}">
      <dgm:prSet/>
      <dgm:spPr/>
      <dgm:t>
        <a:bodyPr/>
        <a:lstStyle/>
        <a:p>
          <a:endParaRPr lang="cs-CZ" dirty="0"/>
        </a:p>
      </dgm:t>
    </dgm:pt>
    <dgm:pt modelId="{008004AC-06D4-4404-90BC-CDED0DE08C24}" type="parTrans" cxnId="{71C3A5BA-F45D-4053-A36B-C35BBBEBC623}">
      <dgm:prSet/>
      <dgm:spPr/>
      <dgm:t>
        <a:bodyPr/>
        <a:lstStyle/>
        <a:p>
          <a:endParaRPr lang="cs-CZ"/>
        </a:p>
      </dgm:t>
    </dgm:pt>
    <dgm:pt modelId="{FDBF1530-5208-443D-8BC0-E617A5C0DC27}" type="sibTrans" cxnId="{71C3A5BA-F45D-4053-A36B-C35BBBEBC623}">
      <dgm:prSet/>
      <dgm:spPr/>
      <dgm:t>
        <a:bodyPr/>
        <a:lstStyle/>
        <a:p>
          <a:endParaRPr lang="cs-CZ"/>
        </a:p>
      </dgm:t>
    </dgm:pt>
    <dgm:pt modelId="{7488C8DA-2F37-4275-A305-001BAF0C2CA3}">
      <dgm:prSet/>
      <dgm:spPr/>
      <dgm:t>
        <a:bodyPr/>
        <a:lstStyle/>
        <a:p>
          <a:r>
            <a:rPr lang="cs-CZ" dirty="0"/>
            <a:t>Mobilita na VŠ instituci</a:t>
          </a:r>
        </a:p>
      </dgm:t>
    </dgm:pt>
    <dgm:pt modelId="{88EBD404-78FF-4650-B848-245314298701}" type="parTrans" cxnId="{A94CE64B-ED95-4DD7-9125-68B0F3ABD2DB}">
      <dgm:prSet/>
      <dgm:spPr/>
      <dgm:t>
        <a:bodyPr/>
        <a:lstStyle/>
        <a:p>
          <a:endParaRPr lang="cs-CZ"/>
        </a:p>
      </dgm:t>
    </dgm:pt>
    <dgm:pt modelId="{87B3EFE8-8F24-4A1F-8E71-3E72774132A6}" type="sibTrans" cxnId="{A94CE64B-ED95-4DD7-9125-68B0F3ABD2DB}">
      <dgm:prSet/>
      <dgm:spPr/>
      <dgm:t>
        <a:bodyPr/>
        <a:lstStyle/>
        <a:p>
          <a:endParaRPr lang="cs-CZ"/>
        </a:p>
      </dgm:t>
    </dgm:pt>
    <dgm:pt modelId="{D6DD6132-6DDC-4B4F-ACEA-CD65CDF32737}">
      <dgm:prSet/>
      <dgm:spPr/>
      <dgm:t>
        <a:bodyPr/>
        <a:lstStyle/>
        <a:p>
          <a:pPr>
            <a:buNone/>
          </a:pPr>
          <a:r>
            <a:rPr lang="cs-CZ" dirty="0"/>
            <a:t>– registrační poplatek v řádu stovek EUR (nelze hradit z Erasmus+)</a:t>
          </a:r>
        </a:p>
      </dgm:t>
    </dgm:pt>
    <dgm:pt modelId="{091A10C7-F833-42E0-B4AF-D2ED75BE025E}" type="parTrans" cxnId="{8AFE895E-7213-4393-A366-F6BE60ADE522}">
      <dgm:prSet/>
      <dgm:spPr/>
      <dgm:t>
        <a:bodyPr/>
        <a:lstStyle/>
        <a:p>
          <a:endParaRPr lang="cs-CZ"/>
        </a:p>
      </dgm:t>
    </dgm:pt>
    <dgm:pt modelId="{E654C2FD-7C92-407C-93EF-3D44F2E26FD7}" type="sibTrans" cxnId="{8AFE895E-7213-4393-A366-F6BE60ADE522}">
      <dgm:prSet/>
      <dgm:spPr/>
      <dgm:t>
        <a:bodyPr/>
        <a:lstStyle/>
        <a:p>
          <a:endParaRPr lang="cs-CZ"/>
        </a:p>
      </dgm:t>
    </dgm:pt>
    <dgm:pt modelId="{0AD7B598-0D9F-4E36-BBD5-D99AF3452D50}">
      <dgm:prSet/>
      <dgm:spPr/>
      <dgm:t>
        <a:bodyPr/>
        <a:lstStyle/>
        <a:p>
          <a:pPr>
            <a:buNone/>
          </a:pPr>
          <a:r>
            <a:rPr lang="cs-CZ" dirty="0"/>
            <a:t>– registrační poplatek 0 až cca 150 EUR (nelze hradit z Erasmus+)</a:t>
          </a:r>
        </a:p>
      </dgm:t>
    </dgm:pt>
    <dgm:pt modelId="{7A1B080B-AD67-4578-863C-D26F56DD27CD}" type="parTrans" cxnId="{A0A0D7C3-3278-45C3-9C07-70F9288B92BA}">
      <dgm:prSet/>
      <dgm:spPr/>
      <dgm:t>
        <a:bodyPr/>
        <a:lstStyle/>
        <a:p>
          <a:endParaRPr lang="cs-CZ"/>
        </a:p>
      </dgm:t>
    </dgm:pt>
    <dgm:pt modelId="{6EC6B643-1745-4EBD-B300-75F605F19262}" type="sibTrans" cxnId="{A0A0D7C3-3278-45C3-9C07-70F9288B92BA}">
      <dgm:prSet/>
      <dgm:spPr/>
      <dgm:t>
        <a:bodyPr/>
        <a:lstStyle/>
        <a:p>
          <a:endParaRPr lang="cs-CZ"/>
        </a:p>
      </dgm:t>
    </dgm:pt>
    <dgm:pt modelId="{A13C7D79-A40E-48DC-9DA4-3AFC22606D04}">
      <dgm:prSet/>
      <dgm:spPr/>
      <dgm:t>
        <a:bodyPr/>
        <a:lstStyle/>
        <a:p>
          <a:pPr>
            <a:buNone/>
          </a:pPr>
          <a:r>
            <a:rPr lang="cs-CZ" dirty="0"/>
            <a:t>- musí být uzavřena </a:t>
          </a:r>
          <a:r>
            <a:rPr lang="cs-CZ" dirty="0">
              <a:hlinkClick xmlns:r="http://schemas.openxmlformats.org/officeDocument/2006/relationships" r:id="rId3"/>
            </a:rPr>
            <a:t>meziinstitucionální dohoda </a:t>
          </a:r>
          <a:endParaRPr lang="cs-CZ" dirty="0"/>
        </a:p>
      </dgm:t>
    </dgm:pt>
    <dgm:pt modelId="{435B9FBF-7403-4BF0-B4B9-1FEBC565C301}" type="parTrans" cxnId="{912D83B2-D496-47FD-B8FA-523151C99559}">
      <dgm:prSet/>
      <dgm:spPr/>
      <dgm:t>
        <a:bodyPr/>
        <a:lstStyle/>
        <a:p>
          <a:endParaRPr lang="cs-CZ"/>
        </a:p>
      </dgm:t>
    </dgm:pt>
    <dgm:pt modelId="{BA3A6B7F-3335-4C31-B54A-087DD3371B39}" type="sibTrans" cxnId="{912D83B2-D496-47FD-B8FA-523151C99559}">
      <dgm:prSet/>
      <dgm:spPr/>
      <dgm:t>
        <a:bodyPr/>
        <a:lstStyle/>
        <a:p>
          <a:endParaRPr lang="cs-CZ"/>
        </a:p>
      </dgm:t>
    </dgm:pt>
    <dgm:pt modelId="{C721B30B-F01E-410B-B1CB-6FDA74004C6C}" type="pres">
      <dgm:prSet presAssocID="{EA5ECFC0-9884-4EF9-BEE4-248208739EF9}" presName="Name0" presStyleCnt="0">
        <dgm:presLayoutVars>
          <dgm:dir/>
          <dgm:animLvl val="lvl"/>
          <dgm:resizeHandles val="exact"/>
        </dgm:presLayoutVars>
      </dgm:prSet>
      <dgm:spPr/>
    </dgm:pt>
    <dgm:pt modelId="{73E99245-3ABE-4999-8F63-9C8A4C536BD2}" type="pres">
      <dgm:prSet presAssocID="{73B6A1B2-5650-4F0F-A882-A7E57F955F99}" presName="linNode" presStyleCnt="0"/>
      <dgm:spPr/>
    </dgm:pt>
    <dgm:pt modelId="{A226446F-D416-4F68-B0EC-685F7368ABA7}" type="pres">
      <dgm:prSet presAssocID="{73B6A1B2-5650-4F0F-A882-A7E57F955F99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45CEB987-E54A-44DA-97C3-DE54228B2309}" type="pres">
      <dgm:prSet presAssocID="{73B6A1B2-5650-4F0F-A882-A7E57F955F99}" presName="descendantText" presStyleLbl="alignAccFollowNode1" presStyleIdx="0" presStyleCnt="2">
        <dgm:presLayoutVars>
          <dgm:bulletEnabled val="1"/>
        </dgm:presLayoutVars>
      </dgm:prSet>
      <dgm:spPr/>
    </dgm:pt>
    <dgm:pt modelId="{6EDE4DFD-AF9E-4DAA-AA27-4BDC45742DC3}" type="pres">
      <dgm:prSet presAssocID="{DC87CE1C-B8AC-4CDF-AF39-2591971B1831}" presName="sp" presStyleCnt="0"/>
      <dgm:spPr/>
    </dgm:pt>
    <dgm:pt modelId="{8CC813AF-971D-4DDA-A0D2-3ABADDC95EDD}" type="pres">
      <dgm:prSet presAssocID="{BC102146-41F3-4E84-AF93-C024214D93D2}" presName="linNode" presStyleCnt="0"/>
      <dgm:spPr/>
    </dgm:pt>
    <dgm:pt modelId="{CE324EF2-92CE-4E20-9D5C-D1205A6C3102}" type="pres">
      <dgm:prSet presAssocID="{BC102146-41F3-4E84-AF93-C024214D93D2}" presName="parentText" presStyleLbl="node1" presStyleIdx="1" presStyleCnt="2">
        <dgm:presLayoutVars>
          <dgm:chMax val="1"/>
          <dgm:bulletEnabled val="1"/>
        </dgm:presLayoutVars>
      </dgm:prSet>
      <dgm:spPr/>
    </dgm:pt>
    <dgm:pt modelId="{147D3E4C-43AA-4CAA-A3EB-557B52DDB9B8}" type="pres">
      <dgm:prSet presAssocID="{BC102146-41F3-4E84-AF93-C024214D93D2}" presName="descendantText" presStyleLbl="alignAccFollowNode1" presStyleIdx="1" presStyleCnt="2">
        <dgm:presLayoutVars>
          <dgm:bulletEnabled val="1"/>
        </dgm:presLayoutVars>
      </dgm:prSet>
      <dgm:spPr/>
    </dgm:pt>
  </dgm:ptLst>
  <dgm:cxnLst>
    <dgm:cxn modelId="{73766B0B-B8BF-486A-B0A9-61B75BDB296E}" srcId="{73B6A1B2-5650-4F0F-A882-A7E57F955F99}" destId="{E6170B8D-0DC7-4B83-BC29-F86A8F38BA0C}" srcOrd="0" destOrd="0" parTransId="{F3861FDF-EE4A-42D8-8103-2F792BA5A5D1}" sibTransId="{B1227523-573E-4255-9DFD-9178AE3DA4CE}"/>
    <dgm:cxn modelId="{05A3510C-FE5A-40CB-B39C-1DF48909702F}" type="presOf" srcId="{E6170B8D-0DC7-4B83-BC29-F86A8F38BA0C}" destId="{45CEB987-E54A-44DA-97C3-DE54228B2309}" srcOrd="0" destOrd="0" presId="urn:microsoft.com/office/officeart/2005/8/layout/vList5"/>
    <dgm:cxn modelId="{41E8383F-D626-479D-9195-BFECE45860D3}" type="presOf" srcId="{73B6A1B2-5650-4F0F-A882-A7E57F955F99}" destId="{A226446F-D416-4F68-B0EC-685F7368ABA7}" srcOrd="0" destOrd="0" presId="urn:microsoft.com/office/officeart/2005/8/layout/vList5"/>
    <dgm:cxn modelId="{AC4BE15B-6E21-4353-BE7E-94989630FF57}" type="presOf" srcId="{CAB16F8F-30C3-4F1C-AAF7-9FB09E566BB0}" destId="{147D3E4C-43AA-4CAA-A3EB-557B52DDB9B8}" srcOrd="0" destOrd="1" presId="urn:microsoft.com/office/officeart/2005/8/layout/vList5"/>
    <dgm:cxn modelId="{8AFE895E-7213-4393-A366-F6BE60ADE522}" srcId="{E6170B8D-0DC7-4B83-BC29-F86A8F38BA0C}" destId="{D6DD6132-6DDC-4B4F-ACEA-CD65CDF32737}" srcOrd="0" destOrd="0" parTransId="{091A10C7-F833-42E0-B4AF-D2ED75BE025E}" sibTransId="{E654C2FD-7C92-407C-93EF-3D44F2E26FD7}"/>
    <dgm:cxn modelId="{35542260-AF8F-48AF-96A3-74E06C5C2E58}" type="presOf" srcId="{7488C8DA-2F37-4275-A305-001BAF0C2CA3}" destId="{45CEB987-E54A-44DA-97C3-DE54228B2309}" srcOrd="0" destOrd="3" presId="urn:microsoft.com/office/officeart/2005/8/layout/vList5"/>
    <dgm:cxn modelId="{5905A049-57D9-4469-8404-923C5F6730EE}" type="presOf" srcId="{D6DD6132-6DDC-4B4F-ACEA-CD65CDF32737}" destId="{45CEB987-E54A-44DA-97C3-DE54228B2309}" srcOrd="0" destOrd="1" presId="urn:microsoft.com/office/officeart/2005/8/layout/vList5"/>
    <dgm:cxn modelId="{CC05296A-20BE-4F9A-BDA0-FF474DD5CEDE}" srcId="{BC102146-41F3-4E84-AF93-C024214D93D2}" destId="{CAB16F8F-30C3-4F1C-AAF7-9FB09E566BB0}" srcOrd="1" destOrd="0" parTransId="{8DFBF7BF-6191-4AB0-9C06-918E0B1C711D}" sibTransId="{F2AAC038-3505-42EB-A53A-99924F7F6066}"/>
    <dgm:cxn modelId="{A94CE64B-ED95-4DD7-9125-68B0F3ABD2DB}" srcId="{73B6A1B2-5650-4F0F-A882-A7E57F955F99}" destId="{7488C8DA-2F37-4275-A305-001BAF0C2CA3}" srcOrd="2" destOrd="0" parTransId="{88EBD404-78FF-4650-B848-245314298701}" sibTransId="{87B3EFE8-8F24-4A1F-8E71-3E72774132A6}"/>
    <dgm:cxn modelId="{6953C551-B09B-4ED6-BF9E-E248FCEB20EE}" srcId="{BC102146-41F3-4E84-AF93-C024214D93D2}" destId="{4492035E-B979-4904-BAD3-0509BE36DEA3}" srcOrd="2" destOrd="0" parTransId="{02F0E8D3-1A3F-4AEB-AFD4-7E81BBDFDAF5}" sibTransId="{C968F907-4C78-4B9E-8144-44BA0EB010C3}"/>
    <dgm:cxn modelId="{BC59D752-6986-4297-8430-F558121DD050}" srcId="{EA5ECFC0-9884-4EF9-BEE4-248208739EF9}" destId="{73B6A1B2-5650-4F0F-A882-A7E57F955F99}" srcOrd="0" destOrd="0" parTransId="{3E6E7C77-E31D-4E87-AE68-FE683F6E0E37}" sibTransId="{DC87CE1C-B8AC-4CDF-AF39-2591971B1831}"/>
    <dgm:cxn modelId="{5FF95557-D32B-4E22-A46A-8CD48D4E7932}" type="presOf" srcId="{4492035E-B979-4904-BAD3-0509BE36DEA3}" destId="{147D3E4C-43AA-4CAA-A3EB-557B52DDB9B8}" srcOrd="0" destOrd="2" presId="urn:microsoft.com/office/officeart/2005/8/layout/vList5"/>
    <dgm:cxn modelId="{C4047C79-D9BB-4062-8160-4F80A73E3B0E}" type="presOf" srcId="{352C5421-C16C-45AE-8A59-1E3B918BC068}" destId="{45CEB987-E54A-44DA-97C3-DE54228B2309}" srcOrd="0" destOrd="2" presId="urn:microsoft.com/office/officeart/2005/8/layout/vList5"/>
    <dgm:cxn modelId="{1115B479-B59C-41B3-A6BE-5FB0280CDE22}" type="presOf" srcId="{BC102146-41F3-4E84-AF93-C024214D93D2}" destId="{CE324EF2-92CE-4E20-9D5C-D1205A6C3102}" srcOrd="0" destOrd="0" presId="urn:microsoft.com/office/officeart/2005/8/layout/vList5"/>
    <dgm:cxn modelId="{5563597E-13F5-45D8-A9B1-2DA7988CC996}" type="presOf" srcId="{0AD7B598-0D9F-4E36-BBD5-D99AF3452D50}" destId="{45CEB987-E54A-44DA-97C3-DE54228B2309}" srcOrd="0" destOrd="4" presId="urn:microsoft.com/office/officeart/2005/8/layout/vList5"/>
    <dgm:cxn modelId="{79197B86-A58F-4050-90B7-B16C174ABF4D}" type="presOf" srcId="{EA5ECFC0-9884-4EF9-BEE4-248208739EF9}" destId="{C721B30B-F01E-410B-B1CB-6FDA74004C6C}" srcOrd="0" destOrd="0" presId="urn:microsoft.com/office/officeart/2005/8/layout/vList5"/>
    <dgm:cxn modelId="{94A00E8B-DF67-42E5-913F-7645783CC159}" srcId="{BC102146-41F3-4E84-AF93-C024214D93D2}" destId="{29A26E2F-609C-4DC2-ABAF-AE413B2EC595}" srcOrd="3" destOrd="0" parTransId="{4362776B-DE6F-479F-A6CB-27FE2176A562}" sibTransId="{6CE9897A-93C4-43ED-8A08-8F40764106BB}"/>
    <dgm:cxn modelId="{1B4D24A4-631F-4D9B-A5B1-7C9C5949F0B9}" type="presOf" srcId="{75D9CE31-BB24-4BD2-A75D-741A80E31004}" destId="{147D3E4C-43AA-4CAA-A3EB-557B52DDB9B8}" srcOrd="0" destOrd="4" presId="urn:microsoft.com/office/officeart/2005/8/layout/vList5"/>
    <dgm:cxn modelId="{912D83B2-D496-47FD-B8FA-523151C99559}" srcId="{7488C8DA-2F37-4275-A305-001BAF0C2CA3}" destId="{A13C7D79-A40E-48DC-9DA4-3AFC22606D04}" srcOrd="1" destOrd="0" parTransId="{435B9FBF-7403-4BF0-B4B9-1FEBC565C301}" sibTransId="{BA3A6B7F-3335-4C31-B54A-087DD3371B39}"/>
    <dgm:cxn modelId="{71C3A5BA-F45D-4053-A36B-C35BBBEBC623}" srcId="{73B6A1B2-5650-4F0F-A882-A7E57F955F99}" destId="{352C5421-C16C-45AE-8A59-1E3B918BC068}" srcOrd="1" destOrd="0" parTransId="{008004AC-06D4-4404-90BC-CDED0DE08C24}" sibTransId="{FDBF1530-5208-443D-8BC0-E617A5C0DC27}"/>
    <dgm:cxn modelId="{78DF0EC0-9F55-4690-9A11-9A6FB9208309}" srcId="{EA5ECFC0-9884-4EF9-BEE4-248208739EF9}" destId="{BC102146-41F3-4E84-AF93-C024214D93D2}" srcOrd="1" destOrd="0" parTransId="{D2302F45-BC71-4F0C-BD86-67D296AF8B68}" sibTransId="{FAEF5C61-9EAF-474E-9273-75DF20E53185}"/>
    <dgm:cxn modelId="{7FB47DC1-8AAD-496F-9B6E-731A0CC7CE4E}" type="presOf" srcId="{FEFE63CB-1037-406B-A871-0D1113EA4E73}" destId="{147D3E4C-43AA-4CAA-A3EB-557B52DDB9B8}" srcOrd="0" destOrd="0" presId="urn:microsoft.com/office/officeart/2005/8/layout/vList5"/>
    <dgm:cxn modelId="{A0A0D7C3-3278-45C3-9C07-70F9288B92BA}" srcId="{7488C8DA-2F37-4275-A305-001BAF0C2CA3}" destId="{0AD7B598-0D9F-4E36-BBD5-D99AF3452D50}" srcOrd="0" destOrd="0" parTransId="{7A1B080B-AD67-4578-863C-D26F56DD27CD}" sibTransId="{6EC6B643-1745-4EBD-B300-75F605F19262}"/>
    <dgm:cxn modelId="{0607DED4-4036-40C7-91C2-B3114DDAA620}" type="presOf" srcId="{29A26E2F-609C-4DC2-ABAF-AE413B2EC595}" destId="{147D3E4C-43AA-4CAA-A3EB-557B52DDB9B8}" srcOrd="0" destOrd="3" presId="urn:microsoft.com/office/officeart/2005/8/layout/vList5"/>
    <dgm:cxn modelId="{ADF840DB-D5A9-492E-AAE3-35931C3FFA01}" type="presOf" srcId="{A13C7D79-A40E-48DC-9DA4-3AFC22606D04}" destId="{45CEB987-E54A-44DA-97C3-DE54228B2309}" srcOrd="0" destOrd="5" presId="urn:microsoft.com/office/officeart/2005/8/layout/vList5"/>
    <dgm:cxn modelId="{4EB426E1-0D40-471D-9D80-494195F0D591}" srcId="{BC102146-41F3-4E84-AF93-C024214D93D2}" destId="{75D9CE31-BB24-4BD2-A75D-741A80E31004}" srcOrd="4" destOrd="0" parTransId="{A12E0493-A90C-43EB-8E77-5DBB04B28BEA}" sibTransId="{27CDF8F7-CAB4-41D7-8D79-00072476D2DA}"/>
    <dgm:cxn modelId="{4657B8F0-46E4-422C-B342-572774FCFF55}" srcId="{BC102146-41F3-4E84-AF93-C024214D93D2}" destId="{FEFE63CB-1037-406B-A871-0D1113EA4E73}" srcOrd="0" destOrd="0" parTransId="{ADFA8427-35FE-4C22-B280-F562664963C5}" sibTransId="{27A2E3B1-1747-409B-ADFA-23A683396DF3}"/>
    <dgm:cxn modelId="{2672EC14-E6C1-4744-A268-9661B605A0AD}" type="presParOf" srcId="{C721B30B-F01E-410B-B1CB-6FDA74004C6C}" destId="{73E99245-3ABE-4999-8F63-9C8A4C536BD2}" srcOrd="0" destOrd="0" presId="urn:microsoft.com/office/officeart/2005/8/layout/vList5"/>
    <dgm:cxn modelId="{99761648-1241-48CA-B05F-E6E1233BD2B0}" type="presParOf" srcId="{73E99245-3ABE-4999-8F63-9C8A4C536BD2}" destId="{A226446F-D416-4F68-B0EC-685F7368ABA7}" srcOrd="0" destOrd="0" presId="urn:microsoft.com/office/officeart/2005/8/layout/vList5"/>
    <dgm:cxn modelId="{C1C8C948-DC01-4D58-B200-D8334D7CB479}" type="presParOf" srcId="{73E99245-3ABE-4999-8F63-9C8A4C536BD2}" destId="{45CEB987-E54A-44DA-97C3-DE54228B2309}" srcOrd="1" destOrd="0" presId="urn:microsoft.com/office/officeart/2005/8/layout/vList5"/>
    <dgm:cxn modelId="{E779FEEF-6818-489A-88E3-208DB2AE836D}" type="presParOf" srcId="{C721B30B-F01E-410B-B1CB-6FDA74004C6C}" destId="{6EDE4DFD-AF9E-4DAA-AA27-4BDC45742DC3}" srcOrd="1" destOrd="0" presId="urn:microsoft.com/office/officeart/2005/8/layout/vList5"/>
    <dgm:cxn modelId="{69936389-8358-4493-B824-AA6300D5AC38}" type="presParOf" srcId="{C721B30B-F01E-410B-B1CB-6FDA74004C6C}" destId="{8CC813AF-971D-4DDA-A0D2-3ABADDC95EDD}" srcOrd="2" destOrd="0" presId="urn:microsoft.com/office/officeart/2005/8/layout/vList5"/>
    <dgm:cxn modelId="{0956EC13-D0D8-419B-9F67-98E32EB84D56}" type="presParOf" srcId="{8CC813AF-971D-4DDA-A0D2-3ABADDC95EDD}" destId="{CE324EF2-92CE-4E20-9D5C-D1205A6C3102}" srcOrd="0" destOrd="0" presId="urn:microsoft.com/office/officeart/2005/8/layout/vList5"/>
    <dgm:cxn modelId="{839554F3-5732-4E3A-86E7-EB116A2A9C61}" type="presParOf" srcId="{8CC813AF-971D-4DDA-A0D2-3ABADDC95EDD}" destId="{147D3E4C-43AA-4CAA-A3EB-557B52DDB9B8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A5ECFC0-9884-4EF9-BEE4-248208739EF9}" type="doc">
      <dgm:prSet loTypeId="urn:microsoft.com/office/officeart/2018/2/layout/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546F689-1D94-469F-A84E-B754634ED46A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cs-CZ" dirty="0"/>
            <a:t>Kritéria</a:t>
          </a:r>
        </a:p>
      </dgm:t>
    </dgm:pt>
    <dgm:pt modelId="{ECAC3B0A-80A3-4D28-821A-7F8F8A78DD2F}" type="parTrans" cxnId="{8F0A321B-5D05-4DFD-ACF5-EFAABA691026}">
      <dgm:prSet/>
      <dgm:spPr/>
      <dgm:t>
        <a:bodyPr/>
        <a:lstStyle/>
        <a:p>
          <a:endParaRPr lang="cs-CZ"/>
        </a:p>
      </dgm:t>
    </dgm:pt>
    <dgm:pt modelId="{91C0914D-1B96-4CEF-8A14-D218216B3362}" type="sibTrans" cxnId="{8F0A321B-5D05-4DFD-ACF5-EFAABA691026}">
      <dgm:prSet/>
      <dgm:spPr/>
      <dgm:t>
        <a:bodyPr/>
        <a:lstStyle/>
        <a:p>
          <a:endParaRPr lang="cs-CZ"/>
        </a:p>
      </dgm:t>
    </dgm:pt>
    <dgm:pt modelId="{212B4E5E-2686-43BA-9344-0337D5F81D2C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Stanovuje MO, zohledňuje se:</a:t>
          </a:r>
        </a:p>
        <a:p>
          <a:pPr>
            <a:lnSpc>
              <a:spcPct val="100000"/>
            </a:lnSpc>
          </a:pPr>
          <a:endParaRPr lang="cs-CZ" dirty="0"/>
        </a:p>
        <a:p>
          <a:pPr>
            <a:lnSpc>
              <a:spcPct val="100000"/>
            </a:lnSpc>
          </a:pPr>
          <a:r>
            <a:rPr lang="cs-CZ" dirty="0"/>
            <a:t>- Zda se jedná o první výjezd</a:t>
          </a:r>
        </a:p>
        <a:p>
          <a:pPr>
            <a:lnSpc>
              <a:spcPct val="100000"/>
            </a:lnSpc>
          </a:pPr>
          <a:r>
            <a:rPr lang="cs-CZ" dirty="0"/>
            <a:t>- Kvalita vypracování přihlášky a zdůvodnění výjezdu (v návaznosti na internacionalizaci na UTB, pracovní náplň zaměstnance, konkretizaci destinace a náplně školení)</a:t>
          </a:r>
        </a:p>
        <a:p>
          <a:pPr>
            <a:lnSpc>
              <a:spcPct val="100000"/>
            </a:lnSpc>
          </a:pPr>
          <a:r>
            <a:rPr lang="cs-CZ" dirty="0"/>
            <a:t>- Zohlednění předchozích výjezdů</a:t>
          </a:r>
        </a:p>
        <a:p>
          <a:pPr>
            <a:lnSpc>
              <a:spcPct val="100000"/>
            </a:lnSpc>
          </a:pPr>
          <a:r>
            <a:rPr lang="cs-CZ" dirty="0"/>
            <a:t>- Zaměření školení</a:t>
          </a:r>
        </a:p>
        <a:p>
          <a:pPr>
            <a:lnSpc>
              <a:spcPct val="100000"/>
            </a:lnSpc>
          </a:pPr>
          <a:r>
            <a:rPr lang="cs-CZ" dirty="0"/>
            <a:t>- Formální náležitosti</a:t>
          </a:r>
        </a:p>
      </dgm:t>
    </dgm:pt>
    <dgm:pt modelId="{B1310175-B814-42B5-8F93-CE04726AE6DE}" type="parTrans" cxnId="{112EE6D4-C74E-4A49-8C26-968F0D222F6D}">
      <dgm:prSet/>
      <dgm:spPr/>
      <dgm:t>
        <a:bodyPr/>
        <a:lstStyle/>
        <a:p>
          <a:endParaRPr lang="cs-CZ"/>
        </a:p>
      </dgm:t>
    </dgm:pt>
    <dgm:pt modelId="{083B355C-9FFA-4FB8-874D-0E1718B02233}" type="sibTrans" cxnId="{112EE6D4-C74E-4A49-8C26-968F0D222F6D}">
      <dgm:prSet/>
      <dgm:spPr/>
      <dgm:t>
        <a:bodyPr/>
        <a:lstStyle/>
        <a:p>
          <a:endParaRPr lang="cs-CZ"/>
        </a:p>
      </dgm:t>
    </dgm:pt>
    <dgm:pt modelId="{7070CD9F-5694-427A-9795-0F5B688F660C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cs-CZ" dirty="0"/>
            <a:t>Výsledky</a:t>
          </a:r>
        </a:p>
      </dgm:t>
    </dgm:pt>
    <dgm:pt modelId="{8ECA0082-CC8D-4A6B-8F5A-A176120E3D8C}" type="parTrans" cxnId="{513D8D4D-5E01-4152-A242-24A0D9D62D90}">
      <dgm:prSet/>
      <dgm:spPr/>
      <dgm:t>
        <a:bodyPr/>
        <a:lstStyle/>
        <a:p>
          <a:endParaRPr lang="cs-CZ"/>
        </a:p>
      </dgm:t>
    </dgm:pt>
    <dgm:pt modelId="{C638442F-DD33-43FC-B30B-565C40F2B499}" type="sibTrans" cxnId="{513D8D4D-5E01-4152-A242-24A0D9D62D90}">
      <dgm:prSet/>
      <dgm:spPr/>
      <dgm:t>
        <a:bodyPr/>
        <a:lstStyle/>
        <a:p>
          <a:endParaRPr lang="cs-CZ"/>
        </a:p>
      </dgm:t>
    </dgm:pt>
    <dgm:pt modelId="{BBF5485A-315C-4537-9F70-673B120B4CB4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Pořadí přihlášek v průběhu února</a:t>
          </a:r>
        </a:p>
        <a:p>
          <a:pPr>
            <a:lnSpc>
              <a:spcPct val="100000"/>
            </a:lnSpc>
          </a:pPr>
          <a:endParaRPr lang="cs-CZ" dirty="0"/>
        </a:p>
        <a:p>
          <a:pPr>
            <a:lnSpc>
              <a:spcPct val="100000"/>
            </a:lnSpc>
          </a:pPr>
          <a:r>
            <a:rPr lang="cs-CZ" dirty="0"/>
            <a:t>Počet financovaných mobilit je znám v květnu</a:t>
          </a:r>
        </a:p>
        <a:p>
          <a:pPr>
            <a:lnSpc>
              <a:spcPct val="100000"/>
            </a:lnSpc>
          </a:pPr>
          <a:endParaRPr lang="cs-CZ" dirty="0"/>
        </a:p>
        <a:p>
          <a:pPr>
            <a:lnSpc>
              <a:spcPct val="100000"/>
            </a:lnSpc>
          </a:pPr>
          <a:r>
            <a:rPr lang="cs-CZ" dirty="0"/>
            <a:t>Mobility lze realizovat od 6/202X do 9/202X+1</a:t>
          </a:r>
        </a:p>
        <a:p>
          <a:pPr>
            <a:lnSpc>
              <a:spcPct val="100000"/>
            </a:lnSpc>
          </a:pPr>
          <a:endParaRPr lang="cs-CZ" dirty="0"/>
        </a:p>
        <a:p>
          <a:pPr>
            <a:lnSpc>
              <a:spcPct val="100000"/>
            </a:lnSpc>
          </a:pPr>
          <a:endParaRPr lang="cs-CZ" dirty="0"/>
        </a:p>
      </dgm:t>
    </dgm:pt>
    <dgm:pt modelId="{2C47EDA8-F239-4EE4-A6BA-EE914CA894C7}" type="parTrans" cxnId="{C27916DE-64BE-4924-AE47-434CF219A21E}">
      <dgm:prSet/>
      <dgm:spPr/>
      <dgm:t>
        <a:bodyPr/>
        <a:lstStyle/>
        <a:p>
          <a:endParaRPr lang="cs-CZ"/>
        </a:p>
      </dgm:t>
    </dgm:pt>
    <dgm:pt modelId="{109A40E6-1BAA-4DB7-ABAE-8ED0A0ABFC07}" type="sibTrans" cxnId="{C27916DE-64BE-4924-AE47-434CF219A21E}">
      <dgm:prSet/>
      <dgm:spPr/>
      <dgm:t>
        <a:bodyPr/>
        <a:lstStyle/>
        <a:p>
          <a:endParaRPr lang="cs-CZ"/>
        </a:p>
      </dgm:t>
    </dgm:pt>
    <dgm:pt modelId="{8E78E717-37DF-45FE-81D0-34CCEDB2FD63}" type="pres">
      <dgm:prSet presAssocID="{EA5ECFC0-9884-4EF9-BEE4-248208739EF9}" presName="root" presStyleCnt="0">
        <dgm:presLayoutVars>
          <dgm:dir/>
          <dgm:resizeHandles val="exact"/>
        </dgm:presLayoutVars>
      </dgm:prSet>
      <dgm:spPr/>
    </dgm:pt>
    <dgm:pt modelId="{874C3C8D-1B67-4FE1-A653-FC79781CCC09}" type="pres">
      <dgm:prSet presAssocID="{4546F689-1D94-469F-A84E-B754634ED46A}" presName="compNode" presStyleCnt="0"/>
      <dgm:spPr/>
    </dgm:pt>
    <dgm:pt modelId="{1ABCF4B1-F37D-4B09-BB91-04BB762AAD06}" type="pres">
      <dgm:prSet presAssocID="{4546F689-1D94-469F-A84E-B754634ED46A}" presName="iconRect" presStyleLbl="node1" presStyleIdx="0" presStyleCnt="2" custLinFactNeighborX="3568" custLinFactNeighborY="92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70DAD6BF-07FA-4D0B-9B5F-22C31E497456}" type="pres">
      <dgm:prSet presAssocID="{4546F689-1D94-469F-A84E-B754634ED46A}" presName="iconSpace" presStyleCnt="0"/>
      <dgm:spPr/>
    </dgm:pt>
    <dgm:pt modelId="{9FB034DF-0541-40D1-B0D7-72A61F3C6872}" type="pres">
      <dgm:prSet presAssocID="{4546F689-1D94-469F-A84E-B754634ED46A}" presName="parTx" presStyleLbl="revTx" presStyleIdx="0" presStyleCnt="4">
        <dgm:presLayoutVars>
          <dgm:chMax val="0"/>
          <dgm:chPref val="0"/>
        </dgm:presLayoutVars>
      </dgm:prSet>
      <dgm:spPr/>
    </dgm:pt>
    <dgm:pt modelId="{175D75A1-590C-4C60-825C-32015C7B6941}" type="pres">
      <dgm:prSet presAssocID="{4546F689-1D94-469F-A84E-B754634ED46A}" presName="txSpace" presStyleCnt="0"/>
      <dgm:spPr/>
    </dgm:pt>
    <dgm:pt modelId="{B70954B4-AB98-42EA-AACE-1F5A155A84B2}" type="pres">
      <dgm:prSet presAssocID="{4546F689-1D94-469F-A84E-B754634ED46A}" presName="desTx" presStyleLbl="revTx" presStyleIdx="1" presStyleCnt="4">
        <dgm:presLayoutVars/>
      </dgm:prSet>
      <dgm:spPr/>
    </dgm:pt>
    <dgm:pt modelId="{812BC609-508F-4F9D-9C88-44498CCCEA5B}" type="pres">
      <dgm:prSet presAssocID="{91C0914D-1B96-4CEF-8A14-D218216B3362}" presName="sibTrans" presStyleCnt="0"/>
      <dgm:spPr/>
    </dgm:pt>
    <dgm:pt modelId="{2A3F5CB5-D6F7-44D0-8776-70745A356129}" type="pres">
      <dgm:prSet presAssocID="{7070CD9F-5694-427A-9795-0F5B688F660C}" presName="compNode" presStyleCnt="0"/>
      <dgm:spPr/>
    </dgm:pt>
    <dgm:pt modelId="{4A82B59B-0644-4970-A750-367607C50721}" type="pres">
      <dgm:prSet presAssocID="{7070CD9F-5694-427A-9795-0F5B688F660C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ontrolní seznam se souvislou výplní"/>
        </a:ext>
      </dgm:extLst>
    </dgm:pt>
    <dgm:pt modelId="{D25B0B26-1E52-4968-8B2E-5536382F0F06}" type="pres">
      <dgm:prSet presAssocID="{7070CD9F-5694-427A-9795-0F5B688F660C}" presName="iconSpace" presStyleCnt="0"/>
      <dgm:spPr/>
    </dgm:pt>
    <dgm:pt modelId="{B4F48E01-733A-4829-A578-D818FACDD15C}" type="pres">
      <dgm:prSet presAssocID="{7070CD9F-5694-427A-9795-0F5B688F660C}" presName="parTx" presStyleLbl="revTx" presStyleIdx="2" presStyleCnt="4">
        <dgm:presLayoutVars>
          <dgm:chMax val="0"/>
          <dgm:chPref val="0"/>
        </dgm:presLayoutVars>
      </dgm:prSet>
      <dgm:spPr/>
    </dgm:pt>
    <dgm:pt modelId="{A15F0EC6-AF2F-4C42-BFDC-0D813632D561}" type="pres">
      <dgm:prSet presAssocID="{7070CD9F-5694-427A-9795-0F5B688F660C}" presName="txSpace" presStyleCnt="0"/>
      <dgm:spPr/>
    </dgm:pt>
    <dgm:pt modelId="{F1173340-C6AC-4398-8AE8-B64145087965}" type="pres">
      <dgm:prSet presAssocID="{7070CD9F-5694-427A-9795-0F5B688F660C}" presName="desTx" presStyleLbl="revTx" presStyleIdx="3" presStyleCnt="4">
        <dgm:presLayoutVars/>
      </dgm:prSet>
      <dgm:spPr/>
    </dgm:pt>
  </dgm:ptLst>
  <dgm:cxnLst>
    <dgm:cxn modelId="{70D78818-3E1E-4B96-ACD8-99E6D90E283C}" type="presOf" srcId="{BBF5485A-315C-4537-9F70-673B120B4CB4}" destId="{F1173340-C6AC-4398-8AE8-B64145087965}" srcOrd="0" destOrd="0" presId="urn:microsoft.com/office/officeart/2018/2/layout/IconLabelDescriptionList"/>
    <dgm:cxn modelId="{8F0A321B-5D05-4DFD-ACF5-EFAABA691026}" srcId="{EA5ECFC0-9884-4EF9-BEE4-248208739EF9}" destId="{4546F689-1D94-469F-A84E-B754634ED46A}" srcOrd="0" destOrd="0" parTransId="{ECAC3B0A-80A3-4D28-821A-7F8F8A78DD2F}" sibTransId="{91C0914D-1B96-4CEF-8A14-D218216B3362}"/>
    <dgm:cxn modelId="{E9BEE331-4E6B-4735-AB7D-6A957A436DEB}" type="presOf" srcId="{7070CD9F-5694-427A-9795-0F5B688F660C}" destId="{B4F48E01-733A-4829-A578-D818FACDD15C}" srcOrd="0" destOrd="0" presId="urn:microsoft.com/office/officeart/2018/2/layout/IconLabelDescriptionList"/>
    <dgm:cxn modelId="{F654AA47-ADEC-468A-8DBB-D70E5E8B12CD}" type="presOf" srcId="{EA5ECFC0-9884-4EF9-BEE4-248208739EF9}" destId="{8E78E717-37DF-45FE-81D0-34CCEDB2FD63}" srcOrd="0" destOrd="0" presId="urn:microsoft.com/office/officeart/2018/2/layout/IconLabelDescriptionList"/>
    <dgm:cxn modelId="{513D8D4D-5E01-4152-A242-24A0D9D62D90}" srcId="{EA5ECFC0-9884-4EF9-BEE4-248208739EF9}" destId="{7070CD9F-5694-427A-9795-0F5B688F660C}" srcOrd="1" destOrd="0" parTransId="{8ECA0082-CC8D-4A6B-8F5A-A176120E3D8C}" sibTransId="{C638442F-DD33-43FC-B30B-565C40F2B499}"/>
    <dgm:cxn modelId="{93FCD54E-AB4C-4F36-A11F-8920C70CA6F5}" type="presOf" srcId="{4546F689-1D94-469F-A84E-B754634ED46A}" destId="{9FB034DF-0541-40D1-B0D7-72A61F3C6872}" srcOrd="0" destOrd="0" presId="urn:microsoft.com/office/officeart/2018/2/layout/IconLabelDescriptionList"/>
    <dgm:cxn modelId="{63539C59-82B5-4219-9A90-E5DB7AF36B76}" type="presOf" srcId="{212B4E5E-2686-43BA-9344-0337D5F81D2C}" destId="{B70954B4-AB98-42EA-AACE-1F5A155A84B2}" srcOrd="0" destOrd="0" presId="urn:microsoft.com/office/officeart/2018/2/layout/IconLabelDescriptionList"/>
    <dgm:cxn modelId="{112EE6D4-C74E-4A49-8C26-968F0D222F6D}" srcId="{4546F689-1D94-469F-A84E-B754634ED46A}" destId="{212B4E5E-2686-43BA-9344-0337D5F81D2C}" srcOrd="0" destOrd="0" parTransId="{B1310175-B814-42B5-8F93-CE04726AE6DE}" sibTransId="{083B355C-9FFA-4FB8-874D-0E1718B02233}"/>
    <dgm:cxn modelId="{C27916DE-64BE-4924-AE47-434CF219A21E}" srcId="{7070CD9F-5694-427A-9795-0F5B688F660C}" destId="{BBF5485A-315C-4537-9F70-673B120B4CB4}" srcOrd="0" destOrd="0" parTransId="{2C47EDA8-F239-4EE4-A6BA-EE914CA894C7}" sibTransId="{109A40E6-1BAA-4DB7-ABAE-8ED0A0ABFC07}"/>
    <dgm:cxn modelId="{AA9F2E04-470D-4668-BA8B-CD57E3CFC45D}" type="presParOf" srcId="{8E78E717-37DF-45FE-81D0-34CCEDB2FD63}" destId="{874C3C8D-1B67-4FE1-A653-FC79781CCC09}" srcOrd="0" destOrd="0" presId="urn:microsoft.com/office/officeart/2018/2/layout/IconLabelDescriptionList"/>
    <dgm:cxn modelId="{073DA044-B9B4-4F15-B68E-76E7B3FB98C0}" type="presParOf" srcId="{874C3C8D-1B67-4FE1-A653-FC79781CCC09}" destId="{1ABCF4B1-F37D-4B09-BB91-04BB762AAD06}" srcOrd="0" destOrd="0" presId="urn:microsoft.com/office/officeart/2018/2/layout/IconLabelDescriptionList"/>
    <dgm:cxn modelId="{801A6DD3-8966-4504-AF8A-7632374C6651}" type="presParOf" srcId="{874C3C8D-1B67-4FE1-A653-FC79781CCC09}" destId="{70DAD6BF-07FA-4D0B-9B5F-22C31E497456}" srcOrd="1" destOrd="0" presId="urn:microsoft.com/office/officeart/2018/2/layout/IconLabelDescriptionList"/>
    <dgm:cxn modelId="{1D21F58F-34C9-4F2B-9673-90B1081BD5B0}" type="presParOf" srcId="{874C3C8D-1B67-4FE1-A653-FC79781CCC09}" destId="{9FB034DF-0541-40D1-B0D7-72A61F3C6872}" srcOrd="2" destOrd="0" presId="urn:microsoft.com/office/officeart/2018/2/layout/IconLabelDescriptionList"/>
    <dgm:cxn modelId="{1320D446-CE6C-477C-B950-9668568591CB}" type="presParOf" srcId="{874C3C8D-1B67-4FE1-A653-FC79781CCC09}" destId="{175D75A1-590C-4C60-825C-32015C7B6941}" srcOrd="3" destOrd="0" presId="urn:microsoft.com/office/officeart/2018/2/layout/IconLabelDescriptionList"/>
    <dgm:cxn modelId="{35D553ED-9A19-4778-8A07-BF9584C460F7}" type="presParOf" srcId="{874C3C8D-1B67-4FE1-A653-FC79781CCC09}" destId="{B70954B4-AB98-42EA-AACE-1F5A155A84B2}" srcOrd="4" destOrd="0" presId="urn:microsoft.com/office/officeart/2018/2/layout/IconLabelDescriptionList"/>
    <dgm:cxn modelId="{8C953F52-9B91-4CB5-BFF4-728F7DC4A164}" type="presParOf" srcId="{8E78E717-37DF-45FE-81D0-34CCEDB2FD63}" destId="{812BC609-508F-4F9D-9C88-44498CCCEA5B}" srcOrd="1" destOrd="0" presId="urn:microsoft.com/office/officeart/2018/2/layout/IconLabelDescriptionList"/>
    <dgm:cxn modelId="{43E6C6B4-71DC-44E2-8AE3-442A9F2314B3}" type="presParOf" srcId="{8E78E717-37DF-45FE-81D0-34CCEDB2FD63}" destId="{2A3F5CB5-D6F7-44D0-8776-70745A356129}" srcOrd="2" destOrd="0" presId="urn:microsoft.com/office/officeart/2018/2/layout/IconLabelDescriptionList"/>
    <dgm:cxn modelId="{09E3713B-864D-44C4-B5B2-0D4A59D28D89}" type="presParOf" srcId="{2A3F5CB5-D6F7-44D0-8776-70745A356129}" destId="{4A82B59B-0644-4970-A750-367607C50721}" srcOrd="0" destOrd="0" presId="urn:microsoft.com/office/officeart/2018/2/layout/IconLabelDescriptionList"/>
    <dgm:cxn modelId="{24C86959-AB26-435E-8CAF-7D76A73EF1D4}" type="presParOf" srcId="{2A3F5CB5-D6F7-44D0-8776-70745A356129}" destId="{D25B0B26-1E52-4968-8B2E-5536382F0F06}" srcOrd="1" destOrd="0" presId="urn:microsoft.com/office/officeart/2018/2/layout/IconLabelDescriptionList"/>
    <dgm:cxn modelId="{4D0F4694-6F56-4270-A794-367D7A7E0E5D}" type="presParOf" srcId="{2A3F5CB5-D6F7-44D0-8776-70745A356129}" destId="{B4F48E01-733A-4829-A578-D818FACDD15C}" srcOrd="2" destOrd="0" presId="urn:microsoft.com/office/officeart/2018/2/layout/IconLabelDescriptionList"/>
    <dgm:cxn modelId="{79BA0E67-388A-49EB-8F1D-722D423FF15D}" type="presParOf" srcId="{2A3F5CB5-D6F7-44D0-8776-70745A356129}" destId="{A15F0EC6-AF2F-4C42-BFDC-0D813632D561}" srcOrd="3" destOrd="0" presId="urn:microsoft.com/office/officeart/2018/2/layout/IconLabelDescriptionList"/>
    <dgm:cxn modelId="{15CAB88D-2C0E-4AE5-A1D1-9212931E598B}" type="presParOf" srcId="{2A3F5CB5-D6F7-44D0-8776-70745A356129}" destId="{F1173340-C6AC-4398-8AE8-B64145087965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A5ECFC0-9884-4EF9-BEE4-248208739EF9}" type="doc">
      <dgm:prSet loTypeId="urn:microsoft.com/office/officeart/2005/8/layout/vList5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73B6A1B2-5650-4F0F-A882-A7E57F955F99}">
      <dgm:prSet/>
      <dgm:spPr/>
      <dgm:t>
        <a:bodyPr/>
        <a:lstStyle/>
        <a:p>
          <a:r>
            <a:rPr lang="cs-CZ"/>
            <a:t>Dokumenty a formality</a:t>
          </a:r>
          <a:endParaRPr lang="cs-CZ" dirty="0"/>
        </a:p>
      </dgm:t>
    </dgm:pt>
    <dgm:pt modelId="{3E6E7C77-E31D-4E87-AE68-FE683F6E0E37}" type="parTrans" cxnId="{BC59D752-6986-4297-8430-F558121DD050}">
      <dgm:prSet/>
      <dgm:spPr/>
      <dgm:t>
        <a:bodyPr/>
        <a:lstStyle/>
        <a:p>
          <a:endParaRPr lang="cs-CZ"/>
        </a:p>
      </dgm:t>
    </dgm:pt>
    <dgm:pt modelId="{DC87CE1C-B8AC-4CDF-AF39-2591971B1831}" type="sibTrans" cxnId="{BC59D752-6986-4297-8430-F558121DD050}">
      <dgm:prSet/>
      <dgm:spPr/>
      <dgm:t>
        <a:bodyPr/>
        <a:lstStyle/>
        <a:p>
          <a:endParaRPr lang="cs-CZ"/>
        </a:p>
      </dgm:t>
    </dgm:pt>
    <dgm:pt modelId="{E6170B8D-0DC7-4B83-BC29-F86A8F38BA0C}">
      <dgm:prSet/>
      <dgm:spPr/>
      <dgm:t>
        <a:bodyPr/>
        <a:lstStyle/>
        <a:p>
          <a:r>
            <a:rPr lang="cs-CZ" dirty="0"/>
            <a:t>Web UTB, Mezinárodní vztahy, sekce </a:t>
          </a:r>
          <a:r>
            <a:rPr lang="cs-CZ" dirty="0">
              <a:hlinkClick xmlns:r="http://schemas.openxmlformats.org/officeDocument/2006/relationships" r:id="rId1"/>
            </a:rPr>
            <a:t>Mobility zaměstnanců</a:t>
          </a:r>
          <a:endParaRPr lang="cs-CZ" dirty="0"/>
        </a:p>
      </dgm:t>
    </dgm:pt>
    <dgm:pt modelId="{F3861FDF-EE4A-42D8-8103-2F792BA5A5D1}" type="parTrans" cxnId="{73766B0B-B8BF-486A-B0A9-61B75BDB296E}">
      <dgm:prSet/>
      <dgm:spPr/>
      <dgm:t>
        <a:bodyPr/>
        <a:lstStyle/>
        <a:p>
          <a:endParaRPr lang="cs-CZ"/>
        </a:p>
      </dgm:t>
    </dgm:pt>
    <dgm:pt modelId="{B1227523-573E-4255-9DFD-9178AE3DA4CE}" type="sibTrans" cxnId="{73766B0B-B8BF-486A-B0A9-61B75BDB296E}">
      <dgm:prSet/>
      <dgm:spPr/>
      <dgm:t>
        <a:bodyPr/>
        <a:lstStyle/>
        <a:p>
          <a:endParaRPr lang="cs-CZ"/>
        </a:p>
      </dgm:t>
    </dgm:pt>
    <dgm:pt modelId="{6DC78007-FF55-408A-9E3B-C2492BFC01D1}">
      <dgm:prSet/>
      <dgm:spPr/>
      <dgm:t>
        <a:bodyPr/>
        <a:lstStyle/>
        <a:p>
          <a:r>
            <a:rPr lang="cs-CZ"/>
            <a:t>Směrnice rektora Mobility zaměstnanců UTB v rámci programu Erasmus+</a:t>
          </a:r>
          <a:endParaRPr lang="cs-CZ" dirty="0"/>
        </a:p>
      </dgm:t>
    </dgm:pt>
    <dgm:pt modelId="{66B391A0-DFC9-4C3E-9325-64F81B2E67D0}" type="parTrans" cxnId="{8E24E897-36E7-4B48-9F33-6DE1E8E48737}">
      <dgm:prSet/>
      <dgm:spPr/>
      <dgm:t>
        <a:bodyPr/>
        <a:lstStyle/>
        <a:p>
          <a:endParaRPr lang="cs-CZ"/>
        </a:p>
      </dgm:t>
    </dgm:pt>
    <dgm:pt modelId="{58E1CB2A-DE80-4A76-94C7-7385AC0581A9}" type="sibTrans" cxnId="{8E24E897-36E7-4B48-9F33-6DE1E8E48737}">
      <dgm:prSet/>
      <dgm:spPr/>
      <dgm:t>
        <a:bodyPr/>
        <a:lstStyle/>
        <a:p>
          <a:endParaRPr lang="cs-CZ"/>
        </a:p>
      </dgm:t>
    </dgm:pt>
    <dgm:pt modelId="{C21CB2B9-0164-4D6D-A7ED-E4B2C61870D6}">
      <dgm:prSet/>
      <dgm:spPr/>
      <dgm:t>
        <a:bodyPr/>
        <a:lstStyle/>
        <a:p>
          <a:endParaRPr lang="cs-CZ" dirty="0"/>
        </a:p>
      </dgm:t>
    </dgm:pt>
    <dgm:pt modelId="{432D7B1D-95C7-4A16-81FC-25DF23F53EC7}" type="parTrans" cxnId="{080F37DF-9692-4EE6-9AE3-8F4BB20CED66}">
      <dgm:prSet/>
      <dgm:spPr/>
      <dgm:t>
        <a:bodyPr/>
        <a:lstStyle/>
        <a:p>
          <a:endParaRPr lang="cs-CZ"/>
        </a:p>
      </dgm:t>
    </dgm:pt>
    <dgm:pt modelId="{CB0821F1-70D6-4D11-8FC8-FA7D2CD42BE6}" type="sibTrans" cxnId="{080F37DF-9692-4EE6-9AE3-8F4BB20CED66}">
      <dgm:prSet/>
      <dgm:spPr/>
      <dgm:t>
        <a:bodyPr/>
        <a:lstStyle/>
        <a:p>
          <a:endParaRPr lang="cs-CZ"/>
        </a:p>
      </dgm:t>
    </dgm:pt>
    <dgm:pt modelId="{C2BB2FCF-14D5-42DC-999D-80DE02273BB1}">
      <dgm:prSet/>
      <dgm:spPr/>
      <dgm:t>
        <a:bodyPr/>
        <a:lstStyle/>
        <a:p>
          <a:r>
            <a:rPr lang="cs-CZ" dirty="0"/>
            <a:t>Web součásti</a:t>
          </a:r>
        </a:p>
      </dgm:t>
    </dgm:pt>
    <dgm:pt modelId="{89B91C1B-270E-4A1F-84A9-D16C891D3D54}" type="parTrans" cxnId="{C4EA8CB6-6905-4994-9EDA-79EDE509EBFA}">
      <dgm:prSet/>
      <dgm:spPr/>
      <dgm:t>
        <a:bodyPr/>
        <a:lstStyle/>
        <a:p>
          <a:endParaRPr lang="cs-CZ"/>
        </a:p>
      </dgm:t>
    </dgm:pt>
    <dgm:pt modelId="{DB5C3C9C-8AE5-4C07-A6D3-B20716EF5832}" type="sibTrans" cxnId="{C4EA8CB6-6905-4994-9EDA-79EDE509EBFA}">
      <dgm:prSet/>
      <dgm:spPr/>
      <dgm:t>
        <a:bodyPr/>
        <a:lstStyle/>
        <a:p>
          <a:endParaRPr lang="cs-CZ"/>
        </a:p>
      </dgm:t>
    </dgm:pt>
    <dgm:pt modelId="{6C33DE0E-048B-41CD-8F64-E789A547392F}">
      <dgm:prSet/>
      <dgm:spPr/>
      <dgm:t>
        <a:bodyPr/>
        <a:lstStyle/>
        <a:p>
          <a:endParaRPr lang="cs-CZ" dirty="0"/>
        </a:p>
      </dgm:t>
    </dgm:pt>
    <dgm:pt modelId="{EDFC6DA0-DB20-4695-ACDE-60046D26ADE4}" type="parTrans" cxnId="{88AA51AB-CE6F-4D70-A66F-D8F6F8C7FF3E}">
      <dgm:prSet/>
      <dgm:spPr/>
      <dgm:t>
        <a:bodyPr/>
        <a:lstStyle/>
        <a:p>
          <a:endParaRPr lang="cs-CZ"/>
        </a:p>
      </dgm:t>
    </dgm:pt>
    <dgm:pt modelId="{600A417B-1484-4C56-8EB2-0D1F58891008}" type="sibTrans" cxnId="{88AA51AB-CE6F-4D70-A66F-D8F6F8C7FF3E}">
      <dgm:prSet/>
      <dgm:spPr/>
      <dgm:t>
        <a:bodyPr/>
        <a:lstStyle/>
        <a:p>
          <a:endParaRPr lang="cs-CZ"/>
        </a:p>
      </dgm:t>
    </dgm:pt>
    <dgm:pt modelId="{C721B30B-F01E-410B-B1CB-6FDA74004C6C}" type="pres">
      <dgm:prSet presAssocID="{EA5ECFC0-9884-4EF9-BEE4-248208739EF9}" presName="Name0" presStyleCnt="0">
        <dgm:presLayoutVars>
          <dgm:dir/>
          <dgm:animLvl val="lvl"/>
          <dgm:resizeHandles val="exact"/>
        </dgm:presLayoutVars>
      </dgm:prSet>
      <dgm:spPr/>
    </dgm:pt>
    <dgm:pt modelId="{73E99245-3ABE-4999-8F63-9C8A4C536BD2}" type="pres">
      <dgm:prSet presAssocID="{73B6A1B2-5650-4F0F-A882-A7E57F955F99}" presName="linNode" presStyleCnt="0"/>
      <dgm:spPr/>
    </dgm:pt>
    <dgm:pt modelId="{A226446F-D416-4F68-B0EC-685F7368ABA7}" type="pres">
      <dgm:prSet presAssocID="{73B6A1B2-5650-4F0F-A882-A7E57F955F99}" presName="parentText" presStyleLbl="node1" presStyleIdx="0" presStyleCnt="1" custLinFactNeighborX="-451" custLinFactNeighborY="24047">
        <dgm:presLayoutVars>
          <dgm:chMax val="1"/>
          <dgm:bulletEnabled val="1"/>
        </dgm:presLayoutVars>
      </dgm:prSet>
      <dgm:spPr/>
    </dgm:pt>
    <dgm:pt modelId="{45CEB987-E54A-44DA-97C3-DE54228B2309}" type="pres">
      <dgm:prSet presAssocID="{73B6A1B2-5650-4F0F-A882-A7E57F955F99}" presName="descendantText" presStyleLbl="alignAccFollowNode1" presStyleIdx="0" presStyleCnt="1">
        <dgm:presLayoutVars>
          <dgm:bulletEnabled val="1"/>
        </dgm:presLayoutVars>
      </dgm:prSet>
      <dgm:spPr/>
    </dgm:pt>
  </dgm:ptLst>
  <dgm:cxnLst>
    <dgm:cxn modelId="{73766B0B-B8BF-486A-B0A9-61B75BDB296E}" srcId="{73B6A1B2-5650-4F0F-A882-A7E57F955F99}" destId="{E6170B8D-0DC7-4B83-BC29-F86A8F38BA0C}" srcOrd="0" destOrd="0" parTransId="{F3861FDF-EE4A-42D8-8103-2F792BA5A5D1}" sibTransId="{B1227523-573E-4255-9DFD-9178AE3DA4CE}"/>
    <dgm:cxn modelId="{12F5CF0E-5AA6-4BF1-AC2E-B3795E23EE29}" type="presOf" srcId="{C21CB2B9-0164-4D6D-A7ED-E4B2C61870D6}" destId="{45CEB987-E54A-44DA-97C3-DE54228B2309}" srcOrd="0" destOrd="3" presId="urn:microsoft.com/office/officeart/2005/8/layout/vList5"/>
    <dgm:cxn modelId="{65D8CE36-2E4F-4EED-9EC8-74A41712BA9F}" type="presOf" srcId="{C2BB2FCF-14D5-42DC-999D-80DE02273BB1}" destId="{45CEB987-E54A-44DA-97C3-DE54228B2309}" srcOrd="0" destOrd="2" presId="urn:microsoft.com/office/officeart/2005/8/layout/vList5"/>
    <dgm:cxn modelId="{7CA10272-12E4-48CE-AC2C-41EDAF7BDE43}" type="presOf" srcId="{73B6A1B2-5650-4F0F-A882-A7E57F955F99}" destId="{A226446F-D416-4F68-B0EC-685F7368ABA7}" srcOrd="0" destOrd="0" presId="urn:microsoft.com/office/officeart/2005/8/layout/vList5"/>
    <dgm:cxn modelId="{3B513452-D354-450C-9ED1-ED4E3BFBDE91}" type="presOf" srcId="{E6170B8D-0DC7-4B83-BC29-F86A8F38BA0C}" destId="{45CEB987-E54A-44DA-97C3-DE54228B2309}" srcOrd="0" destOrd="0" presId="urn:microsoft.com/office/officeart/2005/8/layout/vList5"/>
    <dgm:cxn modelId="{BC59D752-6986-4297-8430-F558121DD050}" srcId="{EA5ECFC0-9884-4EF9-BEE4-248208739EF9}" destId="{73B6A1B2-5650-4F0F-A882-A7E57F955F99}" srcOrd="0" destOrd="0" parTransId="{3E6E7C77-E31D-4E87-AE68-FE683F6E0E37}" sibTransId="{DC87CE1C-B8AC-4CDF-AF39-2591971B1831}"/>
    <dgm:cxn modelId="{79197B86-A58F-4050-90B7-B16C174ABF4D}" type="presOf" srcId="{EA5ECFC0-9884-4EF9-BEE4-248208739EF9}" destId="{C721B30B-F01E-410B-B1CB-6FDA74004C6C}" srcOrd="0" destOrd="0" presId="urn:microsoft.com/office/officeart/2005/8/layout/vList5"/>
    <dgm:cxn modelId="{8E24E897-36E7-4B48-9F33-6DE1E8E48737}" srcId="{73B6A1B2-5650-4F0F-A882-A7E57F955F99}" destId="{6DC78007-FF55-408A-9E3B-C2492BFC01D1}" srcOrd="4" destOrd="0" parTransId="{66B391A0-DFC9-4C3E-9325-64F81B2E67D0}" sibTransId="{58E1CB2A-DE80-4A76-94C7-7385AC0581A9}"/>
    <dgm:cxn modelId="{88AA51AB-CE6F-4D70-A66F-D8F6F8C7FF3E}" srcId="{73B6A1B2-5650-4F0F-A882-A7E57F955F99}" destId="{6C33DE0E-048B-41CD-8F64-E789A547392F}" srcOrd="1" destOrd="0" parTransId="{EDFC6DA0-DB20-4695-ACDE-60046D26ADE4}" sibTransId="{600A417B-1484-4C56-8EB2-0D1F58891008}"/>
    <dgm:cxn modelId="{771478B2-DE9A-4947-804F-FB6A219A00BA}" type="presOf" srcId="{6DC78007-FF55-408A-9E3B-C2492BFC01D1}" destId="{45CEB987-E54A-44DA-97C3-DE54228B2309}" srcOrd="0" destOrd="4" presId="urn:microsoft.com/office/officeart/2005/8/layout/vList5"/>
    <dgm:cxn modelId="{C4EA8CB6-6905-4994-9EDA-79EDE509EBFA}" srcId="{73B6A1B2-5650-4F0F-A882-A7E57F955F99}" destId="{C2BB2FCF-14D5-42DC-999D-80DE02273BB1}" srcOrd="2" destOrd="0" parTransId="{89B91C1B-270E-4A1F-84A9-D16C891D3D54}" sibTransId="{DB5C3C9C-8AE5-4C07-A6D3-B20716EF5832}"/>
    <dgm:cxn modelId="{080F37DF-9692-4EE6-9AE3-8F4BB20CED66}" srcId="{73B6A1B2-5650-4F0F-A882-A7E57F955F99}" destId="{C21CB2B9-0164-4D6D-A7ED-E4B2C61870D6}" srcOrd="3" destOrd="0" parTransId="{432D7B1D-95C7-4A16-81FC-25DF23F53EC7}" sibTransId="{CB0821F1-70D6-4D11-8FC8-FA7D2CD42BE6}"/>
    <dgm:cxn modelId="{AE79D7F4-62F9-4853-8698-5B7EF1D89EE6}" type="presOf" srcId="{6C33DE0E-048B-41CD-8F64-E789A547392F}" destId="{45CEB987-E54A-44DA-97C3-DE54228B2309}" srcOrd="0" destOrd="1" presId="urn:microsoft.com/office/officeart/2005/8/layout/vList5"/>
    <dgm:cxn modelId="{5B8F1A28-E022-41FD-B0EB-42D261540F28}" type="presParOf" srcId="{C721B30B-F01E-410B-B1CB-6FDA74004C6C}" destId="{73E99245-3ABE-4999-8F63-9C8A4C536BD2}" srcOrd="0" destOrd="0" presId="urn:microsoft.com/office/officeart/2005/8/layout/vList5"/>
    <dgm:cxn modelId="{BEE062E8-42E1-4BE1-B16F-B663DA945F23}" type="presParOf" srcId="{73E99245-3ABE-4999-8F63-9C8A4C536BD2}" destId="{A226446F-D416-4F68-B0EC-685F7368ABA7}" srcOrd="0" destOrd="0" presId="urn:microsoft.com/office/officeart/2005/8/layout/vList5"/>
    <dgm:cxn modelId="{D0397360-E948-4DAC-86C5-992894957E36}" type="presParOf" srcId="{73E99245-3ABE-4999-8F63-9C8A4C536BD2}" destId="{45CEB987-E54A-44DA-97C3-DE54228B230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A5ECFC0-9884-4EF9-BEE4-248208739EF9}" type="doc">
      <dgm:prSet loTypeId="urn:microsoft.com/office/officeart/2018/2/layout/IconLabelDescription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546F689-1D94-469F-A84E-B754634ED46A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cs-CZ" dirty="0"/>
            <a:t>Před výjezdem:</a:t>
          </a:r>
        </a:p>
      </dgm:t>
    </dgm:pt>
    <dgm:pt modelId="{ECAC3B0A-80A3-4D28-821A-7F8F8A78DD2F}" type="parTrans" cxnId="{8F0A321B-5D05-4DFD-ACF5-EFAABA691026}">
      <dgm:prSet/>
      <dgm:spPr/>
      <dgm:t>
        <a:bodyPr/>
        <a:lstStyle/>
        <a:p>
          <a:endParaRPr lang="cs-CZ"/>
        </a:p>
      </dgm:t>
    </dgm:pt>
    <dgm:pt modelId="{91C0914D-1B96-4CEF-8A14-D218216B3362}" type="sibTrans" cxnId="{8F0A321B-5D05-4DFD-ACF5-EFAABA691026}">
      <dgm:prSet/>
      <dgm:spPr/>
      <dgm:t>
        <a:bodyPr/>
        <a:lstStyle/>
        <a:p>
          <a:endParaRPr lang="cs-CZ"/>
        </a:p>
      </dgm:t>
    </dgm:pt>
    <dgm:pt modelId="{212B4E5E-2686-43BA-9344-0337D5F81D2C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 err="1"/>
            <a:t>Training</a:t>
          </a:r>
          <a:r>
            <a:rPr lang="cs-CZ" dirty="0"/>
            <a:t> </a:t>
          </a:r>
          <a:r>
            <a:rPr lang="cs-CZ" dirty="0" err="1"/>
            <a:t>Agreement</a:t>
          </a:r>
          <a:endParaRPr lang="cs-CZ" dirty="0"/>
        </a:p>
        <a:p>
          <a:pPr>
            <a:lnSpc>
              <a:spcPct val="100000"/>
            </a:lnSpc>
            <a:buFont typeface="Arial" panose="020B0604020202020204" pitchFamily="34" charset="0"/>
            <a:buChar char="•"/>
          </a:pPr>
          <a:endParaRPr lang="cs-CZ" dirty="0"/>
        </a:p>
      </dgm:t>
    </dgm:pt>
    <dgm:pt modelId="{B1310175-B814-42B5-8F93-CE04726AE6DE}" type="parTrans" cxnId="{112EE6D4-C74E-4A49-8C26-968F0D222F6D}">
      <dgm:prSet/>
      <dgm:spPr/>
      <dgm:t>
        <a:bodyPr/>
        <a:lstStyle/>
        <a:p>
          <a:endParaRPr lang="cs-CZ"/>
        </a:p>
      </dgm:t>
    </dgm:pt>
    <dgm:pt modelId="{083B355C-9FFA-4FB8-874D-0E1718B02233}" type="sibTrans" cxnId="{112EE6D4-C74E-4A49-8C26-968F0D222F6D}">
      <dgm:prSet/>
      <dgm:spPr/>
      <dgm:t>
        <a:bodyPr/>
        <a:lstStyle/>
        <a:p>
          <a:endParaRPr lang="cs-CZ"/>
        </a:p>
      </dgm:t>
    </dgm:pt>
    <dgm:pt modelId="{AC22B3A3-EC86-47DF-9A14-693EBAA17622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Žádost o financování nákladů na cestu (předběžný rozpočet mobility)</a:t>
          </a:r>
        </a:p>
        <a:p>
          <a:pPr>
            <a:lnSpc>
              <a:spcPct val="100000"/>
            </a:lnSpc>
            <a:buFont typeface="Arial" panose="020B0604020202020204" pitchFamily="34" charset="0"/>
            <a:buChar char="•"/>
          </a:pPr>
          <a:endParaRPr lang="cs-CZ" dirty="0"/>
        </a:p>
      </dgm:t>
    </dgm:pt>
    <dgm:pt modelId="{9B7193C6-B2A5-4E65-A185-29BC9A3864EF}" type="parTrans" cxnId="{DBA0E161-78DD-4AE2-AFAC-A6AA9E6FE2CD}">
      <dgm:prSet/>
      <dgm:spPr/>
      <dgm:t>
        <a:bodyPr/>
        <a:lstStyle/>
        <a:p>
          <a:endParaRPr lang="cs-CZ"/>
        </a:p>
      </dgm:t>
    </dgm:pt>
    <dgm:pt modelId="{C365204F-2B37-49CB-BAA1-6820C3B40731}" type="sibTrans" cxnId="{DBA0E161-78DD-4AE2-AFAC-A6AA9E6FE2CD}">
      <dgm:prSet/>
      <dgm:spPr/>
      <dgm:t>
        <a:bodyPr/>
        <a:lstStyle/>
        <a:p>
          <a:endParaRPr lang="cs-CZ"/>
        </a:p>
      </dgm:t>
    </dgm:pt>
    <dgm:pt modelId="{F3E5C508-ED5E-4C1A-9A0C-CF47D27315F7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Účastnická smlouva</a:t>
          </a:r>
        </a:p>
      </dgm:t>
    </dgm:pt>
    <dgm:pt modelId="{9048DD31-443E-4A23-90DB-13B54CACF9E6}" type="parTrans" cxnId="{9434958A-23DC-4133-BEC8-AF92E357C0C7}">
      <dgm:prSet/>
      <dgm:spPr/>
      <dgm:t>
        <a:bodyPr/>
        <a:lstStyle/>
        <a:p>
          <a:endParaRPr lang="cs-CZ"/>
        </a:p>
      </dgm:t>
    </dgm:pt>
    <dgm:pt modelId="{6A2E9AF6-5B08-4924-BFB1-7EC0EB1A1C19}" type="sibTrans" cxnId="{9434958A-23DC-4133-BEC8-AF92E357C0C7}">
      <dgm:prSet/>
      <dgm:spPr/>
      <dgm:t>
        <a:bodyPr/>
        <a:lstStyle/>
        <a:p>
          <a:endParaRPr lang="cs-CZ"/>
        </a:p>
      </dgm:t>
    </dgm:pt>
    <dgm:pt modelId="{7070CD9F-5694-427A-9795-0F5B688F660C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cs-CZ"/>
            <a:t>Po návratu:</a:t>
          </a:r>
        </a:p>
      </dgm:t>
    </dgm:pt>
    <dgm:pt modelId="{8ECA0082-CC8D-4A6B-8F5A-A176120E3D8C}" type="parTrans" cxnId="{513D8D4D-5E01-4152-A242-24A0D9D62D90}">
      <dgm:prSet/>
      <dgm:spPr/>
      <dgm:t>
        <a:bodyPr/>
        <a:lstStyle/>
        <a:p>
          <a:endParaRPr lang="cs-CZ"/>
        </a:p>
      </dgm:t>
    </dgm:pt>
    <dgm:pt modelId="{C638442F-DD33-43FC-B30B-565C40F2B499}" type="sibTrans" cxnId="{513D8D4D-5E01-4152-A242-24A0D9D62D90}">
      <dgm:prSet/>
      <dgm:spPr/>
      <dgm:t>
        <a:bodyPr/>
        <a:lstStyle/>
        <a:p>
          <a:endParaRPr lang="cs-CZ"/>
        </a:p>
      </dgm:t>
    </dgm:pt>
    <dgm:pt modelId="{BBF5485A-315C-4537-9F70-673B120B4CB4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Potvrzení o uskutečněné mobilitě</a:t>
          </a:r>
        </a:p>
        <a:p>
          <a:pPr>
            <a:lnSpc>
              <a:spcPct val="100000"/>
            </a:lnSpc>
          </a:pPr>
          <a:endParaRPr lang="cs-CZ" dirty="0"/>
        </a:p>
      </dgm:t>
    </dgm:pt>
    <dgm:pt modelId="{2C47EDA8-F239-4EE4-A6BA-EE914CA894C7}" type="parTrans" cxnId="{C27916DE-64BE-4924-AE47-434CF219A21E}">
      <dgm:prSet/>
      <dgm:spPr/>
      <dgm:t>
        <a:bodyPr/>
        <a:lstStyle/>
        <a:p>
          <a:endParaRPr lang="cs-CZ"/>
        </a:p>
      </dgm:t>
    </dgm:pt>
    <dgm:pt modelId="{109A40E6-1BAA-4DB7-ABAE-8ED0A0ABFC07}" type="sibTrans" cxnId="{C27916DE-64BE-4924-AE47-434CF219A21E}">
      <dgm:prSet/>
      <dgm:spPr/>
      <dgm:t>
        <a:bodyPr/>
        <a:lstStyle/>
        <a:p>
          <a:endParaRPr lang="cs-CZ"/>
        </a:p>
      </dgm:t>
    </dgm:pt>
    <dgm:pt modelId="{4A44797D-6E96-4E06-B348-CBBF374AF4DC}">
      <dgm:prSet/>
      <dgm:spPr/>
      <dgm:t>
        <a:bodyPr/>
        <a:lstStyle/>
        <a:p>
          <a:pPr>
            <a:lnSpc>
              <a:spcPct val="100000"/>
            </a:lnSpc>
          </a:pPr>
          <a:r>
            <a:rPr lang="cs-CZ" dirty="0"/>
            <a:t>Závěrečná zpráva</a:t>
          </a:r>
        </a:p>
      </dgm:t>
    </dgm:pt>
    <dgm:pt modelId="{C38DFF3B-359E-43C6-85F8-8B30CBE0F13A}" type="parTrans" cxnId="{933760B1-BDD1-4675-AF1D-FC8BEC8F8485}">
      <dgm:prSet/>
      <dgm:spPr/>
      <dgm:t>
        <a:bodyPr/>
        <a:lstStyle/>
        <a:p>
          <a:endParaRPr lang="cs-CZ"/>
        </a:p>
      </dgm:t>
    </dgm:pt>
    <dgm:pt modelId="{16190856-D0E1-4F76-91D4-E39F7C631362}" type="sibTrans" cxnId="{933760B1-BDD1-4675-AF1D-FC8BEC8F8485}">
      <dgm:prSet/>
      <dgm:spPr/>
      <dgm:t>
        <a:bodyPr/>
        <a:lstStyle/>
        <a:p>
          <a:endParaRPr lang="cs-CZ"/>
        </a:p>
      </dgm:t>
    </dgm:pt>
    <dgm:pt modelId="{FFDD6E1D-2F95-484A-8769-523166B7C31E}">
      <dgm:prSet/>
      <dgm:spPr/>
      <dgm:t>
        <a:bodyPr/>
        <a:lstStyle/>
        <a:p>
          <a:r>
            <a:rPr lang="cs-CZ" dirty="0"/>
            <a:t>On-line formulář formou odkazu na email pro účely programu Erasmus+</a:t>
          </a:r>
        </a:p>
      </dgm:t>
    </dgm:pt>
    <dgm:pt modelId="{9C64258D-9A75-4598-A29A-6104E032E7B8}" type="parTrans" cxnId="{F167745B-6394-4E39-8EF2-86CC60FB6DFF}">
      <dgm:prSet/>
      <dgm:spPr/>
      <dgm:t>
        <a:bodyPr/>
        <a:lstStyle/>
        <a:p>
          <a:endParaRPr lang="cs-CZ"/>
        </a:p>
      </dgm:t>
    </dgm:pt>
    <dgm:pt modelId="{3722A4F8-6C73-44DD-9F1C-0F4E8B1C7776}" type="sibTrans" cxnId="{F167745B-6394-4E39-8EF2-86CC60FB6DFF}">
      <dgm:prSet/>
      <dgm:spPr/>
      <dgm:t>
        <a:bodyPr/>
        <a:lstStyle/>
        <a:p>
          <a:endParaRPr lang="cs-CZ"/>
        </a:p>
      </dgm:t>
    </dgm:pt>
    <dgm:pt modelId="{53CC596B-F4C6-4196-9B65-D2CA45A1EE18}">
      <dgm:prSet/>
      <dgm:spPr/>
      <dgm:t>
        <a:bodyPr/>
        <a:lstStyle/>
        <a:p>
          <a:r>
            <a:rPr lang="cs-CZ">
              <a:hlinkClick xmlns:r="http://schemas.openxmlformats.org/officeDocument/2006/relationships" r:id="rId1"/>
            </a:rPr>
            <a:t>Formulář evidence mobilit zaměstnanců UTB – po návratu</a:t>
          </a:r>
          <a:r>
            <a:rPr lang="cs-CZ"/>
            <a:t> </a:t>
          </a:r>
          <a:endParaRPr lang="cs-CZ" dirty="0"/>
        </a:p>
      </dgm:t>
    </dgm:pt>
    <dgm:pt modelId="{05E33FC6-DB02-45CF-9B40-B850C12EE90B}" type="parTrans" cxnId="{D33FAE8C-3413-4D6F-B604-238DA073C02F}">
      <dgm:prSet/>
      <dgm:spPr/>
      <dgm:t>
        <a:bodyPr/>
        <a:lstStyle/>
        <a:p>
          <a:endParaRPr lang="cs-CZ"/>
        </a:p>
      </dgm:t>
    </dgm:pt>
    <dgm:pt modelId="{B92FDED5-7719-40EA-99D5-0E3503BA0528}" type="sibTrans" cxnId="{D33FAE8C-3413-4D6F-B604-238DA073C02F}">
      <dgm:prSet/>
      <dgm:spPr/>
      <dgm:t>
        <a:bodyPr/>
        <a:lstStyle/>
        <a:p>
          <a:endParaRPr lang="cs-CZ"/>
        </a:p>
      </dgm:t>
    </dgm:pt>
    <dgm:pt modelId="{ADF1ADEF-C83B-4F89-AF8D-97AEC6C35F60}">
      <dgm:prSet/>
      <dgm:spPr/>
      <dgm:t>
        <a:bodyPr/>
        <a:lstStyle/>
        <a:p>
          <a:endParaRPr lang="cs-CZ" dirty="0"/>
        </a:p>
      </dgm:t>
    </dgm:pt>
    <dgm:pt modelId="{C115730E-4DD7-45A0-8580-53ABC2F4C015}" type="parTrans" cxnId="{05D33EA8-9253-44FA-BA2E-716964B5B56A}">
      <dgm:prSet/>
      <dgm:spPr/>
      <dgm:t>
        <a:bodyPr/>
        <a:lstStyle/>
        <a:p>
          <a:endParaRPr lang="cs-CZ"/>
        </a:p>
      </dgm:t>
    </dgm:pt>
    <dgm:pt modelId="{69F60C28-F1CB-4049-8349-1EDA54BAB2B5}" type="sibTrans" cxnId="{05D33EA8-9253-44FA-BA2E-716964B5B56A}">
      <dgm:prSet/>
      <dgm:spPr/>
      <dgm:t>
        <a:bodyPr/>
        <a:lstStyle/>
        <a:p>
          <a:endParaRPr lang="cs-CZ"/>
        </a:p>
      </dgm:t>
    </dgm:pt>
    <dgm:pt modelId="{8E78E717-37DF-45FE-81D0-34CCEDB2FD63}" type="pres">
      <dgm:prSet presAssocID="{EA5ECFC0-9884-4EF9-BEE4-248208739EF9}" presName="root" presStyleCnt="0">
        <dgm:presLayoutVars>
          <dgm:dir/>
          <dgm:resizeHandles val="exact"/>
        </dgm:presLayoutVars>
      </dgm:prSet>
      <dgm:spPr/>
    </dgm:pt>
    <dgm:pt modelId="{874C3C8D-1B67-4FE1-A653-FC79781CCC09}" type="pres">
      <dgm:prSet presAssocID="{4546F689-1D94-469F-A84E-B754634ED46A}" presName="compNode" presStyleCnt="0"/>
      <dgm:spPr/>
    </dgm:pt>
    <dgm:pt modelId="{1ABCF4B1-F37D-4B09-BB91-04BB762AAD06}" type="pres">
      <dgm:prSet presAssocID="{4546F689-1D94-469F-A84E-B754634ED46A}" presName="iconRect" presStyleLbl="node1" presStyleIdx="0" presStyleCnt="2"/>
      <dgm:spPr>
        <a:blipFill>
          <a:blip xmlns:r="http://schemas.openxmlformats.org/officeDocument/2006/relationships"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okument se souvislou výplní"/>
        </a:ext>
      </dgm:extLst>
    </dgm:pt>
    <dgm:pt modelId="{70DAD6BF-07FA-4D0B-9B5F-22C31E497456}" type="pres">
      <dgm:prSet presAssocID="{4546F689-1D94-469F-A84E-B754634ED46A}" presName="iconSpace" presStyleCnt="0"/>
      <dgm:spPr/>
    </dgm:pt>
    <dgm:pt modelId="{9FB034DF-0541-40D1-B0D7-72A61F3C6872}" type="pres">
      <dgm:prSet presAssocID="{4546F689-1D94-469F-A84E-B754634ED46A}" presName="parTx" presStyleLbl="revTx" presStyleIdx="0" presStyleCnt="4">
        <dgm:presLayoutVars>
          <dgm:chMax val="0"/>
          <dgm:chPref val="0"/>
        </dgm:presLayoutVars>
      </dgm:prSet>
      <dgm:spPr/>
    </dgm:pt>
    <dgm:pt modelId="{175D75A1-590C-4C60-825C-32015C7B6941}" type="pres">
      <dgm:prSet presAssocID="{4546F689-1D94-469F-A84E-B754634ED46A}" presName="txSpace" presStyleCnt="0"/>
      <dgm:spPr/>
    </dgm:pt>
    <dgm:pt modelId="{B70954B4-AB98-42EA-AACE-1F5A155A84B2}" type="pres">
      <dgm:prSet presAssocID="{4546F689-1D94-469F-A84E-B754634ED46A}" presName="desTx" presStyleLbl="revTx" presStyleIdx="1" presStyleCnt="4">
        <dgm:presLayoutVars/>
      </dgm:prSet>
      <dgm:spPr/>
    </dgm:pt>
    <dgm:pt modelId="{812BC609-508F-4F9D-9C88-44498CCCEA5B}" type="pres">
      <dgm:prSet presAssocID="{91C0914D-1B96-4CEF-8A14-D218216B3362}" presName="sibTrans" presStyleCnt="0"/>
      <dgm:spPr/>
    </dgm:pt>
    <dgm:pt modelId="{2A3F5CB5-D6F7-44D0-8776-70745A356129}" type="pres">
      <dgm:prSet presAssocID="{7070CD9F-5694-427A-9795-0F5B688F660C}" presName="compNode" presStyleCnt="0"/>
      <dgm:spPr/>
    </dgm:pt>
    <dgm:pt modelId="{4A82B59B-0644-4970-A750-367607C50721}" type="pres">
      <dgm:prSet presAssocID="{7070CD9F-5694-427A-9795-0F5B688F660C}" presName="iconRect" presStyleLbl="node1" presStyleIdx="1" presStyleCnt="2"/>
      <dgm:spPr>
        <a:blipFill>
          <a:blip xmlns:r="http://schemas.openxmlformats.org/officeDocument/2006/relationships"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Kontrolní seznam se souvislou výplní"/>
        </a:ext>
      </dgm:extLst>
    </dgm:pt>
    <dgm:pt modelId="{D25B0B26-1E52-4968-8B2E-5536382F0F06}" type="pres">
      <dgm:prSet presAssocID="{7070CD9F-5694-427A-9795-0F5B688F660C}" presName="iconSpace" presStyleCnt="0"/>
      <dgm:spPr/>
    </dgm:pt>
    <dgm:pt modelId="{B4F48E01-733A-4829-A578-D818FACDD15C}" type="pres">
      <dgm:prSet presAssocID="{7070CD9F-5694-427A-9795-0F5B688F660C}" presName="parTx" presStyleLbl="revTx" presStyleIdx="2" presStyleCnt="4">
        <dgm:presLayoutVars>
          <dgm:chMax val="0"/>
          <dgm:chPref val="0"/>
        </dgm:presLayoutVars>
      </dgm:prSet>
      <dgm:spPr/>
    </dgm:pt>
    <dgm:pt modelId="{A15F0EC6-AF2F-4C42-BFDC-0D813632D561}" type="pres">
      <dgm:prSet presAssocID="{7070CD9F-5694-427A-9795-0F5B688F660C}" presName="txSpace" presStyleCnt="0"/>
      <dgm:spPr/>
    </dgm:pt>
    <dgm:pt modelId="{F1173340-C6AC-4398-8AE8-B64145087965}" type="pres">
      <dgm:prSet presAssocID="{7070CD9F-5694-427A-9795-0F5B688F660C}" presName="desTx" presStyleLbl="revTx" presStyleIdx="3" presStyleCnt="4">
        <dgm:presLayoutVars/>
      </dgm:prSet>
      <dgm:spPr/>
    </dgm:pt>
  </dgm:ptLst>
  <dgm:cxnLst>
    <dgm:cxn modelId="{2520780F-62DA-401C-83EA-CDCA1D5540D0}" type="presOf" srcId="{4A44797D-6E96-4E06-B348-CBBF374AF4DC}" destId="{F1173340-C6AC-4398-8AE8-B64145087965}" srcOrd="0" destOrd="1" presId="urn:microsoft.com/office/officeart/2018/2/layout/IconLabelDescriptionList"/>
    <dgm:cxn modelId="{B988DC16-3295-4FAE-BD57-D18B7CA92403}" type="presOf" srcId="{ADF1ADEF-C83B-4F89-AF8D-97AEC6C35F60}" destId="{F1173340-C6AC-4398-8AE8-B64145087965}" srcOrd="0" destOrd="3" presId="urn:microsoft.com/office/officeart/2018/2/layout/IconLabelDescriptionList"/>
    <dgm:cxn modelId="{8F0A321B-5D05-4DFD-ACF5-EFAABA691026}" srcId="{EA5ECFC0-9884-4EF9-BEE4-248208739EF9}" destId="{4546F689-1D94-469F-A84E-B754634ED46A}" srcOrd="0" destOrd="0" parTransId="{ECAC3B0A-80A3-4D28-821A-7F8F8A78DD2F}" sibTransId="{91C0914D-1B96-4CEF-8A14-D218216B3362}"/>
    <dgm:cxn modelId="{BC412D2B-441C-4977-8834-9BBC5C1826E8}" type="presOf" srcId="{BBF5485A-315C-4537-9F70-673B120B4CB4}" destId="{F1173340-C6AC-4398-8AE8-B64145087965}" srcOrd="0" destOrd="0" presId="urn:microsoft.com/office/officeart/2018/2/layout/IconLabelDescriptionList"/>
    <dgm:cxn modelId="{F167745B-6394-4E39-8EF2-86CC60FB6DFF}" srcId="{4A44797D-6E96-4E06-B348-CBBF374AF4DC}" destId="{FFDD6E1D-2F95-484A-8769-523166B7C31E}" srcOrd="0" destOrd="0" parTransId="{9C64258D-9A75-4598-A29A-6104E032E7B8}" sibTransId="{3722A4F8-6C73-44DD-9F1C-0F4E8B1C7776}"/>
    <dgm:cxn modelId="{DBA0E161-78DD-4AE2-AFAC-A6AA9E6FE2CD}" srcId="{4546F689-1D94-469F-A84E-B754634ED46A}" destId="{AC22B3A3-EC86-47DF-9A14-693EBAA17622}" srcOrd="1" destOrd="0" parTransId="{9B7193C6-B2A5-4E65-A185-29BC9A3864EF}" sibTransId="{C365204F-2B37-49CB-BAA1-6820C3B40731}"/>
    <dgm:cxn modelId="{0F7C5865-BB08-4076-9A3B-20F5CDAB0FF8}" type="presOf" srcId="{AC22B3A3-EC86-47DF-9A14-693EBAA17622}" destId="{B70954B4-AB98-42EA-AACE-1F5A155A84B2}" srcOrd="0" destOrd="1" presId="urn:microsoft.com/office/officeart/2018/2/layout/IconLabelDescriptionList"/>
    <dgm:cxn modelId="{F654AA47-ADEC-468A-8DBB-D70E5E8B12CD}" type="presOf" srcId="{EA5ECFC0-9884-4EF9-BEE4-248208739EF9}" destId="{8E78E717-37DF-45FE-81D0-34CCEDB2FD63}" srcOrd="0" destOrd="0" presId="urn:microsoft.com/office/officeart/2018/2/layout/IconLabelDescriptionList"/>
    <dgm:cxn modelId="{513D8D4D-5E01-4152-A242-24A0D9D62D90}" srcId="{EA5ECFC0-9884-4EF9-BEE4-248208739EF9}" destId="{7070CD9F-5694-427A-9795-0F5B688F660C}" srcOrd="1" destOrd="0" parTransId="{8ECA0082-CC8D-4A6B-8F5A-A176120E3D8C}" sibTransId="{C638442F-DD33-43FC-B30B-565C40F2B499}"/>
    <dgm:cxn modelId="{A3874873-98F8-4A50-B2B6-C26EFC4EFC24}" type="presOf" srcId="{53CC596B-F4C6-4196-9B65-D2CA45A1EE18}" destId="{F1173340-C6AC-4398-8AE8-B64145087965}" srcOrd="0" destOrd="4" presId="urn:microsoft.com/office/officeart/2018/2/layout/IconLabelDescriptionList"/>
    <dgm:cxn modelId="{9434958A-23DC-4133-BEC8-AF92E357C0C7}" srcId="{4546F689-1D94-469F-A84E-B754634ED46A}" destId="{F3E5C508-ED5E-4C1A-9A0C-CF47D27315F7}" srcOrd="2" destOrd="0" parTransId="{9048DD31-443E-4A23-90DB-13B54CACF9E6}" sibTransId="{6A2E9AF6-5B08-4924-BFB1-7EC0EB1A1C19}"/>
    <dgm:cxn modelId="{D33FAE8C-3413-4D6F-B604-238DA073C02F}" srcId="{4A44797D-6E96-4E06-B348-CBBF374AF4DC}" destId="{53CC596B-F4C6-4196-9B65-D2CA45A1EE18}" srcOrd="2" destOrd="0" parTransId="{05E33FC6-DB02-45CF-9B40-B850C12EE90B}" sibTransId="{B92FDED5-7719-40EA-99D5-0E3503BA0528}"/>
    <dgm:cxn modelId="{98383F91-9481-48E6-9B87-F94CAEDC94D1}" type="presOf" srcId="{212B4E5E-2686-43BA-9344-0337D5F81D2C}" destId="{B70954B4-AB98-42EA-AACE-1F5A155A84B2}" srcOrd="0" destOrd="0" presId="urn:microsoft.com/office/officeart/2018/2/layout/IconLabelDescriptionList"/>
    <dgm:cxn modelId="{9D1A11A4-4391-481D-BFD0-85C87E1000A2}" type="presOf" srcId="{FFDD6E1D-2F95-484A-8769-523166B7C31E}" destId="{F1173340-C6AC-4398-8AE8-B64145087965}" srcOrd="0" destOrd="2" presId="urn:microsoft.com/office/officeart/2018/2/layout/IconLabelDescriptionList"/>
    <dgm:cxn modelId="{05D33EA8-9253-44FA-BA2E-716964B5B56A}" srcId="{4A44797D-6E96-4E06-B348-CBBF374AF4DC}" destId="{ADF1ADEF-C83B-4F89-AF8D-97AEC6C35F60}" srcOrd="1" destOrd="0" parTransId="{C115730E-4DD7-45A0-8580-53ABC2F4C015}" sibTransId="{69F60C28-F1CB-4049-8349-1EDA54BAB2B5}"/>
    <dgm:cxn modelId="{933760B1-BDD1-4675-AF1D-FC8BEC8F8485}" srcId="{7070CD9F-5694-427A-9795-0F5B688F660C}" destId="{4A44797D-6E96-4E06-B348-CBBF374AF4DC}" srcOrd="1" destOrd="0" parTransId="{C38DFF3B-359E-43C6-85F8-8B30CBE0F13A}" sibTransId="{16190856-D0E1-4F76-91D4-E39F7C631362}"/>
    <dgm:cxn modelId="{0F1461BB-5F2E-4D53-AFB1-A323D8BE0488}" type="presOf" srcId="{F3E5C508-ED5E-4C1A-9A0C-CF47D27315F7}" destId="{B70954B4-AB98-42EA-AACE-1F5A155A84B2}" srcOrd="0" destOrd="2" presId="urn:microsoft.com/office/officeart/2018/2/layout/IconLabelDescriptionList"/>
    <dgm:cxn modelId="{242BCCBE-BAF9-4F21-B985-C6797AAE0255}" type="presOf" srcId="{7070CD9F-5694-427A-9795-0F5B688F660C}" destId="{B4F48E01-733A-4829-A578-D818FACDD15C}" srcOrd="0" destOrd="0" presId="urn:microsoft.com/office/officeart/2018/2/layout/IconLabelDescriptionList"/>
    <dgm:cxn modelId="{112EE6D4-C74E-4A49-8C26-968F0D222F6D}" srcId="{4546F689-1D94-469F-A84E-B754634ED46A}" destId="{212B4E5E-2686-43BA-9344-0337D5F81D2C}" srcOrd="0" destOrd="0" parTransId="{B1310175-B814-42B5-8F93-CE04726AE6DE}" sibTransId="{083B355C-9FFA-4FB8-874D-0E1718B02233}"/>
    <dgm:cxn modelId="{63A174DA-64DA-45BA-8A6C-820D12115CD1}" type="presOf" srcId="{4546F689-1D94-469F-A84E-B754634ED46A}" destId="{9FB034DF-0541-40D1-B0D7-72A61F3C6872}" srcOrd="0" destOrd="0" presId="urn:microsoft.com/office/officeart/2018/2/layout/IconLabelDescriptionList"/>
    <dgm:cxn modelId="{C27916DE-64BE-4924-AE47-434CF219A21E}" srcId="{7070CD9F-5694-427A-9795-0F5B688F660C}" destId="{BBF5485A-315C-4537-9F70-673B120B4CB4}" srcOrd="0" destOrd="0" parTransId="{2C47EDA8-F239-4EE4-A6BA-EE914CA894C7}" sibTransId="{109A40E6-1BAA-4DB7-ABAE-8ED0A0ABFC07}"/>
    <dgm:cxn modelId="{FD37D833-CB98-4E69-A0A2-489EB234513D}" type="presParOf" srcId="{8E78E717-37DF-45FE-81D0-34CCEDB2FD63}" destId="{874C3C8D-1B67-4FE1-A653-FC79781CCC09}" srcOrd="0" destOrd="0" presId="urn:microsoft.com/office/officeart/2018/2/layout/IconLabelDescriptionList"/>
    <dgm:cxn modelId="{52089E18-D4B4-4AE8-A814-2927087527E8}" type="presParOf" srcId="{874C3C8D-1B67-4FE1-A653-FC79781CCC09}" destId="{1ABCF4B1-F37D-4B09-BB91-04BB762AAD06}" srcOrd="0" destOrd="0" presId="urn:microsoft.com/office/officeart/2018/2/layout/IconLabelDescriptionList"/>
    <dgm:cxn modelId="{19207BA7-1B6E-4068-9366-52C9C800F2BC}" type="presParOf" srcId="{874C3C8D-1B67-4FE1-A653-FC79781CCC09}" destId="{70DAD6BF-07FA-4D0B-9B5F-22C31E497456}" srcOrd="1" destOrd="0" presId="urn:microsoft.com/office/officeart/2018/2/layout/IconLabelDescriptionList"/>
    <dgm:cxn modelId="{64B63017-80BD-4FF3-B98A-CFC1497A8A8A}" type="presParOf" srcId="{874C3C8D-1B67-4FE1-A653-FC79781CCC09}" destId="{9FB034DF-0541-40D1-B0D7-72A61F3C6872}" srcOrd="2" destOrd="0" presId="urn:microsoft.com/office/officeart/2018/2/layout/IconLabelDescriptionList"/>
    <dgm:cxn modelId="{7C9FCB60-709E-42C0-AB7E-7B4852E3CCBF}" type="presParOf" srcId="{874C3C8D-1B67-4FE1-A653-FC79781CCC09}" destId="{175D75A1-590C-4C60-825C-32015C7B6941}" srcOrd="3" destOrd="0" presId="urn:microsoft.com/office/officeart/2018/2/layout/IconLabelDescriptionList"/>
    <dgm:cxn modelId="{980D2AE2-A2F4-4AC2-A425-964631FFF550}" type="presParOf" srcId="{874C3C8D-1B67-4FE1-A653-FC79781CCC09}" destId="{B70954B4-AB98-42EA-AACE-1F5A155A84B2}" srcOrd="4" destOrd="0" presId="urn:microsoft.com/office/officeart/2018/2/layout/IconLabelDescriptionList"/>
    <dgm:cxn modelId="{8E21D378-F5FE-4378-9DF8-78B8B4B6A4BA}" type="presParOf" srcId="{8E78E717-37DF-45FE-81D0-34CCEDB2FD63}" destId="{812BC609-508F-4F9D-9C88-44498CCCEA5B}" srcOrd="1" destOrd="0" presId="urn:microsoft.com/office/officeart/2018/2/layout/IconLabelDescriptionList"/>
    <dgm:cxn modelId="{E057C0E4-911E-4BF6-83F5-1366025363A5}" type="presParOf" srcId="{8E78E717-37DF-45FE-81D0-34CCEDB2FD63}" destId="{2A3F5CB5-D6F7-44D0-8776-70745A356129}" srcOrd="2" destOrd="0" presId="urn:microsoft.com/office/officeart/2018/2/layout/IconLabelDescriptionList"/>
    <dgm:cxn modelId="{8BFAF3DF-1C82-4240-B98D-CDD1E9D0564E}" type="presParOf" srcId="{2A3F5CB5-D6F7-44D0-8776-70745A356129}" destId="{4A82B59B-0644-4970-A750-367607C50721}" srcOrd="0" destOrd="0" presId="urn:microsoft.com/office/officeart/2018/2/layout/IconLabelDescriptionList"/>
    <dgm:cxn modelId="{14CF800A-2FE1-4527-AF62-E3F2E31229FD}" type="presParOf" srcId="{2A3F5CB5-D6F7-44D0-8776-70745A356129}" destId="{D25B0B26-1E52-4968-8B2E-5536382F0F06}" srcOrd="1" destOrd="0" presId="urn:microsoft.com/office/officeart/2018/2/layout/IconLabelDescriptionList"/>
    <dgm:cxn modelId="{C0858299-23DE-4BC4-A0B9-03354B544655}" type="presParOf" srcId="{2A3F5CB5-D6F7-44D0-8776-70745A356129}" destId="{B4F48E01-733A-4829-A578-D818FACDD15C}" srcOrd="2" destOrd="0" presId="urn:microsoft.com/office/officeart/2018/2/layout/IconLabelDescriptionList"/>
    <dgm:cxn modelId="{2C432C75-B2B5-4BAD-B55E-AB308C20B3AD}" type="presParOf" srcId="{2A3F5CB5-D6F7-44D0-8776-70745A356129}" destId="{A15F0EC6-AF2F-4C42-BFDC-0D813632D561}" srcOrd="3" destOrd="0" presId="urn:microsoft.com/office/officeart/2018/2/layout/IconLabelDescriptionList"/>
    <dgm:cxn modelId="{87A445D8-3E07-4E97-8814-E5F1C121D487}" type="presParOf" srcId="{2A3F5CB5-D6F7-44D0-8776-70745A356129}" destId="{F1173340-C6AC-4398-8AE8-B64145087965}" srcOrd="4" destOrd="0" presId="urn:microsoft.com/office/officeart/2018/2/layout/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41218C-60EF-443D-8A52-37DE913D71B6}">
      <dsp:nvSpPr>
        <dsp:cNvPr id="0" name=""/>
        <dsp:cNvSpPr/>
      </dsp:nvSpPr>
      <dsp:spPr>
        <a:xfrm>
          <a:off x="0" y="82904"/>
          <a:ext cx="5811128" cy="17491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600" kern="1200"/>
            <a:t>Osobní a profesní rozvoj</a:t>
          </a:r>
          <a:endParaRPr lang="en-US" sz="4600" kern="1200"/>
        </a:p>
      </dsp:txBody>
      <dsp:txXfrm>
        <a:off x="85386" y="168290"/>
        <a:ext cx="5640356" cy="1578378"/>
      </dsp:txXfrm>
    </dsp:sp>
    <dsp:sp modelId="{2646AA2F-884C-43F0-8F86-3EF56D1260B8}">
      <dsp:nvSpPr>
        <dsp:cNvPr id="0" name=""/>
        <dsp:cNvSpPr/>
      </dsp:nvSpPr>
      <dsp:spPr>
        <a:xfrm>
          <a:off x="0" y="1964534"/>
          <a:ext cx="5811128" cy="1749150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600" kern="1200" dirty="0"/>
            <a:t>Rozšiřování sítě pracovních kontaktů</a:t>
          </a:r>
          <a:endParaRPr lang="en-US" sz="4600" kern="1200" dirty="0"/>
        </a:p>
      </dsp:txBody>
      <dsp:txXfrm>
        <a:off x="85386" y="2049920"/>
        <a:ext cx="5640356" cy="1578378"/>
      </dsp:txXfrm>
    </dsp:sp>
    <dsp:sp modelId="{8B7F0091-46BC-4D7E-9D0D-4528AB0E5B57}">
      <dsp:nvSpPr>
        <dsp:cNvPr id="0" name=""/>
        <dsp:cNvSpPr/>
      </dsp:nvSpPr>
      <dsp:spPr>
        <a:xfrm>
          <a:off x="0" y="3846164"/>
          <a:ext cx="5811128" cy="174915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5260" tIns="175260" rIns="175260" bIns="175260" numCol="1" spcCol="1270" anchor="ctr" anchorCtr="0">
          <a:noAutofit/>
        </a:bodyPr>
        <a:lstStyle/>
        <a:p>
          <a:pPr marL="0" lvl="0" indent="0" algn="l" defTabSz="2044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4600" kern="1200"/>
            <a:t>Nenahraditelná zkušenost</a:t>
          </a:r>
          <a:endParaRPr lang="en-US" sz="4600" kern="1200"/>
        </a:p>
      </dsp:txBody>
      <dsp:txXfrm>
        <a:off x="85386" y="3931550"/>
        <a:ext cx="5640356" cy="15783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D9C8EE-BCF3-490E-B77E-44E1D40E0FC3}">
      <dsp:nvSpPr>
        <dsp:cNvPr id="0" name=""/>
        <dsp:cNvSpPr/>
      </dsp:nvSpPr>
      <dsp:spPr>
        <a:xfrm>
          <a:off x="745564" y="998817"/>
          <a:ext cx="1512000" cy="1512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E20355-BA03-472B-ABCB-39A6DC16BEA7}">
      <dsp:nvSpPr>
        <dsp:cNvPr id="0" name=""/>
        <dsp:cNvSpPr/>
      </dsp:nvSpPr>
      <dsp:spPr>
        <a:xfrm>
          <a:off x="745564" y="2669082"/>
          <a:ext cx="4320000" cy="64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600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cs-CZ" sz="3600" kern="1200"/>
            <a:t>Erasmus+</a:t>
          </a:r>
          <a:endParaRPr lang="en-US" sz="3600" kern="1200"/>
        </a:p>
      </dsp:txBody>
      <dsp:txXfrm>
        <a:off x="745564" y="2669082"/>
        <a:ext cx="4320000" cy="648000"/>
      </dsp:txXfrm>
    </dsp:sp>
    <dsp:sp modelId="{328EECF7-220B-473C-8EA2-DAE06BD33914}">
      <dsp:nvSpPr>
        <dsp:cNvPr id="0" name=""/>
        <dsp:cNvSpPr/>
      </dsp:nvSpPr>
      <dsp:spPr>
        <a:xfrm>
          <a:off x="745564" y="3547787"/>
          <a:ext cx="4320000" cy="12887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b="1" kern="1200" dirty="0">
              <a:solidFill>
                <a:srgbClr val="FF7800"/>
              </a:solidFill>
            </a:rPr>
            <a:t>Klíčová aktivita KA131</a:t>
          </a:r>
          <a:endParaRPr lang="en-US" sz="2000" b="1" kern="1200" dirty="0">
            <a:solidFill>
              <a:srgbClr val="FF7800"/>
            </a:solidFill>
          </a:endParaRPr>
        </a:p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000" kern="1200" dirty="0"/>
            <a:t>Největší evropský program pro mobility studentů a zaměstnanců VŠ zejména do programových zemí</a:t>
          </a:r>
        </a:p>
      </dsp:txBody>
      <dsp:txXfrm>
        <a:off x="745564" y="3547787"/>
        <a:ext cx="4320000" cy="128870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4F5852-44ED-44C9-A462-428177012F50}">
      <dsp:nvSpPr>
        <dsp:cNvPr id="0" name=""/>
        <dsp:cNvSpPr/>
      </dsp:nvSpPr>
      <dsp:spPr>
        <a:xfrm rot="5400000">
          <a:off x="3624910" y="-1132570"/>
          <a:ext cx="1463915" cy="4100581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 dirty="0"/>
            <a:t>do konce ledna pro výjezd v následujícím AR</a:t>
          </a:r>
        </a:p>
      </dsp:txBody>
      <dsp:txXfrm rot="-5400000">
        <a:off x="2306577" y="257225"/>
        <a:ext cx="4029119" cy="1320991"/>
      </dsp:txXfrm>
    </dsp:sp>
    <dsp:sp modelId="{515A5EF4-A4DE-4DC3-B432-CCF139802EC7}">
      <dsp:nvSpPr>
        <dsp:cNvPr id="0" name=""/>
        <dsp:cNvSpPr/>
      </dsp:nvSpPr>
      <dsp:spPr>
        <a:xfrm>
          <a:off x="0" y="2772"/>
          <a:ext cx="2306577" cy="182989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Přihlásit se do výběrového řízení na MO prostřednictvím součásti</a:t>
          </a:r>
        </a:p>
      </dsp:txBody>
      <dsp:txXfrm>
        <a:off x="89328" y="92100"/>
        <a:ext cx="2127921" cy="1651238"/>
      </dsp:txXfrm>
    </dsp:sp>
    <dsp:sp modelId="{B9638C56-8EAA-4C68-8A32-2167E883A5A6}">
      <dsp:nvSpPr>
        <dsp:cNvPr id="0" name=""/>
        <dsp:cNvSpPr/>
      </dsp:nvSpPr>
      <dsp:spPr>
        <a:xfrm rot="5400000">
          <a:off x="3624910" y="788818"/>
          <a:ext cx="1463915" cy="4100581"/>
        </a:xfrm>
        <a:prstGeom prst="round2SameRect">
          <a:avLst/>
        </a:prstGeom>
        <a:solidFill>
          <a:schemeClr val="accent2">
            <a:tint val="40000"/>
            <a:alpha val="90000"/>
            <a:hueOff val="-424613"/>
            <a:satOff val="-37673"/>
            <a:lumOff val="-3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424613"/>
              <a:satOff val="-37673"/>
              <a:lumOff val="-3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 dirty="0">
              <a:solidFill>
                <a:srgbClr val="FF0000"/>
              </a:solidFill>
            </a:rPr>
            <a:t>nelze využít na konferenci!</a:t>
          </a:r>
          <a:endParaRPr lang="cs-CZ" sz="1800" kern="1200" dirty="0"/>
        </a:p>
      </dsp:txBody>
      <dsp:txXfrm rot="-5400000">
        <a:off x="2306577" y="2178613"/>
        <a:ext cx="4029119" cy="1320991"/>
      </dsp:txXfrm>
    </dsp:sp>
    <dsp:sp modelId="{4CAFE3B3-8F99-44DC-BB19-3C651A93CEB0}">
      <dsp:nvSpPr>
        <dsp:cNvPr id="0" name=""/>
        <dsp:cNvSpPr/>
      </dsp:nvSpPr>
      <dsp:spPr>
        <a:xfrm>
          <a:off x="0" y="1924162"/>
          <a:ext cx="2306577" cy="1829894"/>
        </a:xfrm>
        <a:prstGeom prst="round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Mobilita na instituci působící na trhu práce nebo ve vzdělávání</a:t>
          </a:r>
        </a:p>
      </dsp:txBody>
      <dsp:txXfrm>
        <a:off x="89328" y="2013490"/>
        <a:ext cx="2127921" cy="1651238"/>
      </dsp:txXfrm>
    </dsp:sp>
    <dsp:sp modelId="{F40E0B21-DCA0-41B0-A362-3ED1C3724A13}">
      <dsp:nvSpPr>
        <dsp:cNvPr id="0" name=""/>
        <dsp:cNvSpPr/>
      </dsp:nvSpPr>
      <dsp:spPr>
        <a:xfrm rot="5400000">
          <a:off x="3624910" y="2710208"/>
          <a:ext cx="1463915" cy="4100581"/>
        </a:xfrm>
        <a:prstGeom prst="round2Same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 dirty="0"/>
            <a:t>fyzická mobilita - 5 dní (min. 2)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cs-CZ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 dirty="0"/>
            <a:t>BIP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 dirty="0"/>
            <a:t>virtuální a fyzická část</a:t>
          </a:r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800" kern="1200" dirty="0"/>
            <a:t>min. 5 pracovních dní fyzické mobility</a:t>
          </a:r>
        </a:p>
      </dsp:txBody>
      <dsp:txXfrm rot="-5400000">
        <a:off x="2306577" y="4100003"/>
        <a:ext cx="4029119" cy="1320991"/>
      </dsp:txXfrm>
    </dsp:sp>
    <dsp:sp modelId="{1A994C55-006A-4A28-B4EB-670EDD515905}">
      <dsp:nvSpPr>
        <dsp:cNvPr id="0" name=""/>
        <dsp:cNvSpPr/>
      </dsp:nvSpPr>
      <dsp:spPr>
        <a:xfrm>
          <a:off x="0" y="3845551"/>
          <a:ext cx="2306577" cy="1829894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43815" rIns="87630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/>
            <a:t>Standardní délka</a:t>
          </a:r>
          <a:endParaRPr lang="cs-CZ" sz="2300" kern="1200" dirty="0"/>
        </a:p>
      </dsp:txBody>
      <dsp:txXfrm>
        <a:off x="89328" y="3934879"/>
        <a:ext cx="2127921" cy="16512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BCF4B1-F37D-4B09-BB91-04BB762AAD06}">
      <dsp:nvSpPr>
        <dsp:cNvPr id="0" name=""/>
        <dsp:cNvSpPr/>
      </dsp:nvSpPr>
      <dsp:spPr>
        <a:xfrm>
          <a:off x="1231" y="577110"/>
          <a:ext cx="1030640" cy="103064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B034DF-0541-40D1-B0D7-72A61F3C6872}">
      <dsp:nvSpPr>
        <dsp:cNvPr id="0" name=""/>
        <dsp:cNvSpPr/>
      </dsp:nvSpPr>
      <dsp:spPr>
        <a:xfrm>
          <a:off x="1231" y="1802282"/>
          <a:ext cx="2944687" cy="441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cs-CZ" sz="3000" kern="1200" dirty="0"/>
            <a:t>Přihláška</a:t>
          </a:r>
        </a:p>
      </dsp:txBody>
      <dsp:txXfrm>
        <a:off x="1231" y="1802282"/>
        <a:ext cx="2944687" cy="441703"/>
      </dsp:txXfrm>
    </dsp:sp>
    <dsp:sp modelId="{B70954B4-AB98-42EA-AACE-1F5A155A84B2}">
      <dsp:nvSpPr>
        <dsp:cNvPr id="0" name=""/>
        <dsp:cNvSpPr/>
      </dsp:nvSpPr>
      <dsp:spPr>
        <a:xfrm>
          <a:off x="1231" y="2334465"/>
          <a:ext cx="2944687" cy="27666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K dispozici na webu </a:t>
          </a:r>
          <a:r>
            <a:rPr lang="cs-CZ" sz="1700" kern="1200" dirty="0">
              <a:hlinkClick xmlns:r="http://schemas.openxmlformats.org/officeDocument/2006/relationships" r:id="rId3"/>
            </a:rPr>
            <a:t>UTB</a:t>
          </a:r>
          <a:endParaRPr lang="cs-CZ" sz="1700" kern="1200" dirty="0"/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700" kern="1200" dirty="0"/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- Předběžná destinace výjezd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- Předběžná přijímající instituce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- Předběžný termín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- Zaměření školení (vzdělávací akce, stínování, jazykový kurz)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- Motivace k výjezdu, plánovaný přínos</a:t>
          </a:r>
        </a:p>
      </dsp:txBody>
      <dsp:txXfrm>
        <a:off x="1231" y="2334465"/>
        <a:ext cx="2944687" cy="2766643"/>
      </dsp:txXfrm>
    </dsp:sp>
    <dsp:sp modelId="{4A82B59B-0644-4970-A750-367607C50721}">
      <dsp:nvSpPr>
        <dsp:cNvPr id="0" name=""/>
        <dsp:cNvSpPr/>
      </dsp:nvSpPr>
      <dsp:spPr>
        <a:xfrm>
          <a:off x="3461239" y="577110"/>
          <a:ext cx="1030640" cy="1030640"/>
        </a:xfrm>
        <a:prstGeom prst="rect">
          <a:avLst/>
        </a:prstGeom>
        <a:blipFill>
          <a:blip xmlns:r="http://schemas.openxmlformats.org/officeDocument/2006/relationships"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F48E01-733A-4829-A578-D818FACDD15C}">
      <dsp:nvSpPr>
        <dsp:cNvPr id="0" name=""/>
        <dsp:cNvSpPr/>
      </dsp:nvSpPr>
      <dsp:spPr>
        <a:xfrm>
          <a:off x="3461239" y="1802282"/>
          <a:ext cx="2944687" cy="441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cs-CZ" sz="3000" kern="1200" dirty="0"/>
            <a:t>Podání přihlášky</a:t>
          </a:r>
        </a:p>
      </dsp:txBody>
      <dsp:txXfrm>
        <a:off x="3461239" y="1802282"/>
        <a:ext cx="2944687" cy="441703"/>
      </dsp:txXfrm>
    </dsp:sp>
    <dsp:sp modelId="{F1173340-C6AC-4398-8AE8-B64145087965}">
      <dsp:nvSpPr>
        <dsp:cNvPr id="0" name=""/>
        <dsp:cNvSpPr/>
      </dsp:nvSpPr>
      <dsp:spPr>
        <a:xfrm>
          <a:off x="3461239" y="2334465"/>
          <a:ext cx="2944687" cy="27666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Řádně vyplněnou a podepsanou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700" kern="1200" dirty="0"/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- Koordinátorovi pro mezinárodní vztahy dané fakulty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700" kern="1200" dirty="0"/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- Řediteli součásti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700" kern="1200" dirty="0"/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- MO (zaměstnanci rektorátu)</a:t>
          </a:r>
        </a:p>
      </dsp:txBody>
      <dsp:txXfrm>
        <a:off x="3461239" y="2334465"/>
        <a:ext cx="2944687" cy="276664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CEB987-E54A-44DA-97C3-DE54228B2309}">
      <dsp:nvSpPr>
        <dsp:cNvPr id="0" name=""/>
        <dsp:cNvSpPr/>
      </dsp:nvSpPr>
      <dsp:spPr>
        <a:xfrm rot="5400000">
          <a:off x="3367843" y="-708392"/>
          <a:ext cx="2248887" cy="422803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/>
            <a:t>Workshop/školení mimo VŠ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cs-CZ" sz="1600" kern="1200" dirty="0"/>
            <a:t>– registrační poplatek v řádu stovek EUR (nelze hradit z Erasmus+)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/>
            <a:t>Mobilita na VŠ instituci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cs-CZ" sz="1600" kern="1200" dirty="0"/>
            <a:t>– registrační poplatek 0 až cca 150 EUR (nelze hradit z Erasmus+)</a:t>
          </a:r>
        </a:p>
        <a:p>
          <a:pPr marL="342900" lvl="2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cs-CZ" sz="1600" kern="1200" dirty="0"/>
            <a:t>- musí být uzavřena </a:t>
          </a:r>
          <a:r>
            <a:rPr lang="cs-CZ" sz="1600" kern="1200" dirty="0">
              <a:hlinkClick xmlns:r="http://schemas.openxmlformats.org/officeDocument/2006/relationships" r:id="rId1"/>
            </a:rPr>
            <a:t>meziinstitucionální dohoda </a:t>
          </a:r>
          <a:endParaRPr lang="cs-CZ" sz="1600" kern="1200" dirty="0"/>
        </a:p>
      </dsp:txBody>
      <dsp:txXfrm rot="-5400000">
        <a:off x="2378269" y="390964"/>
        <a:ext cx="4118253" cy="2029323"/>
      </dsp:txXfrm>
    </dsp:sp>
    <dsp:sp modelId="{A226446F-D416-4F68-B0EC-685F7368ABA7}">
      <dsp:nvSpPr>
        <dsp:cNvPr id="0" name=""/>
        <dsp:cNvSpPr/>
      </dsp:nvSpPr>
      <dsp:spPr>
        <a:xfrm>
          <a:off x="0" y="70"/>
          <a:ext cx="2378269" cy="281110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 dirty="0"/>
            <a:t>Na veřejnou nebo soukromou organizaci působící na trhu práce nebo ve vzdělávání </a:t>
          </a:r>
        </a:p>
      </dsp:txBody>
      <dsp:txXfrm>
        <a:off x="116098" y="116168"/>
        <a:ext cx="2146073" cy="2578912"/>
      </dsp:txXfrm>
    </dsp:sp>
    <dsp:sp modelId="{147D3E4C-43AA-4CAA-A3EB-557B52DDB9B8}">
      <dsp:nvSpPr>
        <dsp:cNvPr id="0" name=""/>
        <dsp:cNvSpPr/>
      </dsp:nvSpPr>
      <dsp:spPr>
        <a:xfrm rot="5400000">
          <a:off x="3367843" y="2243271"/>
          <a:ext cx="2248887" cy="4228035"/>
        </a:xfrm>
        <a:prstGeom prst="round2SameRect">
          <a:avLst/>
        </a:prstGeom>
        <a:solidFill>
          <a:schemeClr val="accent2">
            <a:tint val="40000"/>
            <a:alpha val="90000"/>
            <a:hueOff val="-849226"/>
            <a:satOff val="-75346"/>
            <a:lumOff val="-76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49226"/>
              <a:satOff val="-75346"/>
              <a:lumOff val="-7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30480" rIns="60960" bIns="3048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>
              <a:hlinkClick xmlns:r="http://schemas.openxmlformats.org/officeDocument/2006/relationships" r:id="rId2"/>
            </a:rPr>
            <a:t>IMOTION</a:t>
          </a:r>
          <a:r>
            <a:rPr lang="cs-CZ" sz="1600" kern="1200" dirty="0"/>
            <a:t> – vyhledávač školení v programových zemích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 dirty="0"/>
            <a:t>Fakultní koordinátoři / mezinárodní oddělení UTB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cs-CZ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600" kern="1200"/>
            <a:t>Portál </a:t>
          </a:r>
          <a:r>
            <a:rPr lang="cs-CZ" sz="1600" kern="1200">
              <a:hlinkClick xmlns:r="http://schemas.openxmlformats.org/officeDocument/2006/relationships" r:id="rId3"/>
            </a:rPr>
            <a:t>xchange.utb.cz</a:t>
          </a:r>
          <a:endParaRPr lang="cs-CZ" sz="1600" kern="1200" dirty="0"/>
        </a:p>
      </dsp:txBody>
      <dsp:txXfrm rot="-5400000">
        <a:off x="2378269" y="3342627"/>
        <a:ext cx="4118253" cy="2029323"/>
      </dsp:txXfrm>
    </dsp:sp>
    <dsp:sp modelId="{CE324EF2-92CE-4E20-9D5C-D1205A6C3102}">
      <dsp:nvSpPr>
        <dsp:cNvPr id="0" name=""/>
        <dsp:cNvSpPr/>
      </dsp:nvSpPr>
      <dsp:spPr>
        <a:xfrm>
          <a:off x="0" y="2951734"/>
          <a:ext cx="2378269" cy="2811108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600" kern="1200"/>
            <a:t>Praktické informace a tipy</a:t>
          </a:r>
          <a:endParaRPr lang="cs-CZ" sz="2600" kern="1200" dirty="0"/>
        </a:p>
      </dsp:txBody>
      <dsp:txXfrm>
        <a:off x="116098" y="3067832"/>
        <a:ext cx="2146073" cy="257891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BCF4B1-F37D-4B09-BB91-04BB762AAD06}">
      <dsp:nvSpPr>
        <dsp:cNvPr id="0" name=""/>
        <dsp:cNvSpPr/>
      </dsp:nvSpPr>
      <dsp:spPr>
        <a:xfrm>
          <a:off x="38005" y="309653"/>
          <a:ext cx="1030640" cy="103064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B034DF-0541-40D1-B0D7-72A61F3C6872}">
      <dsp:nvSpPr>
        <dsp:cNvPr id="0" name=""/>
        <dsp:cNvSpPr/>
      </dsp:nvSpPr>
      <dsp:spPr>
        <a:xfrm>
          <a:off x="1231" y="1549123"/>
          <a:ext cx="2944687" cy="441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cs-CZ" sz="3000" kern="1200" dirty="0"/>
            <a:t>Kritéria</a:t>
          </a:r>
        </a:p>
      </dsp:txBody>
      <dsp:txXfrm>
        <a:off x="1231" y="1549123"/>
        <a:ext cx="2944687" cy="441703"/>
      </dsp:txXfrm>
    </dsp:sp>
    <dsp:sp modelId="{B70954B4-AB98-42EA-AACE-1F5A155A84B2}">
      <dsp:nvSpPr>
        <dsp:cNvPr id="0" name=""/>
        <dsp:cNvSpPr/>
      </dsp:nvSpPr>
      <dsp:spPr>
        <a:xfrm>
          <a:off x="1231" y="2092385"/>
          <a:ext cx="2944687" cy="3285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Stanovuje MO, zohledňuje se: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700" kern="1200" dirty="0"/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- Zda se jedná o první výjezd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- Kvalita vypracování přihlášky a zdůvodnění výjezdu (v návaznosti na internacionalizaci na UTB, pracovní náplň zaměstnance, konkretizaci destinace a náplně školení)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- Zohlednění předchozích výjezdů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- Zaměření školení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- Formální náležitosti</a:t>
          </a:r>
        </a:p>
      </dsp:txBody>
      <dsp:txXfrm>
        <a:off x="1231" y="2092385"/>
        <a:ext cx="2944687" cy="3285702"/>
      </dsp:txXfrm>
    </dsp:sp>
    <dsp:sp modelId="{4A82B59B-0644-4970-A750-367607C50721}">
      <dsp:nvSpPr>
        <dsp:cNvPr id="0" name=""/>
        <dsp:cNvSpPr/>
      </dsp:nvSpPr>
      <dsp:spPr>
        <a:xfrm>
          <a:off x="3461239" y="300130"/>
          <a:ext cx="1030640" cy="103064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F48E01-733A-4829-A578-D818FACDD15C}">
      <dsp:nvSpPr>
        <dsp:cNvPr id="0" name=""/>
        <dsp:cNvSpPr/>
      </dsp:nvSpPr>
      <dsp:spPr>
        <a:xfrm>
          <a:off x="3461239" y="1549123"/>
          <a:ext cx="2944687" cy="441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cs-CZ" sz="3000" kern="1200" dirty="0"/>
            <a:t>Výsledky</a:t>
          </a:r>
        </a:p>
      </dsp:txBody>
      <dsp:txXfrm>
        <a:off x="3461239" y="1549123"/>
        <a:ext cx="2944687" cy="441703"/>
      </dsp:txXfrm>
    </dsp:sp>
    <dsp:sp modelId="{F1173340-C6AC-4398-8AE8-B64145087965}">
      <dsp:nvSpPr>
        <dsp:cNvPr id="0" name=""/>
        <dsp:cNvSpPr/>
      </dsp:nvSpPr>
      <dsp:spPr>
        <a:xfrm>
          <a:off x="3461239" y="2092385"/>
          <a:ext cx="2944687" cy="3285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Pořadí přihlášek v průběhu února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700" kern="1200" dirty="0"/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Počet financovaných mobilit je znám v květnu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700" kern="1200" dirty="0"/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Mobility lze realizovat od 6/202X do 9/202X+1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700" kern="1200" dirty="0"/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700" kern="1200" dirty="0"/>
        </a:p>
      </dsp:txBody>
      <dsp:txXfrm>
        <a:off x="3461239" y="2092385"/>
        <a:ext cx="2944687" cy="328570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CEB987-E54A-44DA-97C3-DE54228B2309}">
      <dsp:nvSpPr>
        <dsp:cNvPr id="0" name=""/>
        <dsp:cNvSpPr/>
      </dsp:nvSpPr>
      <dsp:spPr>
        <a:xfrm rot="5400000">
          <a:off x="3326427" y="-656692"/>
          <a:ext cx="2331720" cy="4228035"/>
        </a:xfrm>
        <a:prstGeom prst="round2Same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/>
            <a:t>Web UTB, Mezinárodní vztahy, sekce </a:t>
          </a:r>
          <a:r>
            <a:rPr lang="cs-CZ" sz="2000" kern="1200" dirty="0">
              <a:hlinkClick xmlns:r="http://schemas.openxmlformats.org/officeDocument/2006/relationships" r:id="rId1"/>
            </a:rPr>
            <a:t>Mobility zaměstnanců</a:t>
          </a:r>
          <a:endParaRPr lang="cs-CZ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cs-CZ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 dirty="0"/>
            <a:t>Web součásti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cs-CZ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2000" kern="1200"/>
            <a:t>Směrnice rektora Mobility zaměstnanců UTB v rámci programu Erasmus+</a:t>
          </a:r>
          <a:endParaRPr lang="cs-CZ" sz="2000" kern="1200" dirty="0"/>
        </a:p>
      </dsp:txBody>
      <dsp:txXfrm rot="-5400000">
        <a:off x="2378270" y="405290"/>
        <a:ext cx="4114210" cy="2104070"/>
      </dsp:txXfrm>
    </dsp:sp>
    <dsp:sp modelId="{A226446F-D416-4F68-B0EC-685F7368ABA7}">
      <dsp:nvSpPr>
        <dsp:cNvPr id="0" name=""/>
        <dsp:cNvSpPr/>
      </dsp:nvSpPr>
      <dsp:spPr>
        <a:xfrm>
          <a:off x="0" y="0"/>
          <a:ext cx="2378269" cy="291465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3500" kern="1200"/>
            <a:t>Dokumenty a formality</a:t>
          </a:r>
          <a:endParaRPr lang="cs-CZ" sz="3500" kern="1200" dirty="0"/>
        </a:p>
      </dsp:txBody>
      <dsp:txXfrm>
        <a:off x="116098" y="116098"/>
        <a:ext cx="2146073" cy="268245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BCF4B1-F37D-4B09-BB91-04BB762AAD06}">
      <dsp:nvSpPr>
        <dsp:cNvPr id="0" name=""/>
        <dsp:cNvSpPr/>
      </dsp:nvSpPr>
      <dsp:spPr>
        <a:xfrm>
          <a:off x="1231" y="521437"/>
          <a:ext cx="1030640" cy="103064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B034DF-0541-40D1-B0D7-72A61F3C6872}">
      <dsp:nvSpPr>
        <dsp:cNvPr id="0" name=""/>
        <dsp:cNvSpPr/>
      </dsp:nvSpPr>
      <dsp:spPr>
        <a:xfrm>
          <a:off x="1231" y="1731271"/>
          <a:ext cx="2944687" cy="441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cs-CZ" sz="3000" kern="1200" dirty="0"/>
            <a:t>Před výjezdem:</a:t>
          </a:r>
        </a:p>
      </dsp:txBody>
      <dsp:txXfrm>
        <a:off x="1231" y="1731271"/>
        <a:ext cx="2944687" cy="441703"/>
      </dsp:txXfrm>
    </dsp:sp>
    <dsp:sp modelId="{B70954B4-AB98-42EA-AACE-1F5A155A84B2}">
      <dsp:nvSpPr>
        <dsp:cNvPr id="0" name=""/>
        <dsp:cNvSpPr/>
      </dsp:nvSpPr>
      <dsp:spPr>
        <a:xfrm>
          <a:off x="1231" y="2256320"/>
          <a:ext cx="2944687" cy="2432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 err="1"/>
            <a:t>Training</a:t>
          </a:r>
          <a:r>
            <a:rPr lang="cs-CZ" sz="1700" kern="1200" dirty="0"/>
            <a:t> </a:t>
          </a:r>
          <a:r>
            <a:rPr lang="cs-CZ" sz="1700" kern="1200" dirty="0" err="1"/>
            <a:t>Agreement</a:t>
          </a:r>
          <a:endParaRPr lang="cs-CZ" sz="1700" kern="1200" dirty="0"/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cs-CZ" sz="1700" kern="1200" dirty="0"/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Žádost o financování nákladů na cestu (předběžný rozpočet mobility)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endParaRPr lang="cs-CZ" sz="1700" kern="1200" dirty="0"/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Účastnická smlouva</a:t>
          </a:r>
        </a:p>
      </dsp:txBody>
      <dsp:txXfrm>
        <a:off x="1231" y="2256320"/>
        <a:ext cx="2944687" cy="2432417"/>
      </dsp:txXfrm>
    </dsp:sp>
    <dsp:sp modelId="{4A82B59B-0644-4970-A750-367607C50721}">
      <dsp:nvSpPr>
        <dsp:cNvPr id="0" name=""/>
        <dsp:cNvSpPr/>
      </dsp:nvSpPr>
      <dsp:spPr>
        <a:xfrm>
          <a:off x="3461239" y="521437"/>
          <a:ext cx="1030640" cy="103064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4F48E01-733A-4829-A578-D818FACDD15C}">
      <dsp:nvSpPr>
        <dsp:cNvPr id="0" name=""/>
        <dsp:cNvSpPr/>
      </dsp:nvSpPr>
      <dsp:spPr>
        <a:xfrm>
          <a:off x="3461239" y="1731271"/>
          <a:ext cx="2944687" cy="4417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13335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cs-CZ" sz="3000" kern="1200"/>
            <a:t>Po návratu:</a:t>
          </a:r>
        </a:p>
      </dsp:txBody>
      <dsp:txXfrm>
        <a:off x="3461239" y="1731271"/>
        <a:ext cx="2944687" cy="441703"/>
      </dsp:txXfrm>
    </dsp:sp>
    <dsp:sp modelId="{F1173340-C6AC-4398-8AE8-B64145087965}">
      <dsp:nvSpPr>
        <dsp:cNvPr id="0" name=""/>
        <dsp:cNvSpPr/>
      </dsp:nvSpPr>
      <dsp:spPr>
        <a:xfrm>
          <a:off x="3461239" y="2256320"/>
          <a:ext cx="2944687" cy="24324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Potvrzení o uskutečněné mobilitě</a:t>
          </a:r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700" kern="1200" dirty="0"/>
        </a:p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700" kern="1200" dirty="0"/>
            <a:t>Závěrečná zpráva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kern="1200" dirty="0"/>
            <a:t>On-line formulář formou odkazu na email pro účely programu Erasmus+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cs-CZ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1700" kern="1200">
              <a:hlinkClick xmlns:r="http://schemas.openxmlformats.org/officeDocument/2006/relationships" r:id="rId5"/>
            </a:rPr>
            <a:t>Formulář evidence mobilit zaměstnanců UTB – po návratu</a:t>
          </a:r>
          <a:r>
            <a:rPr lang="cs-CZ" sz="1700" kern="1200"/>
            <a:t> </a:t>
          </a:r>
          <a:endParaRPr lang="cs-CZ" sz="1700" kern="1200" dirty="0"/>
        </a:p>
      </dsp:txBody>
      <dsp:txXfrm>
        <a:off x="3461239" y="2256320"/>
        <a:ext cx="2944687" cy="24324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18/2/layout/IconLabelDescriptionList">
  <dgm:title val="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l" for="ch" forName="iconRect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9145" cy="511568"/>
          </a:xfrm>
          <a:prstGeom prst="rect">
            <a:avLst/>
          </a:prstGeom>
        </p:spPr>
        <p:txBody>
          <a:bodyPr vert="horz" lIns="94645" tIns="47322" rIns="94645" bIns="47322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4023262" y="0"/>
            <a:ext cx="3079144" cy="511568"/>
          </a:xfrm>
          <a:prstGeom prst="rect">
            <a:avLst/>
          </a:prstGeom>
        </p:spPr>
        <p:txBody>
          <a:bodyPr vert="horz" lIns="94645" tIns="47322" rIns="94645" bIns="47322" rtlCol="0"/>
          <a:lstStyle>
            <a:lvl1pPr algn="r">
              <a:defRPr sz="1200"/>
            </a:lvl1pPr>
          </a:lstStyle>
          <a:p>
            <a:fld id="{F045BDA8-12B6-4A84-8774-B4485B9C5FAE}" type="datetimeFigureOut">
              <a:rPr lang="cs-CZ" smtClean="0"/>
              <a:t>15.01.2026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721412"/>
            <a:ext cx="3079145" cy="511568"/>
          </a:xfrm>
          <a:prstGeom prst="rect">
            <a:avLst/>
          </a:prstGeom>
        </p:spPr>
        <p:txBody>
          <a:bodyPr vert="horz" lIns="94645" tIns="47322" rIns="94645" bIns="47322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4023262" y="9721412"/>
            <a:ext cx="3079144" cy="511568"/>
          </a:xfrm>
          <a:prstGeom prst="rect">
            <a:avLst/>
          </a:prstGeom>
        </p:spPr>
        <p:txBody>
          <a:bodyPr vert="horz" lIns="94645" tIns="47322" rIns="94645" bIns="47322" rtlCol="0" anchor="b"/>
          <a:lstStyle>
            <a:lvl1pPr algn="r">
              <a:defRPr sz="1200"/>
            </a:lvl1pPr>
          </a:lstStyle>
          <a:p>
            <a:fld id="{22104CB1-3A24-444E-AC98-892C486990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0336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819" indent="0" algn="ctr">
              <a:buNone/>
              <a:defRPr sz="2000"/>
            </a:lvl2pPr>
            <a:lvl3pPr marL="913674" indent="0" algn="ctr">
              <a:buNone/>
              <a:defRPr sz="1900"/>
            </a:lvl3pPr>
            <a:lvl4pPr marL="1370512" indent="0" algn="ctr">
              <a:buNone/>
              <a:defRPr sz="1600"/>
            </a:lvl4pPr>
            <a:lvl5pPr marL="1827349" indent="0" algn="ctr">
              <a:buNone/>
              <a:defRPr sz="1600"/>
            </a:lvl5pPr>
            <a:lvl6pPr marL="2284206" indent="0" algn="ctr">
              <a:buNone/>
              <a:defRPr sz="1600"/>
            </a:lvl6pPr>
            <a:lvl7pPr marL="2741022" indent="0" algn="ctr">
              <a:buNone/>
              <a:defRPr sz="1600"/>
            </a:lvl7pPr>
            <a:lvl8pPr marL="3197840" indent="0" algn="ctr">
              <a:buNone/>
              <a:defRPr sz="1600"/>
            </a:lvl8pPr>
            <a:lvl9pPr marL="3654659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15.01.2026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795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15.01.2026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343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64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64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15.01.2026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207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219" indent="0" algn="ctr">
              <a:buNone/>
              <a:defRPr sz="2000"/>
            </a:lvl2pPr>
            <a:lvl3pPr marL="912541" indent="0" algn="ctr">
              <a:buNone/>
              <a:defRPr sz="1900"/>
            </a:lvl3pPr>
            <a:lvl4pPr marL="1368812" indent="0" algn="ctr">
              <a:buNone/>
              <a:defRPr sz="1600"/>
            </a:lvl4pPr>
            <a:lvl5pPr marL="1825082" indent="0" algn="ctr">
              <a:buNone/>
              <a:defRPr sz="1600"/>
            </a:lvl5pPr>
            <a:lvl6pPr marL="2281406" indent="0" algn="ctr">
              <a:buNone/>
              <a:defRPr sz="1600"/>
            </a:lvl6pPr>
            <a:lvl7pPr marL="2737622" indent="0" algn="ctr">
              <a:buNone/>
              <a:defRPr sz="1600"/>
            </a:lvl7pPr>
            <a:lvl8pPr marL="3193840" indent="0" algn="ctr">
              <a:buNone/>
              <a:defRPr sz="1600"/>
            </a:lvl8pPr>
            <a:lvl9pPr marL="3650059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15.01.2026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092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15.01.2026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800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4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21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254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88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508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14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76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38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00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15.01.2026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0371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15.01.2026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645424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219" indent="0">
              <a:buNone/>
              <a:defRPr sz="2000" b="1"/>
            </a:lvl2pPr>
            <a:lvl3pPr marL="912541" indent="0">
              <a:buNone/>
              <a:defRPr sz="1900" b="1"/>
            </a:lvl3pPr>
            <a:lvl4pPr marL="1368812" indent="0">
              <a:buNone/>
              <a:defRPr sz="1600" b="1"/>
            </a:lvl4pPr>
            <a:lvl5pPr marL="1825082" indent="0">
              <a:buNone/>
              <a:defRPr sz="1600" b="1"/>
            </a:lvl5pPr>
            <a:lvl6pPr marL="2281406" indent="0">
              <a:buNone/>
              <a:defRPr sz="1600" b="1"/>
            </a:lvl6pPr>
            <a:lvl7pPr marL="2737622" indent="0">
              <a:buNone/>
              <a:defRPr sz="1600" b="1"/>
            </a:lvl7pPr>
            <a:lvl8pPr marL="3193840" indent="0">
              <a:buNone/>
              <a:defRPr sz="1600" b="1"/>
            </a:lvl8pPr>
            <a:lvl9pPr marL="3650059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219" indent="0">
              <a:buNone/>
              <a:defRPr sz="2000" b="1"/>
            </a:lvl2pPr>
            <a:lvl3pPr marL="912541" indent="0">
              <a:buNone/>
              <a:defRPr sz="1900" b="1"/>
            </a:lvl3pPr>
            <a:lvl4pPr marL="1368812" indent="0">
              <a:buNone/>
              <a:defRPr sz="1600" b="1"/>
            </a:lvl4pPr>
            <a:lvl5pPr marL="1825082" indent="0">
              <a:buNone/>
              <a:defRPr sz="1600" b="1"/>
            </a:lvl5pPr>
            <a:lvl6pPr marL="2281406" indent="0">
              <a:buNone/>
              <a:defRPr sz="1600" b="1"/>
            </a:lvl6pPr>
            <a:lvl7pPr marL="2737622" indent="0">
              <a:buNone/>
              <a:defRPr sz="1600" b="1"/>
            </a:lvl7pPr>
            <a:lvl8pPr marL="3193840" indent="0">
              <a:buNone/>
              <a:defRPr sz="1600" b="1"/>
            </a:lvl8pPr>
            <a:lvl9pPr marL="3650059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15.01.2026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0621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15.01.2026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5384581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15.01.2026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943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9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219" indent="0">
              <a:buNone/>
              <a:defRPr sz="1500"/>
            </a:lvl2pPr>
            <a:lvl3pPr marL="912541" indent="0">
              <a:buNone/>
              <a:defRPr sz="1200"/>
            </a:lvl3pPr>
            <a:lvl4pPr marL="1368812" indent="0">
              <a:buNone/>
              <a:defRPr sz="1100"/>
            </a:lvl4pPr>
            <a:lvl5pPr marL="1825082" indent="0">
              <a:buNone/>
              <a:defRPr sz="1100"/>
            </a:lvl5pPr>
            <a:lvl6pPr marL="2281406" indent="0">
              <a:buNone/>
              <a:defRPr sz="1100"/>
            </a:lvl6pPr>
            <a:lvl7pPr marL="2737622" indent="0">
              <a:buNone/>
              <a:defRPr sz="1100"/>
            </a:lvl7pPr>
            <a:lvl8pPr marL="3193840" indent="0">
              <a:buNone/>
              <a:defRPr sz="1100"/>
            </a:lvl8pPr>
            <a:lvl9pPr marL="3650059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15.01.2026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13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15.01.2026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8477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9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219" indent="0">
              <a:buNone/>
              <a:defRPr sz="2800"/>
            </a:lvl2pPr>
            <a:lvl3pPr marL="912541" indent="0">
              <a:buNone/>
              <a:defRPr sz="2400"/>
            </a:lvl3pPr>
            <a:lvl4pPr marL="1368812" indent="0">
              <a:buNone/>
              <a:defRPr sz="2000"/>
            </a:lvl4pPr>
            <a:lvl5pPr marL="1825082" indent="0">
              <a:buNone/>
              <a:defRPr sz="2000"/>
            </a:lvl5pPr>
            <a:lvl6pPr marL="2281406" indent="0">
              <a:buNone/>
              <a:defRPr sz="2000"/>
            </a:lvl6pPr>
            <a:lvl7pPr marL="2737622" indent="0">
              <a:buNone/>
              <a:defRPr sz="2000"/>
            </a:lvl7pPr>
            <a:lvl8pPr marL="3193840" indent="0">
              <a:buNone/>
              <a:defRPr sz="2000"/>
            </a:lvl8pPr>
            <a:lvl9pPr marL="3650059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219" indent="0">
              <a:buNone/>
              <a:defRPr sz="1500"/>
            </a:lvl2pPr>
            <a:lvl3pPr marL="912541" indent="0">
              <a:buNone/>
              <a:defRPr sz="1200"/>
            </a:lvl3pPr>
            <a:lvl4pPr marL="1368812" indent="0">
              <a:buNone/>
              <a:defRPr sz="1100"/>
            </a:lvl4pPr>
            <a:lvl5pPr marL="1825082" indent="0">
              <a:buNone/>
              <a:defRPr sz="1100"/>
            </a:lvl5pPr>
            <a:lvl6pPr marL="2281406" indent="0">
              <a:buNone/>
              <a:defRPr sz="1100"/>
            </a:lvl6pPr>
            <a:lvl7pPr marL="2737622" indent="0">
              <a:buNone/>
              <a:defRPr sz="1100"/>
            </a:lvl7pPr>
            <a:lvl8pPr marL="3193840" indent="0">
              <a:buNone/>
              <a:defRPr sz="1100"/>
            </a:lvl8pPr>
            <a:lvl9pPr marL="3650059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15.01.2026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562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15.01.2026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1591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83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83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15.01.2026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702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78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81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67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05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73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42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10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78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46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15.01.2026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635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15.01.2026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739954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9" indent="0">
              <a:buNone/>
              <a:defRPr sz="2000" b="1"/>
            </a:lvl2pPr>
            <a:lvl3pPr marL="913674" indent="0">
              <a:buNone/>
              <a:defRPr sz="1900" b="1"/>
            </a:lvl3pPr>
            <a:lvl4pPr marL="1370512" indent="0">
              <a:buNone/>
              <a:defRPr sz="1600" b="1"/>
            </a:lvl4pPr>
            <a:lvl5pPr marL="1827349" indent="0">
              <a:buNone/>
              <a:defRPr sz="1600" b="1"/>
            </a:lvl5pPr>
            <a:lvl6pPr marL="2284206" indent="0">
              <a:buNone/>
              <a:defRPr sz="1600" b="1"/>
            </a:lvl6pPr>
            <a:lvl7pPr marL="2741022" indent="0">
              <a:buNone/>
              <a:defRPr sz="1600" b="1"/>
            </a:lvl7pPr>
            <a:lvl8pPr marL="3197840" indent="0">
              <a:buNone/>
              <a:defRPr sz="1600" b="1"/>
            </a:lvl8pPr>
            <a:lvl9pPr marL="3654659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9" indent="0">
              <a:buNone/>
              <a:defRPr sz="2000" b="1"/>
            </a:lvl2pPr>
            <a:lvl3pPr marL="913674" indent="0">
              <a:buNone/>
              <a:defRPr sz="1900" b="1"/>
            </a:lvl3pPr>
            <a:lvl4pPr marL="1370512" indent="0">
              <a:buNone/>
              <a:defRPr sz="1600" b="1"/>
            </a:lvl4pPr>
            <a:lvl5pPr marL="1827349" indent="0">
              <a:buNone/>
              <a:defRPr sz="1600" b="1"/>
            </a:lvl5pPr>
            <a:lvl6pPr marL="2284206" indent="0">
              <a:buNone/>
              <a:defRPr sz="1600" b="1"/>
            </a:lvl6pPr>
            <a:lvl7pPr marL="2741022" indent="0">
              <a:buNone/>
              <a:defRPr sz="1600" b="1"/>
            </a:lvl7pPr>
            <a:lvl8pPr marL="3197840" indent="0">
              <a:buNone/>
              <a:defRPr sz="1600" b="1"/>
            </a:lvl8pPr>
            <a:lvl9pPr marL="3654659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15.01.2026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082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15.01.2026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636294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15.01.2026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297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6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19" indent="0">
              <a:buNone/>
              <a:defRPr sz="1500"/>
            </a:lvl2pPr>
            <a:lvl3pPr marL="913674" indent="0">
              <a:buNone/>
              <a:defRPr sz="1200"/>
            </a:lvl3pPr>
            <a:lvl4pPr marL="1370512" indent="0">
              <a:buNone/>
              <a:defRPr sz="1100"/>
            </a:lvl4pPr>
            <a:lvl5pPr marL="1827349" indent="0">
              <a:buNone/>
              <a:defRPr sz="1100"/>
            </a:lvl5pPr>
            <a:lvl6pPr marL="2284206" indent="0">
              <a:buNone/>
              <a:defRPr sz="1100"/>
            </a:lvl6pPr>
            <a:lvl7pPr marL="2741022" indent="0">
              <a:buNone/>
              <a:defRPr sz="1100"/>
            </a:lvl7pPr>
            <a:lvl8pPr marL="3197840" indent="0">
              <a:buNone/>
              <a:defRPr sz="1100"/>
            </a:lvl8pPr>
            <a:lvl9pPr marL="3654659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15.01.2026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27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6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819" indent="0">
              <a:buNone/>
              <a:defRPr sz="2800"/>
            </a:lvl2pPr>
            <a:lvl3pPr marL="913674" indent="0">
              <a:buNone/>
              <a:defRPr sz="2400"/>
            </a:lvl3pPr>
            <a:lvl4pPr marL="1370512" indent="0">
              <a:buNone/>
              <a:defRPr sz="2000"/>
            </a:lvl4pPr>
            <a:lvl5pPr marL="1827349" indent="0">
              <a:buNone/>
              <a:defRPr sz="2000"/>
            </a:lvl5pPr>
            <a:lvl6pPr marL="2284206" indent="0">
              <a:buNone/>
              <a:defRPr sz="2000"/>
            </a:lvl6pPr>
            <a:lvl7pPr marL="2741022" indent="0">
              <a:buNone/>
              <a:defRPr sz="2000"/>
            </a:lvl7pPr>
            <a:lvl8pPr marL="3197840" indent="0">
              <a:buNone/>
              <a:defRPr sz="2000"/>
            </a:lvl8pPr>
            <a:lvl9pPr marL="3654659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19" indent="0">
              <a:buNone/>
              <a:defRPr sz="1500"/>
            </a:lvl2pPr>
            <a:lvl3pPr marL="913674" indent="0">
              <a:buNone/>
              <a:defRPr sz="1200"/>
            </a:lvl3pPr>
            <a:lvl4pPr marL="1370512" indent="0">
              <a:buNone/>
              <a:defRPr sz="1100"/>
            </a:lvl4pPr>
            <a:lvl5pPr marL="1827349" indent="0">
              <a:buNone/>
              <a:defRPr sz="1100"/>
            </a:lvl5pPr>
            <a:lvl6pPr marL="2284206" indent="0">
              <a:buNone/>
              <a:defRPr sz="1100"/>
            </a:lvl6pPr>
            <a:lvl7pPr marL="2741022" indent="0">
              <a:buNone/>
              <a:defRPr sz="1100"/>
            </a:lvl7pPr>
            <a:lvl8pPr marL="3197840" indent="0">
              <a:buNone/>
              <a:defRPr sz="1100"/>
            </a:lvl8pPr>
            <a:lvl9pPr marL="3654659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15.01.2026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96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76" tIns="45718" rIns="91376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76" tIns="45718" rIns="91376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76" tIns="45718" rIns="9137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674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674"/>
              <a:t>15.01.2026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76" tIns="45718" rIns="9137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674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76" tIns="45718" rIns="9137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674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674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196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1" r:id="rId1"/>
    <p:sldLayoutId id="2147484132" r:id="rId2"/>
    <p:sldLayoutId id="2147484133" r:id="rId3"/>
    <p:sldLayoutId id="2147484134" r:id="rId4"/>
    <p:sldLayoutId id="2147484135" r:id="rId5"/>
    <p:sldLayoutId id="2147484136" r:id="rId6"/>
    <p:sldLayoutId id="2147484137" r:id="rId7"/>
    <p:sldLayoutId id="2147484138" r:id="rId8"/>
    <p:sldLayoutId id="2147484139" r:id="rId9"/>
    <p:sldLayoutId id="2147484140" r:id="rId10"/>
    <p:sldLayoutId id="2147484141" r:id="rId11"/>
  </p:sldLayoutIdLst>
  <p:txStyles>
    <p:titleStyle>
      <a:lvl1pPr algn="l" defTabSz="91367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29" indent="-228429" algn="l" defTabSz="91367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286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102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20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739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595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432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269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126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19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74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512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349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206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022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840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659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276" tIns="45718" rIns="91276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276" tIns="45718" rIns="91276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276" tIns="45718" rIns="9127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2541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2541"/>
              <a:t>15.01.2026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276" tIns="45718" rIns="9127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2541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276" tIns="45718" rIns="9127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2541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2541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002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3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</p:sldLayoutIdLst>
  <p:txStyles>
    <p:titleStyle>
      <a:lvl1pPr algn="l" defTabSz="91254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162" indent="-228162" algn="l" defTabSz="91254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486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0702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6920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3139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09461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5733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2002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78326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219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2541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8812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5082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1406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7622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3840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0059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erasmus-plus.ec.europa.eu/resources-and-tools/distance-calculator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eepus.info/content/find#nbb" TargetMode="Externa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zs.cz/clanek/v-bruselu-probehl-prvni-kongres-pro-projektove-manazery-administratory-z-cee-regionu" TargetMode="External"/><Relationship Id="rId2" Type="http://schemas.openxmlformats.org/officeDocument/2006/relationships/hyperlink" Target="https://www.dzs.cz/clanek/prihlaste-se-na-jarni-edici-v4-skoleni-pro-projektove-manazery-staz-v-tc-praha" TargetMode="Externa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tb.cz/univerzita/mezinarodni-vztahy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988" y="3029787"/>
            <a:ext cx="3368969" cy="798425"/>
          </a:xfrm>
          <a:prstGeom prst="rect">
            <a:avLst/>
          </a:prstGeom>
        </p:spPr>
      </p:pic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622061" y="762537"/>
            <a:ext cx="5649349" cy="5171537"/>
          </a:xfrm>
        </p:spPr>
        <p:txBody>
          <a:bodyPr anchor="b">
            <a:normAutofit/>
          </a:bodyPr>
          <a:lstStyle/>
          <a:p>
            <a:pPr algn="l"/>
            <a:r>
              <a:rPr lang="cs-CZ" sz="4100" b="1" dirty="0">
                <a:solidFill>
                  <a:srgbClr val="FFFFFF"/>
                </a:solidFill>
              </a:rPr>
              <a:t>Mobility neakademických pracovníků</a:t>
            </a:r>
            <a:br>
              <a:rPr lang="cs-CZ" sz="4100" b="1" dirty="0">
                <a:solidFill>
                  <a:srgbClr val="FFFFFF"/>
                </a:solidFill>
              </a:rPr>
            </a:br>
            <a:br>
              <a:rPr lang="cs-CZ" sz="4100" b="1" dirty="0">
                <a:solidFill>
                  <a:srgbClr val="FFFFFF"/>
                </a:solidFill>
              </a:rPr>
            </a:br>
            <a:br>
              <a:rPr lang="cs-CZ" sz="4100" b="1" dirty="0">
                <a:solidFill>
                  <a:srgbClr val="FFFFFF"/>
                </a:solidFill>
              </a:rPr>
            </a:br>
            <a:br>
              <a:rPr lang="cs-CZ" sz="4100" b="1" dirty="0">
                <a:solidFill>
                  <a:srgbClr val="FFFFFF"/>
                </a:solidFill>
              </a:rPr>
            </a:br>
            <a:br>
              <a:rPr lang="cs-CZ" sz="4100" b="1" dirty="0">
                <a:solidFill>
                  <a:srgbClr val="FFFFFF"/>
                </a:solidFill>
              </a:rPr>
            </a:br>
            <a:r>
              <a:rPr lang="cs-CZ" sz="4000" b="1" dirty="0">
                <a:solidFill>
                  <a:srgbClr val="FFFFFF"/>
                </a:solidFill>
              </a:rPr>
              <a:t>Mezinárodní oddělení</a:t>
            </a:r>
            <a:br>
              <a:rPr lang="cs-CZ" sz="4000" b="1" dirty="0">
                <a:solidFill>
                  <a:srgbClr val="FFFFFF"/>
                </a:solidFill>
              </a:rPr>
            </a:br>
            <a:br>
              <a:rPr lang="cs-CZ" sz="4000" b="1" dirty="0">
                <a:solidFill>
                  <a:srgbClr val="FFFFFF"/>
                </a:solidFill>
              </a:rPr>
            </a:br>
            <a:r>
              <a:rPr lang="cs-CZ" sz="4000" b="1" dirty="0">
                <a:solidFill>
                  <a:srgbClr val="FFFFFF"/>
                </a:solidFill>
              </a:rPr>
              <a:t>Martina Dokoupilová</a:t>
            </a:r>
          </a:p>
        </p:txBody>
      </p:sp>
      <p:sp>
        <p:nvSpPr>
          <p:cNvPr id="21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000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0E2E65C-865F-B27F-FE28-399000AACA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CFF81A5-334F-1D0B-9C96-130B9DF3A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95B2C4A-CD3A-5336-0DBB-7A69FE4B18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6E5D0AA-AEE4-E0A2-FC24-3F42CBD2E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355" y="456911"/>
            <a:ext cx="3220329" cy="2027227"/>
          </a:xfrm>
        </p:spPr>
        <p:txBody>
          <a:bodyPr anchor="t">
            <a:normAutofit fontScale="90000"/>
          </a:bodyPr>
          <a:lstStyle/>
          <a:p>
            <a:r>
              <a:rPr lang="cs-CZ" sz="5400" dirty="0">
                <a:solidFill>
                  <a:schemeClr val="bg1"/>
                </a:solidFill>
              </a:rPr>
              <a:t>Erasmus+</a:t>
            </a:r>
            <a:br>
              <a:rPr lang="cs-CZ" sz="4400" dirty="0">
                <a:solidFill>
                  <a:schemeClr val="bg1"/>
                </a:solidFill>
              </a:rPr>
            </a:br>
            <a:r>
              <a:rPr lang="cs-CZ" sz="4400" dirty="0">
                <a:solidFill>
                  <a:schemeClr val="bg1"/>
                </a:solidFill>
              </a:rPr>
              <a:t>Formuláře pro výjezd na školení</a:t>
            </a:r>
            <a:endParaRPr lang="cs-CZ" sz="4200" dirty="0">
              <a:solidFill>
                <a:schemeClr val="bg1"/>
              </a:solidFill>
            </a:endParaRPr>
          </a:p>
        </p:txBody>
      </p:sp>
      <p:graphicFrame>
        <p:nvGraphicFramePr>
          <p:cNvPr id="6" name="Zástupný symbol pro obsah 2">
            <a:extLst>
              <a:ext uri="{FF2B5EF4-FFF2-40B4-BE49-F238E27FC236}">
                <a16:creationId xmlns:a16="http://schemas.microsoft.com/office/drawing/2014/main" id="{E70997DA-6F6E-2C63-9828-214FFBC237A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4651381"/>
              </p:ext>
            </p:extLst>
          </p:nvPr>
        </p:nvGraphicFramePr>
        <p:xfrm>
          <a:off x="5542671" y="1524000"/>
          <a:ext cx="6407159" cy="52101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Skupina 2">
            <a:extLst>
              <a:ext uri="{FF2B5EF4-FFF2-40B4-BE49-F238E27FC236}">
                <a16:creationId xmlns:a16="http://schemas.microsoft.com/office/drawing/2014/main" id="{FEF6894A-1636-89FB-8514-D93B0C5E31CE}"/>
              </a:ext>
            </a:extLst>
          </p:cNvPr>
          <p:cNvGrpSpPr/>
          <p:nvPr/>
        </p:nvGrpSpPr>
        <p:grpSpPr>
          <a:xfrm>
            <a:off x="5542670" y="247104"/>
            <a:ext cx="6407159" cy="1495971"/>
            <a:chOff x="0" y="2772"/>
            <a:chExt cx="2306577" cy="1829894"/>
          </a:xfrm>
        </p:grpSpPr>
        <p:sp>
          <p:nvSpPr>
            <p:cNvPr id="4" name="Obdélník: se zakulacenými rohy 3">
              <a:extLst>
                <a:ext uri="{FF2B5EF4-FFF2-40B4-BE49-F238E27FC236}">
                  <a16:creationId xmlns:a16="http://schemas.microsoft.com/office/drawing/2014/main" id="{3EBE0DE5-006E-9640-4A79-1E8E031C8245}"/>
                </a:ext>
              </a:extLst>
            </p:cNvPr>
            <p:cNvSpPr/>
            <p:nvPr/>
          </p:nvSpPr>
          <p:spPr>
            <a:xfrm>
              <a:off x="0" y="2772"/>
              <a:ext cx="2306577" cy="182989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5" name="Obdélník: se zakulacenými rohy 4">
              <a:extLst>
                <a:ext uri="{FF2B5EF4-FFF2-40B4-BE49-F238E27FC236}">
                  <a16:creationId xmlns:a16="http://schemas.microsoft.com/office/drawing/2014/main" id="{2114A3E5-859F-E128-7AAA-3919FD4BDC66}"/>
                </a:ext>
              </a:extLst>
            </p:cNvPr>
            <p:cNvSpPr txBox="1"/>
            <p:nvPr/>
          </p:nvSpPr>
          <p:spPr>
            <a:xfrm>
              <a:off x="89328" y="92100"/>
              <a:ext cx="2127921" cy="16512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40005" rIns="80010" bIns="40005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cs-CZ" sz="2100" b="1" kern="1200" dirty="0"/>
                <a:t>Kromě standardních formulářů a procesů jako u jakékoliv jiné cesty do zahraničí je navíc potřeba: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065362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5561267-2178-82A2-60AE-E96D6AF485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76906711-0AFB-47DD-A4B6-4E94B38B8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AA91F649-894C-41F6-A21D-3D1AC558E9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A48F2F2-9E51-5147-B26A-BFC878D80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8514" y="390525"/>
            <a:ext cx="11361108" cy="138102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 defTabSz="914400"/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Erasmus+</a:t>
            </a:r>
            <a:b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JAKÁ je </a:t>
            </a:r>
            <a:r>
              <a:rPr lang="en-US" sz="31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finanční</a:t>
            </a:r>
            <a: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podpora</a:t>
            </a:r>
            <a: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na</a:t>
            </a:r>
            <a: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pobytové</a:t>
            </a:r>
            <a: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náklady</a:t>
            </a:r>
            <a: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do </a:t>
            </a:r>
            <a:r>
              <a:rPr lang="en-US" sz="31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programových</a:t>
            </a:r>
            <a: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zemí</a:t>
            </a:r>
            <a:r>
              <a:rPr lang="cs-CZ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na pracovní den pobytu</a:t>
            </a:r>
            <a: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sp>
        <p:nvSpPr>
          <p:cNvPr id="40" name="sketch line">
            <a:extLst>
              <a:ext uri="{FF2B5EF4-FFF2-40B4-BE49-F238E27FC236}">
                <a16:creationId xmlns:a16="http://schemas.microsoft.com/office/drawing/2014/main" id="{56037404-66BD-46B5-9323-1B5313196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1753266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862A8883-4200-C784-B98A-1253A6755F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5013" y="2133147"/>
            <a:ext cx="10042599" cy="4544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69106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EC09A54-E205-C313-F821-D3DBB9BC0E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84796ECA-CFF6-783C-3C1F-9604F5066F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29635A5A-B6A7-FAFB-BDC3-AD4D2E1A47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62FCE3F-15BB-FF03-37D0-68CF0D21B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146" y="390525"/>
            <a:ext cx="11160690" cy="1510301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Erasmus+</a:t>
            </a:r>
            <a:b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JAKÁ je </a:t>
            </a:r>
            <a:r>
              <a:rPr lang="en-US" sz="31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finanční</a:t>
            </a:r>
            <a: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podpora</a:t>
            </a:r>
            <a: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na</a:t>
            </a:r>
            <a: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cs-CZ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cestovní</a:t>
            </a:r>
            <a: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1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náklady</a:t>
            </a:r>
            <a: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cs-CZ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na mobilitu</a:t>
            </a:r>
            <a:r>
              <a:rPr lang="en-US" sz="31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  <p:sp>
        <p:nvSpPr>
          <p:cNvPr id="40" name="sketch line">
            <a:extLst>
              <a:ext uri="{FF2B5EF4-FFF2-40B4-BE49-F238E27FC236}">
                <a16:creationId xmlns:a16="http://schemas.microsoft.com/office/drawing/2014/main" id="{E090F8D0-3AAC-5B37-9F2D-DCFED4C66E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1753266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68C10E1-6AA0-5908-8460-99BBA371D4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382" y="1934402"/>
            <a:ext cx="10555235" cy="4213484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A61F3131-9803-5BEF-7058-88D1E0C69C7A}"/>
              </a:ext>
            </a:extLst>
          </p:cNvPr>
          <p:cNvSpPr txBox="1"/>
          <p:nvPr/>
        </p:nvSpPr>
        <p:spPr>
          <a:xfrm>
            <a:off x="3082371" y="6275114"/>
            <a:ext cx="6098240" cy="384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dirty="0">
                <a:latin typeface="Arial" panose="020B0604020202020204" pitchFamily="34" charset="0"/>
                <a:hlinkClick r:id="rId3"/>
              </a:rPr>
              <a:t>Kalkulátor</a:t>
            </a:r>
            <a:r>
              <a:rPr lang="cs-CZ" dirty="0">
                <a:latin typeface="Arial" panose="020B0604020202020204" pitchFamily="34" charset="0"/>
              </a:rPr>
              <a:t> pro výpočet vzdálenosti (vzdušnou čarou).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93098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68F4AE3-9BDB-1CA8-53CA-E8D71345C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06003957-4096-1E46-33D9-A93A83FEF1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1DB80A64-0678-DB27-11C5-B5347BDC93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E1AB7D0-3E1B-1D06-9ADB-9509D69F77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146" y="390525"/>
            <a:ext cx="11160690" cy="92925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/>
            <a:r>
              <a:rPr lang="en-US" sz="4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Erasmus+</a:t>
            </a:r>
            <a:endParaRPr lang="en-US" sz="31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0" name="sketch line">
            <a:extLst>
              <a:ext uri="{FF2B5EF4-FFF2-40B4-BE49-F238E27FC236}">
                <a16:creationId xmlns:a16="http://schemas.microsoft.com/office/drawing/2014/main" id="{F266AD29-6471-B8D5-E87F-122E8AE50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1753266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BCEC0FB7-6EBD-C4B7-BD15-7BD32FC802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164" y="1196421"/>
            <a:ext cx="7211842" cy="5567496"/>
          </a:xfrm>
          <a:prstGeom prst="rect">
            <a:avLst/>
          </a:prstGeom>
        </p:spPr>
      </p:pic>
      <p:grpSp>
        <p:nvGrpSpPr>
          <p:cNvPr id="5" name="Skupina 4">
            <a:extLst>
              <a:ext uri="{FF2B5EF4-FFF2-40B4-BE49-F238E27FC236}">
                <a16:creationId xmlns:a16="http://schemas.microsoft.com/office/drawing/2014/main" id="{F1307801-B42A-6002-58E0-8061A0B7AAE1}"/>
              </a:ext>
            </a:extLst>
          </p:cNvPr>
          <p:cNvGrpSpPr/>
          <p:nvPr/>
        </p:nvGrpSpPr>
        <p:grpSpPr>
          <a:xfrm>
            <a:off x="8248757" y="3335032"/>
            <a:ext cx="3463079" cy="2541893"/>
            <a:chOff x="0" y="2772"/>
            <a:chExt cx="2306577" cy="1829894"/>
          </a:xfrm>
        </p:grpSpPr>
        <p:sp>
          <p:nvSpPr>
            <p:cNvPr id="7" name="Obdélník: se zakulacenými rohy 6">
              <a:extLst>
                <a:ext uri="{FF2B5EF4-FFF2-40B4-BE49-F238E27FC236}">
                  <a16:creationId xmlns:a16="http://schemas.microsoft.com/office/drawing/2014/main" id="{7D6CB012-F859-5FD5-EBF7-3682FDCEF203}"/>
                </a:ext>
              </a:extLst>
            </p:cNvPr>
            <p:cNvSpPr/>
            <p:nvPr/>
          </p:nvSpPr>
          <p:spPr>
            <a:xfrm>
              <a:off x="0" y="2772"/>
              <a:ext cx="2306577" cy="182989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9" name="Obdélník: se zakulacenými rohy 4">
              <a:extLst>
                <a:ext uri="{FF2B5EF4-FFF2-40B4-BE49-F238E27FC236}">
                  <a16:creationId xmlns:a16="http://schemas.microsoft.com/office/drawing/2014/main" id="{B02D47AC-AA14-96BD-386B-4042DBA8921D}"/>
                </a:ext>
              </a:extLst>
            </p:cNvPr>
            <p:cNvSpPr txBox="1"/>
            <p:nvPr/>
          </p:nvSpPr>
          <p:spPr>
            <a:xfrm>
              <a:off x="89328" y="92100"/>
              <a:ext cx="2127921" cy="16512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40005" rIns="80010" bIns="40005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cs-CZ" sz="2100" b="1" dirty="0"/>
                <a:t>Možnost vycestovat i jako </a:t>
              </a:r>
              <a:r>
                <a:rPr lang="cs-CZ" sz="2100" b="1" dirty="0" err="1"/>
                <a:t>zero</a:t>
              </a:r>
              <a:r>
                <a:rPr lang="cs-CZ" sz="2100" b="1" dirty="0"/>
                <a:t> grant:</a:t>
              </a:r>
            </a:p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cs-CZ" sz="2100" b="1" dirty="0"/>
            </a:p>
            <a:p>
              <a:pPr marL="342900" lvl="0" indent="-34290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Char char="-"/>
              </a:pPr>
              <a:r>
                <a:rPr lang="cs-CZ" sz="2100" dirty="0"/>
                <a:t>Mobilita pod záštitou programu</a:t>
              </a:r>
            </a:p>
            <a:p>
              <a:pPr marL="342900" lvl="0" indent="-34290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Tx/>
                <a:buChar char="-"/>
              </a:pPr>
              <a:r>
                <a:rPr lang="cs-CZ" sz="2100" dirty="0"/>
                <a:t>Financování z jiného zdroje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283778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EC4154-4D12-5942-A403-759B252203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6D60126-026D-6423-2FC2-4F349CEE5B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489A3859-C2AC-748F-9741-AFA2B9FD6E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7A44F8BF-8B01-E077-9F3E-324DAB8FD5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cs-CZ" sz="4400" dirty="0">
                <a:solidFill>
                  <a:schemeClr val="bg1"/>
                </a:solidFill>
              </a:rPr>
              <a:t>Další možnosti</a:t>
            </a:r>
            <a:endParaRPr lang="cs-CZ" sz="4200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9BF4A3-3638-E103-AB49-BB832E8601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9791700" cy="3994986"/>
          </a:xfrm>
        </p:spPr>
        <p:txBody>
          <a:bodyPr>
            <a:normAutofit fontScale="77500" lnSpcReduction="20000"/>
          </a:bodyPr>
          <a:lstStyle/>
          <a:p>
            <a:r>
              <a:rPr lang="cs-CZ" sz="3500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</a:rPr>
              <a:t>CEEPUS (</a:t>
            </a:r>
            <a:r>
              <a:rPr lang="cs-CZ" sz="3500" dirty="0" err="1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</a:rPr>
              <a:t>Central</a:t>
            </a:r>
            <a:r>
              <a:rPr lang="cs-CZ" sz="3500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</a:rPr>
              <a:t> </a:t>
            </a:r>
            <a:r>
              <a:rPr lang="cs-CZ" sz="3500" dirty="0" err="1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</a:rPr>
              <a:t>European</a:t>
            </a:r>
            <a:r>
              <a:rPr lang="cs-CZ" sz="3500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</a:rPr>
              <a:t> Exchange </a:t>
            </a:r>
            <a:r>
              <a:rPr lang="cs-CZ" sz="3500" dirty="0" err="1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</a:rPr>
              <a:t>Programme</a:t>
            </a:r>
            <a:r>
              <a:rPr lang="cs-CZ" sz="3500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</a:rPr>
              <a:t> </a:t>
            </a:r>
            <a:r>
              <a:rPr lang="cs-CZ" sz="3500" dirty="0" err="1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</a:rPr>
              <a:t>for</a:t>
            </a:r>
            <a:r>
              <a:rPr lang="cs-CZ" sz="3500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</a:rPr>
              <a:t> University </a:t>
            </a:r>
            <a:r>
              <a:rPr lang="cs-CZ" sz="3500" dirty="0" err="1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</a:rPr>
              <a:t>Studies</a:t>
            </a:r>
            <a:r>
              <a:rPr lang="cs-CZ" sz="3500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</a:rPr>
              <a:t>)</a:t>
            </a:r>
          </a:p>
          <a:p>
            <a:pPr lvl="1"/>
            <a:r>
              <a:rPr lang="cs-CZ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</a:rPr>
              <a:t>Sítě univerzit z 15+ středoevropských členských zemí </a:t>
            </a:r>
            <a:r>
              <a:rPr lang="cs-CZ" dirty="0"/>
              <a:t>(</a:t>
            </a:r>
            <a:r>
              <a:rPr lang="cs-CZ" dirty="0">
                <a:hlinkClick r:id="rId2"/>
              </a:rPr>
              <a:t>na UTB aktuálně zapojeno FT, FLKŘ, UNI, FMK a </a:t>
            </a:r>
            <a:r>
              <a:rPr lang="cs-CZ" dirty="0" err="1">
                <a:hlinkClick r:id="rId2"/>
              </a:rPr>
              <a:t>FaME</a:t>
            </a:r>
            <a:r>
              <a:rPr lang="cs-CZ" dirty="0"/>
              <a:t>)</a:t>
            </a:r>
          </a:p>
          <a:p>
            <a:pPr lvl="2"/>
            <a:r>
              <a:rPr lang="cs-CZ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</a:rPr>
              <a:t>mobility pracovníků zahraničních oddělení vysokých škol, kteří program administrují </a:t>
            </a:r>
          </a:p>
          <a:p>
            <a:pPr marL="912540" lvl="2" indent="0">
              <a:buNone/>
            </a:pPr>
            <a:endParaRPr lang="cs-CZ" dirty="0">
              <a:solidFill>
                <a:srgbClr val="46505A">
                  <a:hueOff val="0"/>
                  <a:satOff val="0"/>
                  <a:lumOff val="0"/>
                  <a:alphaOff val="0"/>
                </a:srgbClr>
              </a:solidFill>
              <a:latin typeface="Arial Narrow"/>
            </a:endParaRPr>
          </a:p>
          <a:p>
            <a:r>
              <a:rPr lang="cs-CZ" sz="3500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</a:rPr>
              <a:t>CZELO </a:t>
            </a:r>
            <a:r>
              <a:rPr lang="en-US" sz="3500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</a:rPr>
              <a:t> (</a:t>
            </a:r>
            <a:r>
              <a:rPr lang="cs-CZ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</a:rPr>
              <a:t>Česká styčná kancelář pro vzdělávání a výzkum v Bruselu)</a:t>
            </a:r>
          </a:p>
          <a:p>
            <a:pPr lvl="1"/>
            <a:r>
              <a:rPr lang="cs-CZ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</a:rPr>
              <a:t>Zvyšování odborných kapacit projektových manažerů výzkumných a vzdělávacích organizací ČR</a:t>
            </a:r>
          </a:p>
          <a:p>
            <a:pPr lvl="2"/>
            <a:r>
              <a:rPr lang="cs-CZ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</a:rPr>
              <a:t>Krátkodobé odborné stáže v Bruselu s cílem bližšího seznámení se s problematikou Evropského výzkumného a vzdělávacího prostoru všeobecně, se službami poskytovanými ze strany CZELO a s cílem navázání bližších osobních kontaktů k další spolupráci</a:t>
            </a:r>
          </a:p>
          <a:p>
            <a:pPr lvl="2"/>
            <a:r>
              <a:rPr lang="cs-CZ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</a:rPr>
              <a:t>Mezinárodní školení pořádaná v Bruselu (např. CZELO </a:t>
            </a:r>
            <a:r>
              <a:rPr lang="cs-CZ" dirty="0" err="1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</a:rPr>
              <a:t>Academy</a:t>
            </a:r>
            <a:r>
              <a:rPr lang="cs-CZ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</a:rPr>
              <a:t> v oblasti internacionalizace ve vzdělávání, školení projektových manažerů se zaměřením na evropskou vědní politiku apod.)</a:t>
            </a:r>
          </a:p>
        </p:txBody>
      </p:sp>
    </p:spTree>
    <p:extLst>
      <p:ext uri="{BB962C8B-B14F-4D97-AF65-F5344CB8AC3E}">
        <p14:creationId xmlns:p14="http://schemas.microsoft.com/office/powerpoint/2010/main" val="39099680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CDFBDD-67AE-51F5-AC77-01D8C347CF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B618B0E0-C8CE-DF06-DA57-CD7ADBCC9F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3CBD00AA-DF60-D0E7-21A4-EFEB747FAA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2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" name="Nadpis 1">
            <a:extLst>
              <a:ext uri="{FF2B5EF4-FFF2-40B4-BE49-F238E27FC236}">
                <a16:creationId xmlns:a16="http://schemas.microsoft.com/office/drawing/2014/main" id="{D699A2CB-9348-D1AF-BDD2-D7A805347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1221"/>
            <a:ext cx="10515600" cy="1348065"/>
          </a:xfrm>
        </p:spPr>
        <p:txBody>
          <a:bodyPr>
            <a:normAutofit/>
          </a:bodyPr>
          <a:lstStyle/>
          <a:p>
            <a:r>
              <a:rPr lang="cs-CZ" sz="4400" dirty="0">
                <a:solidFill>
                  <a:schemeClr val="bg1"/>
                </a:solidFill>
              </a:rPr>
              <a:t>CZELO – novinky a události</a:t>
            </a:r>
            <a:endParaRPr lang="cs-CZ" sz="4200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5599BC-D61F-C4B1-87DD-A54C020C32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6789"/>
            <a:ext cx="9791700" cy="3590174"/>
          </a:xfrm>
        </p:spPr>
        <p:txBody>
          <a:bodyPr>
            <a:normAutofit/>
          </a:bodyPr>
          <a:lstStyle/>
          <a:p>
            <a:endParaRPr lang="cs-CZ" sz="2900" dirty="0">
              <a:solidFill>
                <a:srgbClr val="46505A">
                  <a:hueOff val="0"/>
                  <a:satOff val="0"/>
                  <a:lumOff val="0"/>
                  <a:alphaOff val="0"/>
                </a:srgbClr>
              </a:solidFill>
              <a:latin typeface="Arial Narrow"/>
              <a:hlinkClick r:id="rId2"/>
            </a:endParaRPr>
          </a:p>
          <a:p>
            <a:r>
              <a:rPr lang="de-DE" sz="2900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  <a:hlinkClick r:id="rId2"/>
              </a:rPr>
              <a:t>V4 </a:t>
            </a:r>
            <a:r>
              <a:rPr lang="de-DE" sz="2900" dirty="0" err="1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  <a:hlinkClick r:id="rId2"/>
              </a:rPr>
              <a:t>školení</a:t>
            </a:r>
            <a:r>
              <a:rPr lang="de-DE" sz="2900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  <a:hlinkClick r:id="rId2"/>
              </a:rPr>
              <a:t> pro </a:t>
            </a:r>
            <a:r>
              <a:rPr lang="de-DE" sz="2900" dirty="0" err="1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  <a:hlinkClick r:id="rId2"/>
              </a:rPr>
              <a:t>projektové</a:t>
            </a:r>
            <a:r>
              <a:rPr lang="de-DE" sz="2900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  <a:hlinkClick r:id="rId2"/>
              </a:rPr>
              <a:t> </a:t>
            </a:r>
            <a:r>
              <a:rPr lang="de-DE" sz="2900" dirty="0" err="1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  <a:hlinkClick r:id="rId2"/>
              </a:rPr>
              <a:t>manažery</a:t>
            </a:r>
            <a:r>
              <a:rPr lang="de-DE" sz="2900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  <a:hlinkClick r:id="rId2"/>
              </a:rPr>
              <a:t> a </a:t>
            </a:r>
            <a:r>
              <a:rPr lang="de-DE" sz="2900" dirty="0" err="1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  <a:hlinkClick r:id="rId2"/>
              </a:rPr>
              <a:t>stáž</a:t>
            </a:r>
            <a:r>
              <a:rPr lang="de-DE" sz="2900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  <a:hlinkClick r:id="rId2"/>
              </a:rPr>
              <a:t> v TC Praha</a:t>
            </a:r>
            <a:endParaRPr lang="cs-CZ" sz="2900" dirty="0">
              <a:solidFill>
                <a:srgbClr val="46505A">
                  <a:hueOff val="0"/>
                  <a:satOff val="0"/>
                  <a:lumOff val="0"/>
                  <a:alphaOff val="0"/>
                </a:srgbClr>
              </a:solidFill>
              <a:latin typeface="Arial Narrow"/>
            </a:endParaRPr>
          </a:p>
          <a:p>
            <a:pPr lvl="1"/>
            <a:r>
              <a:rPr lang="cs-CZ" sz="2000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</a:rPr>
              <a:t>v termínu 9. - 11. března 2026</a:t>
            </a:r>
          </a:p>
          <a:p>
            <a:pPr lvl="1"/>
            <a:r>
              <a:rPr lang="cs-CZ" sz="2000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</a:rPr>
              <a:t>přihlašování do 19. ledna 2026</a:t>
            </a:r>
          </a:p>
          <a:p>
            <a:pPr lvl="1"/>
            <a:endParaRPr lang="cs-CZ" sz="2000" dirty="0">
              <a:solidFill>
                <a:srgbClr val="46505A">
                  <a:hueOff val="0"/>
                  <a:satOff val="0"/>
                  <a:lumOff val="0"/>
                  <a:alphaOff val="0"/>
                </a:srgbClr>
              </a:solidFill>
              <a:latin typeface="Arial Narrow"/>
            </a:endParaRPr>
          </a:p>
          <a:p>
            <a:pPr lvl="1"/>
            <a:endParaRPr lang="cs-CZ" sz="2000" dirty="0">
              <a:solidFill>
                <a:srgbClr val="46505A">
                  <a:hueOff val="0"/>
                  <a:satOff val="0"/>
                  <a:lumOff val="0"/>
                  <a:alphaOff val="0"/>
                </a:srgbClr>
              </a:solidFill>
              <a:latin typeface="Arial Narrow"/>
            </a:endParaRPr>
          </a:p>
          <a:p>
            <a:r>
              <a:rPr lang="pl-PL" sz="2900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</a:rPr>
              <a:t>Tisková zpráva z </a:t>
            </a:r>
            <a:r>
              <a:rPr lang="pl-PL" sz="2900" dirty="0">
                <a:solidFill>
                  <a:srgbClr val="46505A">
                    <a:hueOff val="0"/>
                    <a:satOff val="0"/>
                    <a:lumOff val="0"/>
                    <a:alphaOff val="0"/>
                  </a:srgbClr>
                </a:solidFill>
                <a:latin typeface="Arial Narrow"/>
                <a:hlinkClick r:id="rId3"/>
              </a:rPr>
              <a:t>Kongresu pro projektové manažery a administrátory z CEE regionu </a:t>
            </a:r>
            <a:endParaRPr lang="pl-PL" sz="2900" dirty="0">
              <a:solidFill>
                <a:srgbClr val="46505A">
                  <a:hueOff val="0"/>
                  <a:satOff val="0"/>
                  <a:lumOff val="0"/>
                  <a:alphaOff val="0"/>
                </a:srgbClr>
              </a:solidFill>
              <a:latin typeface="Arial Narrow"/>
            </a:endParaRPr>
          </a:p>
        </p:txBody>
      </p:sp>
    </p:spTree>
    <p:extLst>
      <p:ext uri="{BB962C8B-B14F-4D97-AF65-F5344CB8AC3E}">
        <p14:creationId xmlns:p14="http://schemas.microsoft.com/office/powerpoint/2010/main" val="36078222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D39C28-00E2-ADE5-25FD-D38B037584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F12E7CC5-C78B-4EBD-9565-3FA00FAA6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A291989E-6EB4-F59A-493A-D25D9FA48702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988" y="3029787"/>
            <a:ext cx="3368969" cy="798425"/>
          </a:xfrm>
          <a:prstGeom prst="rect">
            <a:avLst/>
          </a:prstGeom>
        </p:spPr>
      </p:pic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3A4529A5-F675-429F-8044-01372BB13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29992" y="0"/>
            <a:ext cx="7562008" cy="6858000"/>
          </a:xfrm>
          <a:custGeom>
            <a:avLst/>
            <a:gdLst>
              <a:gd name="connsiteX0" fmla="*/ 7529613 w 7529613"/>
              <a:gd name="connsiteY0" fmla="*/ 0 h 6858000"/>
              <a:gd name="connsiteX1" fmla="*/ 1222331 w 7529613"/>
              <a:gd name="connsiteY1" fmla="*/ 0 h 6858000"/>
              <a:gd name="connsiteX2" fmla="*/ 1126483 w 7529613"/>
              <a:gd name="connsiteY2" fmla="*/ 148742 h 6858000"/>
              <a:gd name="connsiteX3" fmla="*/ 767554 w 7529613"/>
              <a:gd name="connsiteY3" fmla="*/ 819975 h 6858000"/>
              <a:gd name="connsiteX4" fmla="*/ 742103 w 7529613"/>
              <a:gd name="connsiteY4" fmla="*/ 854514 h 6858000"/>
              <a:gd name="connsiteX5" fmla="*/ 785881 w 7529613"/>
              <a:gd name="connsiteY5" fmla="*/ 750263 h 6858000"/>
              <a:gd name="connsiteX6" fmla="*/ 978978 w 7529613"/>
              <a:gd name="connsiteY6" fmla="*/ 331786 h 6858000"/>
              <a:gd name="connsiteX7" fmla="*/ 1155717 w 7529613"/>
              <a:gd name="connsiteY7" fmla="*/ 0 h 6858000"/>
              <a:gd name="connsiteX8" fmla="*/ 1098249 w 7529613"/>
              <a:gd name="connsiteY8" fmla="*/ 0 h 6858000"/>
              <a:gd name="connsiteX9" fmla="*/ 991458 w 7529613"/>
              <a:gd name="connsiteY9" fmla="*/ 196614 h 6858000"/>
              <a:gd name="connsiteX10" fmla="*/ 493941 w 7529613"/>
              <a:gd name="connsiteY10" fmla="*/ 1371196 h 6858000"/>
              <a:gd name="connsiteX11" fmla="*/ 46485 w 7529613"/>
              <a:gd name="connsiteY11" fmla="*/ 3331516 h 6858000"/>
              <a:gd name="connsiteX12" fmla="*/ 12252 w 7529613"/>
              <a:gd name="connsiteY12" fmla="*/ 4357388 h 6858000"/>
              <a:gd name="connsiteX13" fmla="*/ 170821 w 7529613"/>
              <a:gd name="connsiteY13" fmla="*/ 5552906 h 6858000"/>
              <a:gd name="connsiteX14" fmla="*/ 537265 w 7529613"/>
              <a:gd name="connsiteY14" fmla="*/ 6828295 h 6858000"/>
              <a:gd name="connsiteX15" fmla="*/ 549692 w 7529613"/>
              <a:gd name="connsiteY15" fmla="*/ 6858000 h 6858000"/>
              <a:gd name="connsiteX16" fmla="*/ 602234 w 7529613"/>
              <a:gd name="connsiteY16" fmla="*/ 6858000 h 6858000"/>
              <a:gd name="connsiteX17" fmla="*/ 595414 w 7529613"/>
              <a:gd name="connsiteY17" fmla="*/ 6841549 h 6858000"/>
              <a:gd name="connsiteX18" fmla="*/ 364260 w 7529613"/>
              <a:gd name="connsiteY18" fmla="*/ 6142729 h 6858000"/>
              <a:gd name="connsiteX19" fmla="*/ 213071 w 7529613"/>
              <a:gd name="connsiteY19" fmla="*/ 5513923 h 6858000"/>
              <a:gd name="connsiteX20" fmla="*/ 211290 w 7529613"/>
              <a:gd name="connsiteY20" fmla="*/ 5480401 h 6858000"/>
              <a:gd name="connsiteX21" fmla="*/ 311446 w 7529613"/>
              <a:gd name="connsiteY21" fmla="*/ 5830359 h 6858000"/>
              <a:gd name="connsiteX22" fmla="*/ 622963 w 7529613"/>
              <a:gd name="connsiteY22" fmla="*/ 6670527 h 6858000"/>
              <a:gd name="connsiteX23" fmla="*/ 710464 w 7529613"/>
              <a:gd name="connsiteY23" fmla="*/ 6858000 h 6858000"/>
              <a:gd name="connsiteX24" fmla="*/ 7529613 w 7529613"/>
              <a:gd name="connsiteY2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7529613" h="6858000">
                <a:moveTo>
                  <a:pt x="7529613" y="0"/>
                </a:moveTo>
                <a:lnTo>
                  <a:pt x="1222331" y="0"/>
                </a:lnTo>
                <a:lnTo>
                  <a:pt x="1126483" y="148742"/>
                </a:lnTo>
                <a:cubicBezTo>
                  <a:pt x="995323" y="365513"/>
                  <a:pt x="876174" y="589569"/>
                  <a:pt x="767554" y="819975"/>
                </a:cubicBezTo>
                <a:cubicBezTo>
                  <a:pt x="762210" y="833492"/>
                  <a:pt x="753441" y="845393"/>
                  <a:pt x="742103" y="854514"/>
                </a:cubicBezTo>
                <a:cubicBezTo>
                  <a:pt x="756737" y="819849"/>
                  <a:pt x="770991" y="784928"/>
                  <a:pt x="785881" y="750263"/>
                </a:cubicBezTo>
                <a:cubicBezTo>
                  <a:pt x="846713" y="608712"/>
                  <a:pt x="910948" y="469145"/>
                  <a:pt x="978978" y="331786"/>
                </a:cubicBezTo>
                <a:lnTo>
                  <a:pt x="1155717" y="0"/>
                </a:lnTo>
                <a:lnTo>
                  <a:pt x="1098249" y="0"/>
                </a:lnTo>
                <a:lnTo>
                  <a:pt x="991458" y="196614"/>
                </a:lnTo>
                <a:cubicBezTo>
                  <a:pt x="797017" y="573253"/>
                  <a:pt x="633548" y="966066"/>
                  <a:pt x="493941" y="1371196"/>
                </a:cubicBezTo>
                <a:cubicBezTo>
                  <a:pt x="276630" y="2007265"/>
                  <a:pt x="126659" y="2664286"/>
                  <a:pt x="46485" y="3331516"/>
                </a:cubicBezTo>
                <a:cubicBezTo>
                  <a:pt x="4488" y="3672965"/>
                  <a:pt x="-14219" y="4013908"/>
                  <a:pt x="12252" y="4357388"/>
                </a:cubicBezTo>
                <a:cubicBezTo>
                  <a:pt x="43558" y="4758899"/>
                  <a:pt x="90773" y="5157998"/>
                  <a:pt x="170821" y="5552906"/>
                </a:cubicBezTo>
                <a:cubicBezTo>
                  <a:pt x="259109" y="5988893"/>
                  <a:pt x="378967" y="6414594"/>
                  <a:pt x="537265" y="6828295"/>
                </a:cubicBezTo>
                <a:lnTo>
                  <a:pt x="549692" y="6858000"/>
                </a:lnTo>
                <a:lnTo>
                  <a:pt x="602234" y="6858000"/>
                </a:lnTo>
                <a:lnTo>
                  <a:pt x="595414" y="6841549"/>
                </a:lnTo>
                <a:cubicBezTo>
                  <a:pt x="507884" y="6614016"/>
                  <a:pt x="431296" y="6380817"/>
                  <a:pt x="364260" y="6142729"/>
                </a:cubicBezTo>
                <a:cubicBezTo>
                  <a:pt x="305974" y="5935370"/>
                  <a:pt x="262958" y="5723695"/>
                  <a:pt x="213071" y="5513923"/>
                </a:cubicBezTo>
                <a:cubicBezTo>
                  <a:pt x="211892" y="5502788"/>
                  <a:pt x="211299" y="5491601"/>
                  <a:pt x="211290" y="5480401"/>
                </a:cubicBezTo>
                <a:cubicBezTo>
                  <a:pt x="247814" y="5607635"/>
                  <a:pt x="276958" y="5719759"/>
                  <a:pt x="311446" y="5830359"/>
                </a:cubicBezTo>
                <a:cubicBezTo>
                  <a:pt x="401357" y="6118381"/>
                  <a:pt x="505060" y="6398531"/>
                  <a:pt x="622963" y="6670527"/>
                </a:cubicBezTo>
                <a:lnTo>
                  <a:pt x="710464" y="6858000"/>
                </a:lnTo>
                <a:lnTo>
                  <a:pt x="7529613" y="6858000"/>
                </a:lnTo>
                <a:close/>
              </a:path>
            </a:pathLst>
          </a:custGeom>
          <a:solidFill>
            <a:schemeClr val="accent2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576345B-5E77-6199-0B00-55F139AD13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22061" y="762538"/>
            <a:ext cx="5649349" cy="319986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 defTabSz="914400"/>
            <a:r>
              <a:rPr lang="en-US" sz="6600" b="1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Děkuji za pozornost</a:t>
            </a:r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8440AFEA-3C7E-F28F-C2F8-841E9B2CE131}"/>
              </a:ext>
            </a:extLst>
          </p:cNvPr>
          <p:cNvSpPr txBox="1">
            <a:spLocks/>
          </p:cNvSpPr>
          <p:nvPr/>
        </p:nvSpPr>
        <p:spPr>
          <a:xfrm>
            <a:off x="5622061" y="4312561"/>
            <a:ext cx="5649349" cy="168781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36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914400">
              <a:spcBef>
                <a:spcPts val="1000"/>
              </a:spcBef>
            </a:pPr>
            <a:r>
              <a:rPr lang="en-US" sz="2400" b="1" kern="1200" dirty="0" err="1">
                <a:solidFill>
                  <a:srgbClr val="FFFFFF"/>
                </a:solidFill>
                <a:latin typeface="+mn-lt"/>
                <a:ea typeface="+mn-ea"/>
                <a:cs typeface="+mn-cs"/>
              </a:rPr>
              <a:t>Dotazy</a:t>
            </a:r>
            <a:r>
              <a:rPr lang="en-US" sz="2400" b="1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?</a:t>
            </a:r>
            <a:endParaRPr lang="cs-CZ" sz="2400" b="1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0" name="sketch line">
            <a:extLst>
              <a:ext uri="{FF2B5EF4-FFF2-40B4-BE49-F238E27FC236}">
                <a16:creationId xmlns:a16="http://schemas.microsoft.com/office/drawing/2014/main" id="{63DAB858-5A0C-4AFF-AAC6-705EDF8DB7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717682" y="4043302"/>
            <a:ext cx="5303520" cy="18288"/>
          </a:xfrm>
          <a:custGeom>
            <a:avLst/>
            <a:gdLst>
              <a:gd name="connsiteX0" fmla="*/ 0 w 5303520"/>
              <a:gd name="connsiteY0" fmla="*/ 0 h 18288"/>
              <a:gd name="connsiteX1" fmla="*/ 556870 w 5303520"/>
              <a:gd name="connsiteY1" fmla="*/ 0 h 18288"/>
              <a:gd name="connsiteX2" fmla="*/ 1272845 w 5303520"/>
              <a:gd name="connsiteY2" fmla="*/ 0 h 18288"/>
              <a:gd name="connsiteX3" fmla="*/ 1882750 w 5303520"/>
              <a:gd name="connsiteY3" fmla="*/ 0 h 18288"/>
              <a:gd name="connsiteX4" fmla="*/ 2439619 w 5303520"/>
              <a:gd name="connsiteY4" fmla="*/ 0 h 18288"/>
              <a:gd name="connsiteX5" fmla="*/ 3155594 w 5303520"/>
              <a:gd name="connsiteY5" fmla="*/ 0 h 18288"/>
              <a:gd name="connsiteX6" fmla="*/ 3818534 w 5303520"/>
              <a:gd name="connsiteY6" fmla="*/ 0 h 18288"/>
              <a:gd name="connsiteX7" fmla="*/ 4481474 w 5303520"/>
              <a:gd name="connsiteY7" fmla="*/ 0 h 18288"/>
              <a:gd name="connsiteX8" fmla="*/ 5303520 w 5303520"/>
              <a:gd name="connsiteY8" fmla="*/ 0 h 18288"/>
              <a:gd name="connsiteX9" fmla="*/ 5303520 w 5303520"/>
              <a:gd name="connsiteY9" fmla="*/ 18288 h 18288"/>
              <a:gd name="connsiteX10" fmla="*/ 4746650 w 5303520"/>
              <a:gd name="connsiteY10" fmla="*/ 18288 h 18288"/>
              <a:gd name="connsiteX11" fmla="*/ 4242816 w 5303520"/>
              <a:gd name="connsiteY11" fmla="*/ 18288 h 18288"/>
              <a:gd name="connsiteX12" fmla="*/ 3526841 w 5303520"/>
              <a:gd name="connsiteY12" fmla="*/ 18288 h 18288"/>
              <a:gd name="connsiteX13" fmla="*/ 2969971 w 5303520"/>
              <a:gd name="connsiteY13" fmla="*/ 18288 h 18288"/>
              <a:gd name="connsiteX14" fmla="*/ 2253996 w 5303520"/>
              <a:gd name="connsiteY14" fmla="*/ 18288 h 18288"/>
              <a:gd name="connsiteX15" fmla="*/ 1484986 w 5303520"/>
              <a:gd name="connsiteY15" fmla="*/ 18288 h 18288"/>
              <a:gd name="connsiteX16" fmla="*/ 875081 w 5303520"/>
              <a:gd name="connsiteY16" fmla="*/ 18288 h 18288"/>
              <a:gd name="connsiteX17" fmla="*/ 0 w 5303520"/>
              <a:gd name="connsiteY17" fmla="*/ 18288 h 18288"/>
              <a:gd name="connsiteX18" fmla="*/ 0 w 5303520"/>
              <a:gd name="connsiteY18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303520" h="18288" fill="none" extrusionOk="0">
                <a:moveTo>
                  <a:pt x="0" y="0"/>
                </a:moveTo>
                <a:cubicBezTo>
                  <a:pt x="191807" y="-19560"/>
                  <a:pt x="373092" y="14032"/>
                  <a:pt x="556870" y="0"/>
                </a:cubicBezTo>
                <a:cubicBezTo>
                  <a:pt x="740648" y="-14032"/>
                  <a:pt x="1109645" y="5886"/>
                  <a:pt x="1272845" y="0"/>
                </a:cubicBezTo>
                <a:cubicBezTo>
                  <a:pt x="1436045" y="-5886"/>
                  <a:pt x="1723352" y="-21940"/>
                  <a:pt x="1882750" y="0"/>
                </a:cubicBezTo>
                <a:cubicBezTo>
                  <a:pt x="2042148" y="21940"/>
                  <a:pt x="2308812" y="-23394"/>
                  <a:pt x="2439619" y="0"/>
                </a:cubicBezTo>
                <a:cubicBezTo>
                  <a:pt x="2570426" y="23394"/>
                  <a:pt x="2936980" y="-3315"/>
                  <a:pt x="3155594" y="0"/>
                </a:cubicBezTo>
                <a:cubicBezTo>
                  <a:pt x="3374208" y="3315"/>
                  <a:pt x="3528026" y="24519"/>
                  <a:pt x="3818534" y="0"/>
                </a:cubicBezTo>
                <a:cubicBezTo>
                  <a:pt x="4109042" y="-24519"/>
                  <a:pt x="4161759" y="-18720"/>
                  <a:pt x="4481474" y="0"/>
                </a:cubicBezTo>
                <a:cubicBezTo>
                  <a:pt x="4801189" y="18720"/>
                  <a:pt x="5011126" y="27308"/>
                  <a:pt x="5303520" y="0"/>
                </a:cubicBezTo>
                <a:cubicBezTo>
                  <a:pt x="5304050" y="6954"/>
                  <a:pt x="5304254" y="12839"/>
                  <a:pt x="5303520" y="18288"/>
                </a:cubicBezTo>
                <a:cubicBezTo>
                  <a:pt x="5132450" y="501"/>
                  <a:pt x="4953391" y="18714"/>
                  <a:pt x="4746650" y="18288"/>
                </a:cubicBezTo>
                <a:cubicBezTo>
                  <a:pt x="4539909" y="17863"/>
                  <a:pt x="4361261" y="7168"/>
                  <a:pt x="4242816" y="18288"/>
                </a:cubicBezTo>
                <a:cubicBezTo>
                  <a:pt x="4124371" y="29408"/>
                  <a:pt x="3754907" y="21026"/>
                  <a:pt x="3526841" y="18288"/>
                </a:cubicBezTo>
                <a:cubicBezTo>
                  <a:pt x="3298775" y="15550"/>
                  <a:pt x="3164473" y="3913"/>
                  <a:pt x="2969971" y="18288"/>
                </a:cubicBezTo>
                <a:cubicBezTo>
                  <a:pt x="2775469" y="32664"/>
                  <a:pt x="2608536" y="2050"/>
                  <a:pt x="2253996" y="18288"/>
                </a:cubicBezTo>
                <a:cubicBezTo>
                  <a:pt x="1899456" y="34526"/>
                  <a:pt x="1752044" y="28789"/>
                  <a:pt x="1484986" y="18288"/>
                </a:cubicBezTo>
                <a:cubicBezTo>
                  <a:pt x="1217928" y="7788"/>
                  <a:pt x="1060609" y="-4784"/>
                  <a:pt x="875081" y="18288"/>
                </a:cubicBezTo>
                <a:cubicBezTo>
                  <a:pt x="689553" y="41360"/>
                  <a:pt x="188846" y="25228"/>
                  <a:pt x="0" y="18288"/>
                </a:cubicBezTo>
                <a:cubicBezTo>
                  <a:pt x="-570" y="9279"/>
                  <a:pt x="132" y="5100"/>
                  <a:pt x="0" y="0"/>
                </a:cubicBezTo>
                <a:close/>
              </a:path>
              <a:path w="5303520" h="18288" stroke="0" extrusionOk="0">
                <a:moveTo>
                  <a:pt x="0" y="0"/>
                </a:moveTo>
                <a:cubicBezTo>
                  <a:pt x="181149" y="2038"/>
                  <a:pt x="442175" y="-27591"/>
                  <a:pt x="609905" y="0"/>
                </a:cubicBezTo>
                <a:cubicBezTo>
                  <a:pt x="777636" y="27591"/>
                  <a:pt x="947554" y="-24271"/>
                  <a:pt x="1113739" y="0"/>
                </a:cubicBezTo>
                <a:cubicBezTo>
                  <a:pt x="1279924" y="24271"/>
                  <a:pt x="1721318" y="-30891"/>
                  <a:pt x="1882750" y="0"/>
                </a:cubicBezTo>
                <a:cubicBezTo>
                  <a:pt x="2044182" y="30891"/>
                  <a:pt x="2270822" y="-14002"/>
                  <a:pt x="2492654" y="0"/>
                </a:cubicBezTo>
                <a:cubicBezTo>
                  <a:pt x="2714486" y="14002"/>
                  <a:pt x="2822632" y="27292"/>
                  <a:pt x="3102559" y="0"/>
                </a:cubicBezTo>
                <a:cubicBezTo>
                  <a:pt x="3382487" y="-27292"/>
                  <a:pt x="3489743" y="-31235"/>
                  <a:pt x="3871570" y="0"/>
                </a:cubicBezTo>
                <a:cubicBezTo>
                  <a:pt x="4253397" y="31235"/>
                  <a:pt x="4301475" y="22800"/>
                  <a:pt x="4428439" y="0"/>
                </a:cubicBezTo>
                <a:cubicBezTo>
                  <a:pt x="4555403" y="-22800"/>
                  <a:pt x="5018410" y="43534"/>
                  <a:pt x="5303520" y="0"/>
                </a:cubicBezTo>
                <a:cubicBezTo>
                  <a:pt x="5302837" y="5414"/>
                  <a:pt x="5302800" y="12510"/>
                  <a:pt x="5303520" y="18288"/>
                </a:cubicBezTo>
                <a:cubicBezTo>
                  <a:pt x="5082751" y="18456"/>
                  <a:pt x="4993374" y="24100"/>
                  <a:pt x="4746650" y="18288"/>
                </a:cubicBezTo>
                <a:cubicBezTo>
                  <a:pt x="4499926" y="12477"/>
                  <a:pt x="4368648" y="-7187"/>
                  <a:pt x="4083710" y="18288"/>
                </a:cubicBezTo>
                <a:cubicBezTo>
                  <a:pt x="3798772" y="43763"/>
                  <a:pt x="3729434" y="5501"/>
                  <a:pt x="3473806" y="18288"/>
                </a:cubicBezTo>
                <a:cubicBezTo>
                  <a:pt x="3218178" y="31075"/>
                  <a:pt x="3056855" y="30003"/>
                  <a:pt x="2704795" y="18288"/>
                </a:cubicBezTo>
                <a:cubicBezTo>
                  <a:pt x="2352735" y="6573"/>
                  <a:pt x="2319447" y="29257"/>
                  <a:pt x="1935785" y="18288"/>
                </a:cubicBezTo>
                <a:cubicBezTo>
                  <a:pt x="1552123" y="7320"/>
                  <a:pt x="1532619" y="-467"/>
                  <a:pt x="1378915" y="18288"/>
                </a:cubicBezTo>
                <a:cubicBezTo>
                  <a:pt x="1225211" y="37043"/>
                  <a:pt x="1038692" y="34308"/>
                  <a:pt x="715975" y="18288"/>
                </a:cubicBezTo>
                <a:cubicBezTo>
                  <a:pt x="393258" y="2268"/>
                  <a:pt x="303768" y="26944"/>
                  <a:pt x="0" y="18288"/>
                </a:cubicBezTo>
                <a:cubicBezTo>
                  <a:pt x="-306" y="11061"/>
                  <a:pt x="-655" y="7751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41275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BD6B59F9-8D43-B887-7493-7E6B2A002BC3}"/>
              </a:ext>
            </a:extLst>
          </p:cNvPr>
          <p:cNvSpPr txBox="1"/>
          <p:nvPr/>
        </p:nvSpPr>
        <p:spPr>
          <a:xfrm>
            <a:off x="4607003" y="5733824"/>
            <a:ext cx="6096000" cy="7232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defTabSz="913267">
              <a:spcBef>
                <a:spcPts val="600"/>
              </a:spcBef>
            </a:pPr>
            <a:r>
              <a:rPr lang="cs-CZ" sz="1800" b="1" dirty="0">
                <a:solidFill>
                  <a:prstClr val="white"/>
                </a:solidFill>
                <a:hlinkClick r:id="rId3"/>
              </a:rPr>
              <a:t>https://www.utb.cz/univerzita/mezinarodni-vztahy/</a:t>
            </a:r>
            <a:endParaRPr lang="cs-CZ" sz="1800" b="1" dirty="0">
              <a:solidFill>
                <a:prstClr val="white"/>
              </a:solidFill>
            </a:endParaRPr>
          </a:p>
          <a:p>
            <a:pPr algn="ctr" defTabSz="913267">
              <a:spcBef>
                <a:spcPts val="600"/>
              </a:spcBef>
            </a:pPr>
            <a:r>
              <a:rPr lang="cs-CZ" sz="1800" b="1" dirty="0">
                <a:solidFill>
                  <a:prstClr val="white"/>
                </a:solidFill>
              </a:rPr>
              <a:t>Martina Dokoupilová, dokoupilova@utb.cz</a:t>
            </a:r>
          </a:p>
        </p:txBody>
      </p:sp>
    </p:spTree>
    <p:extLst>
      <p:ext uri="{BB962C8B-B14F-4D97-AF65-F5344CB8AC3E}">
        <p14:creationId xmlns:p14="http://schemas.microsoft.com/office/powerpoint/2010/main" val="39066580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C6C1485-3875-4CB1-8763-EB064C2FC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3770"/>
            <a:ext cx="3220329" cy="2027227"/>
          </a:xfrm>
        </p:spPr>
        <p:txBody>
          <a:bodyPr anchor="t">
            <a:normAutofit/>
          </a:bodyPr>
          <a:lstStyle/>
          <a:p>
            <a:r>
              <a:rPr lang="cs-CZ" sz="4200" dirty="0">
                <a:solidFill>
                  <a:srgbClr val="FFFFFF"/>
                </a:solidFill>
              </a:rPr>
              <a:t>PROČ jezdit na zahraniční mobilitu?</a:t>
            </a:r>
          </a:p>
        </p:txBody>
      </p:sp>
      <p:graphicFrame>
        <p:nvGraphicFramePr>
          <p:cNvPr id="6" name="Zástupný symbol pro obsah 2">
            <a:extLst>
              <a:ext uri="{FF2B5EF4-FFF2-40B4-BE49-F238E27FC236}">
                <a16:creationId xmlns:a16="http://schemas.microsoft.com/office/drawing/2014/main" id="{58517036-8859-751A-C758-8379284142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9780116"/>
              </p:ext>
            </p:extLst>
          </p:nvPr>
        </p:nvGraphicFramePr>
        <p:xfrm>
          <a:off x="5542672" y="541606"/>
          <a:ext cx="5811128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6647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C05CBC3C-2E5A-4839-8B9B-2E5A6ADF0F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DB5B423A-57CC-4C58-AA26-8E2E862B03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C6C1485-3875-4CB1-8763-EB064C2FC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673770"/>
            <a:ext cx="3714750" cy="2027227"/>
          </a:xfrm>
        </p:spPr>
        <p:txBody>
          <a:bodyPr anchor="t">
            <a:normAutofit/>
          </a:bodyPr>
          <a:lstStyle/>
          <a:p>
            <a:r>
              <a:rPr lang="cs-CZ" sz="3400" dirty="0">
                <a:solidFill>
                  <a:srgbClr val="FFFFFF"/>
                </a:solidFill>
              </a:rPr>
              <a:t>PROGRAM v rámci Mezinárodního oddělení UTB</a:t>
            </a:r>
          </a:p>
        </p:txBody>
      </p:sp>
      <p:graphicFrame>
        <p:nvGraphicFramePr>
          <p:cNvPr id="25" name="Zástupný symbol pro obsah 2">
            <a:extLst>
              <a:ext uri="{FF2B5EF4-FFF2-40B4-BE49-F238E27FC236}">
                <a16:creationId xmlns:a16="http://schemas.microsoft.com/office/drawing/2014/main" id="{4381549A-33B4-B70E-8308-48A0FAE539C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6126539"/>
              </p:ext>
            </p:extLst>
          </p:nvPr>
        </p:nvGraphicFramePr>
        <p:xfrm>
          <a:off x="5542672" y="541606"/>
          <a:ext cx="5811128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" name="Zástupný symbol pro obsah 6">
            <a:extLst>
              <a:ext uri="{FF2B5EF4-FFF2-40B4-BE49-F238E27FC236}">
                <a16:creationId xmlns:a16="http://schemas.microsoft.com/office/drawing/2014/main" id="{9F8FBCDF-7759-C869-3BE4-6B09A6D18B7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024" y="3994778"/>
            <a:ext cx="4571982" cy="2766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810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7EDFFC3-848C-4E1D-673E-19EC932C9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775BEFFE-5BC5-A9E7-8884-1782E6B962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6541488A-5056-6A78-0773-DD9E52E8C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876BEAC-EB79-B3F7-DC7E-4FAB9F653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73770"/>
            <a:ext cx="3220329" cy="2027227"/>
          </a:xfrm>
        </p:spPr>
        <p:txBody>
          <a:bodyPr anchor="t">
            <a:normAutofit/>
          </a:bodyPr>
          <a:lstStyle/>
          <a:p>
            <a:r>
              <a:rPr lang="cs-CZ" sz="3400" dirty="0">
                <a:solidFill>
                  <a:srgbClr val="FFFFFF"/>
                </a:solidFill>
              </a:rPr>
              <a:t>Erasmus+</a:t>
            </a:r>
            <a:br>
              <a:rPr lang="cs-CZ" sz="3400" dirty="0">
                <a:solidFill>
                  <a:srgbClr val="FFFFFF"/>
                </a:solidFill>
              </a:rPr>
            </a:br>
            <a:r>
              <a:rPr lang="cs-CZ" sz="3400" dirty="0">
                <a:solidFill>
                  <a:srgbClr val="FFFFFF"/>
                </a:solidFill>
              </a:rPr>
              <a:t>KDO se může přihlásit?</a:t>
            </a:r>
          </a:p>
        </p:txBody>
      </p:sp>
      <p:sp>
        <p:nvSpPr>
          <p:cNvPr id="3" name="Zástupný obsah 5">
            <a:extLst>
              <a:ext uri="{FF2B5EF4-FFF2-40B4-BE49-F238E27FC236}">
                <a16:creationId xmlns:a16="http://schemas.microsoft.com/office/drawing/2014/main" id="{648BBF0B-71DB-4B20-430F-F24476198C5C}"/>
              </a:ext>
            </a:extLst>
          </p:cNvPr>
          <p:cNvSpPr txBox="1">
            <a:spLocks/>
          </p:cNvSpPr>
          <p:nvPr/>
        </p:nvSpPr>
        <p:spPr>
          <a:xfrm>
            <a:off x="4451582" y="3429000"/>
            <a:ext cx="7482223" cy="2381250"/>
          </a:xfrm>
          <a:prstGeom prst="rect">
            <a:avLst/>
          </a:prstGeom>
        </p:spPr>
        <p:txBody>
          <a:bodyPr vert="horz" lIns="91276" tIns="45718" rIns="91276" bIns="45718" rtlCol="0">
            <a:normAutofit/>
          </a:bodyPr>
          <a:lstStyle>
            <a:lvl1pPr marL="228162" indent="-228162" algn="l" defTabSz="912541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rgbClr val="080808"/>
                </a:solidFill>
                <a:latin typeface="+mn-lt"/>
                <a:ea typeface="+mn-ea"/>
                <a:cs typeface="+mn-cs"/>
              </a:defRPr>
            </a:lvl1pPr>
            <a:lvl2pPr marL="684486" indent="-228162" algn="l" defTabSz="91254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rgbClr val="080808"/>
                </a:solidFill>
                <a:latin typeface="+mn-lt"/>
                <a:ea typeface="+mn-ea"/>
                <a:cs typeface="+mn-cs"/>
              </a:defRPr>
            </a:lvl2pPr>
            <a:lvl3pPr marL="1140702" indent="-228162" algn="l" defTabSz="91254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rgbClr val="080808"/>
                </a:solidFill>
                <a:latin typeface="+mn-lt"/>
                <a:ea typeface="+mn-ea"/>
                <a:cs typeface="+mn-cs"/>
              </a:defRPr>
            </a:lvl3pPr>
            <a:lvl4pPr marL="1596920" indent="-228162" algn="l" defTabSz="91254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rgbClr val="080808"/>
                </a:solidFill>
                <a:latin typeface="+mn-lt"/>
                <a:ea typeface="+mn-ea"/>
                <a:cs typeface="+mn-cs"/>
              </a:defRPr>
            </a:lvl4pPr>
            <a:lvl5pPr marL="2053139" indent="-228162" algn="l" defTabSz="91254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rgbClr val="080808"/>
                </a:solidFill>
                <a:latin typeface="+mn-lt"/>
                <a:ea typeface="+mn-ea"/>
                <a:cs typeface="+mn-cs"/>
              </a:defRPr>
            </a:lvl5pPr>
            <a:lvl6pPr marL="2509461" indent="-228162" algn="l" defTabSz="91254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65733" indent="-228162" algn="l" defTabSz="91254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2002" indent="-228162" algn="l" defTabSz="91254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78326" indent="-228162" algn="l" defTabSz="912541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cs-CZ" sz="3600" dirty="0">
              <a:solidFill>
                <a:schemeClr val="tx1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4000" dirty="0">
                <a:solidFill>
                  <a:schemeClr val="tx1"/>
                </a:solidFill>
              </a:rPr>
              <a:t>Zaměstnanec s platným pracovněprávním vztahem s UTB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3595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57B3007-71F2-F4A4-B905-E2A4C534B1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6DC0C3E-0115-7F98-1609-B6AF23C7E0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0F39E753-AD93-312B-14A9-F691DC52D5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DD373EC-CB0D-0E70-BD7D-044CE7C9E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355" y="456911"/>
            <a:ext cx="3220329" cy="2027227"/>
          </a:xfrm>
        </p:spPr>
        <p:txBody>
          <a:bodyPr anchor="t">
            <a:normAutofit fontScale="90000"/>
          </a:bodyPr>
          <a:lstStyle/>
          <a:p>
            <a:r>
              <a:rPr lang="cs-CZ" sz="5400" dirty="0">
                <a:solidFill>
                  <a:schemeClr val="bg1"/>
                </a:solidFill>
              </a:rPr>
              <a:t>Erasmus+</a:t>
            </a:r>
            <a:br>
              <a:rPr lang="cs-CZ" sz="4400" dirty="0">
                <a:solidFill>
                  <a:schemeClr val="bg1"/>
                </a:solidFill>
              </a:rPr>
            </a:br>
            <a:r>
              <a:rPr lang="cs-CZ" sz="4400" dirty="0">
                <a:solidFill>
                  <a:schemeClr val="bg1"/>
                </a:solidFill>
              </a:rPr>
              <a:t>Základní podmínky pro výjezd na školení</a:t>
            </a:r>
            <a:endParaRPr lang="cs-CZ" sz="4200" dirty="0">
              <a:solidFill>
                <a:schemeClr val="bg1"/>
              </a:solidFill>
            </a:endParaRPr>
          </a:p>
        </p:txBody>
      </p:sp>
      <p:graphicFrame>
        <p:nvGraphicFramePr>
          <p:cNvPr id="6" name="Zástupný symbol pro obsah 2">
            <a:extLst>
              <a:ext uri="{FF2B5EF4-FFF2-40B4-BE49-F238E27FC236}">
                <a16:creationId xmlns:a16="http://schemas.microsoft.com/office/drawing/2014/main" id="{1A612775-B513-86FF-3B5F-E365F86851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4634756"/>
              </p:ext>
            </p:extLst>
          </p:nvPr>
        </p:nvGraphicFramePr>
        <p:xfrm>
          <a:off x="5542671" y="541606"/>
          <a:ext cx="6407159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56229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DB3BD4-D6E4-DEB5-C4C8-C42324AF72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CF7D367-8BBD-B598-1AE1-0C95243152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52EB1DE5-A6D2-FA78-C3C5-2A272D9068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464000F-1B07-94B6-A45B-6C77BCEC7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355" y="456911"/>
            <a:ext cx="3220329" cy="2027227"/>
          </a:xfrm>
        </p:spPr>
        <p:txBody>
          <a:bodyPr anchor="t">
            <a:normAutofit fontScale="90000"/>
          </a:bodyPr>
          <a:lstStyle/>
          <a:p>
            <a:r>
              <a:rPr lang="cs-CZ" sz="5400" dirty="0">
                <a:solidFill>
                  <a:schemeClr val="bg1"/>
                </a:solidFill>
              </a:rPr>
              <a:t>Erasmus+</a:t>
            </a:r>
            <a:br>
              <a:rPr lang="cs-CZ" sz="4400" dirty="0">
                <a:solidFill>
                  <a:schemeClr val="bg1"/>
                </a:solidFill>
              </a:rPr>
            </a:br>
            <a:r>
              <a:rPr lang="cs-CZ" sz="4400" dirty="0">
                <a:solidFill>
                  <a:schemeClr val="bg1"/>
                </a:solidFill>
              </a:rPr>
              <a:t>Bez formalit to nejde</a:t>
            </a:r>
            <a:endParaRPr lang="cs-CZ" sz="4200" dirty="0">
              <a:solidFill>
                <a:schemeClr val="bg1"/>
              </a:solidFill>
            </a:endParaRPr>
          </a:p>
        </p:txBody>
      </p:sp>
      <p:graphicFrame>
        <p:nvGraphicFramePr>
          <p:cNvPr id="6" name="Zástupný symbol pro obsah 2">
            <a:extLst>
              <a:ext uri="{FF2B5EF4-FFF2-40B4-BE49-F238E27FC236}">
                <a16:creationId xmlns:a16="http://schemas.microsoft.com/office/drawing/2014/main" id="{79831A0A-3D78-1055-C00E-E1FBF117545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7406145"/>
              </p:ext>
            </p:extLst>
          </p:nvPr>
        </p:nvGraphicFramePr>
        <p:xfrm>
          <a:off x="5542671" y="541606"/>
          <a:ext cx="6407159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Skupina 2">
            <a:extLst>
              <a:ext uri="{FF2B5EF4-FFF2-40B4-BE49-F238E27FC236}">
                <a16:creationId xmlns:a16="http://schemas.microsoft.com/office/drawing/2014/main" id="{F3317013-0B9D-69A1-F096-80CEF9AF42A4}"/>
              </a:ext>
            </a:extLst>
          </p:cNvPr>
          <p:cNvGrpSpPr/>
          <p:nvPr/>
        </p:nvGrpSpPr>
        <p:grpSpPr>
          <a:xfrm>
            <a:off x="1373158" y="4723854"/>
            <a:ext cx="2384345" cy="1495971"/>
            <a:chOff x="0" y="2772"/>
            <a:chExt cx="2306577" cy="1829894"/>
          </a:xfrm>
        </p:grpSpPr>
        <p:sp>
          <p:nvSpPr>
            <p:cNvPr id="4" name="Obdélník: se zakulacenými rohy 3">
              <a:extLst>
                <a:ext uri="{FF2B5EF4-FFF2-40B4-BE49-F238E27FC236}">
                  <a16:creationId xmlns:a16="http://schemas.microsoft.com/office/drawing/2014/main" id="{A098C068-DFFF-75AD-05C8-8D3B51C3D2CB}"/>
                </a:ext>
              </a:extLst>
            </p:cNvPr>
            <p:cNvSpPr/>
            <p:nvPr/>
          </p:nvSpPr>
          <p:spPr>
            <a:xfrm>
              <a:off x="0" y="2772"/>
              <a:ext cx="2306577" cy="182989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5" name="Obdélník: se zakulacenými rohy 4">
              <a:extLst>
                <a:ext uri="{FF2B5EF4-FFF2-40B4-BE49-F238E27FC236}">
                  <a16:creationId xmlns:a16="http://schemas.microsoft.com/office/drawing/2014/main" id="{9261D566-1290-C0F6-A43D-FD417A6F74FA}"/>
                </a:ext>
              </a:extLst>
            </p:cNvPr>
            <p:cNvSpPr txBox="1"/>
            <p:nvPr/>
          </p:nvSpPr>
          <p:spPr>
            <a:xfrm>
              <a:off x="89328" y="92100"/>
              <a:ext cx="2127921" cy="16512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40005" rIns="80010" bIns="40005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cs-CZ" sz="2100" b="1" kern="1200" dirty="0"/>
                <a:t>Termín</a:t>
              </a:r>
              <a:br>
                <a:rPr lang="cs-CZ" sz="2100" b="1" kern="1200" dirty="0"/>
              </a:br>
              <a:r>
                <a:rPr lang="cs-CZ" sz="2100" b="1" kern="1200" dirty="0"/>
                <a:t>31. </a:t>
              </a:r>
              <a:r>
                <a:rPr lang="cs-CZ" sz="2100" b="1" dirty="0"/>
                <a:t>1. 2026</a:t>
              </a:r>
              <a:endParaRPr lang="cs-CZ" sz="21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663662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CEED63B-DFD7-1941-2282-90E740F58C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AC75781D-3B9E-C4E8-C988-EA38D180A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0DDF71D4-CE11-6B1C-B5D8-868952731A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95F0AB0-324B-D095-218F-50D5FCA998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355" y="456911"/>
            <a:ext cx="3220329" cy="2027227"/>
          </a:xfrm>
        </p:spPr>
        <p:txBody>
          <a:bodyPr anchor="t">
            <a:normAutofit fontScale="90000"/>
          </a:bodyPr>
          <a:lstStyle/>
          <a:p>
            <a:r>
              <a:rPr lang="cs-CZ" sz="5400" dirty="0">
                <a:solidFill>
                  <a:schemeClr val="bg1"/>
                </a:solidFill>
              </a:rPr>
              <a:t>Erasmus+</a:t>
            </a:r>
            <a:br>
              <a:rPr lang="cs-CZ" sz="4400" dirty="0">
                <a:solidFill>
                  <a:schemeClr val="bg1"/>
                </a:solidFill>
              </a:rPr>
            </a:br>
            <a:r>
              <a:rPr lang="cs-CZ" sz="4400" dirty="0">
                <a:solidFill>
                  <a:schemeClr val="bg1"/>
                </a:solidFill>
              </a:rPr>
              <a:t>KAM vycestovat na školení?</a:t>
            </a:r>
            <a:endParaRPr lang="cs-CZ" sz="4200" dirty="0">
              <a:solidFill>
                <a:schemeClr val="bg1"/>
              </a:solidFill>
            </a:endParaRPr>
          </a:p>
        </p:txBody>
      </p:sp>
      <p:graphicFrame>
        <p:nvGraphicFramePr>
          <p:cNvPr id="6" name="Zástupný symbol pro obsah 2">
            <a:extLst>
              <a:ext uri="{FF2B5EF4-FFF2-40B4-BE49-F238E27FC236}">
                <a16:creationId xmlns:a16="http://schemas.microsoft.com/office/drawing/2014/main" id="{4ED46805-AC42-FA4D-93DA-627941DC3F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5091803"/>
              </p:ext>
            </p:extLst>
          </p:nvPr>
        </p:nvGraphicFramePr>
        <p:xfrm>
          <a:off x="5343525" y="780762"/>
          <a:ext cx="6606305" cy="57629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Skupina 4">
            <a:extLst>
              <a:ext uri="{FF2B5EF4-FFF2-40B4-BE49-F238E27FC236}">
                <a16:creationId xmlns:a16="http://schemas.microsoft.com/office/drawing/2014/main" id="{1B4ADE18-EE9F-288E-FA1E-353DBCB685DF}"/>
              </a:ext>
            </a:extLst>
          </p:cNvPr>
          <p:cNvGrpSpPr/>
          <p:nvPr/>
        </p:nvGrpSpPr>
        <p:grpSpPr>
          <a:xfrm>
            <a:off x="1076325" y="4723854"/>
            <a:ext cx="3724275" cy="1495971"/>
            <a:chOff x="0" y="2772"/>
            <a:chExt cx="2306577" cy="1829894"/>
          </a:xfrm>
        </p:grpSpPr>
        <p:sp>
          <p:nvSpPr>
            <p:cNvPr id="7" name="Obdélník: se zakulacenými rohy 6">
              <a:extLst>
                <a:ext uri="{FF2B5EF4-FFF2-40B4-BE49-F238E27FC236}">
                  <a16:creationId xmlns:a16="http://schemas.microsoft.com/office/drawing/2014/main" id="{1CB1A6C0-B721-C0BA-53B3-1C838A292C5D}"/>
                </a:ext>
              </a:extLst>
            </p:cNvPr>
            <p:cNvSpPr/>
            <p:nvPr/>
          </p:nvSpPr>
          <p:spPr>
            <a:xfrm>
              <a:off x="0" y="2772"/>
              <a:ext cx="2306577" cy="182989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8" name="Obdélník: se zakulacenými rohy 4">
              <a:extLst>
                <a:ext uri="{FF2B5EF4-FFF2-40B4-BE49-F238E27FC236}">
                  <a16:creationId xmlns:a16="http://schemas.microsoft.com/office/drawing/2014/main" id="{9C506D36-04DB-8F2A-C02C-9117226544EF}"/>
                </a:ext>
              </a:extLst>
            </p:cNvPr>
            <p:cNvSpPr txBox="1"/>
            <p:nvPr/>
          </p:nvSpPr>
          <p:spPr>
            <a:xfrm>
              <a:off x="89328" y="92100"/>
              <a:ext cx="2127921" cy="16512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40005" rIns="80010" bIns="40005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cs-CZ" sz="2100" b="1" kern="1200" dirty="0"/>
                <a:t>NELZE VYCESTOVAT NA KONFERENCI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9026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62328B-0561-3B9B-A552-C96FA0ECE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5C4EE42B-C6DE-1F1B-A839-74A641C63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1427F348-F7A2-CCA1-7E96-E2533BAA54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51EC03F-4962-6E18-9020-E3567E7C6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355" y="456911"/>
            <a:ext cx="3220329" cy="2027227"/>
          </a:xfrm>
        </p:spPr>
        <p:txBody>
          <a:bodyPr anchor="t">
            <a:normAutofit fontScale="90000"/>
          </a:bodyPr>
          <a:lstStyle/>
          <a:p>
            <a:r>
              <a:rPr lang="cs-CZ" sz="5400" dirty="0">
                <a:solidFill>
                  <a:schemeClr val="bg1"/>
                </a:solidFill>
              </a:rPr>
              <a:t>Erasmus+</a:t>
            </a:r>
            <a:br>
              <a:rPr lang="cs-CZ" sz="4400" dirty="0">
                <a:solidFill>
                  <a:schemeClr val="bg1"/>
                </a:solidFill>
              </a:rPr>
            </a:br>
            <a:r>
              <a:rPr lang="cs-CZ" sz="4400" dirty="0">
                <a:solidFill>
                  <a:schemeClr val="bg1"/>
                </a:solidFill>
              </a:rPr>
              <a:t>Výběrové řízení na školení</a:t>
            </a:r>
            <a:endParaRPr lang="cs-CZ" sz="4200" dirty="0">
              <a:solidFill>
                <a:schemeClr val="bg1"/>
              </a:solidFill>
            </a:endParaRPr>
          </a:p>
        </p:txBody>
      </p:sp>
      <p:graphicFrame>
        <p:nvGraphicFramePr>
          <p:cNvPr id="6" name="Zástupný symbol pro obsah 2">
            <a:extLst>
              <a:ext uri="{FF2B5EF4-FFF2-40B4-BE49-F238E27FC236}">
                <a16:creationId xmlns:a16="http://schemas.microsoft.com/office/drawing/2014/main" id="{261F63CD-73F3-75C4-4FF9-662F94F0E3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0606650"/>
              </p:ext>
            </p:extLst>
          </p:nvPr>
        </p:nvGraphicFramePr>
        <p:xfrm>
          <a:off x="5542671" y="541606"/>
          <a:ext cx="6407159" cy="567821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Skupina 2">
            <a:extLst>
              <a:ext uri="{FF2B5EF4-FFF2-40B4-BE49-F238E27FC236}">
                <a16:creationId xmlns:a16="http://schemas.microsoft.com/office/drawing/2014/main" id="{28A61A9F-5B2C-4F51-BB52-C2B46ACFB597}"/>
              </a:ext>
            </a:extLst>
          </p:cNvPr>
          <p:cNvGrpSpPr/>
          <p:nvPr/>
        </p:nvGrpSpPr>
        <p:grpSpPr>
          <a:xfrm>
            <a:off x="1076325" y="4723854"/>
            <a:ext cx="3724275" cy="1495971"/>
            <a:chOff x="0" y="2772"/>
            <a:chExt cx="2306577" cy="1829894"/>
          </a:xfrm>
        </p:grpSpPr>
        <p:sp>
          <p:nvSpPr>
            <p:cNvPr id="4" name="Obdélník: se zakulacenými rohy 3">
              <a:extLst>
                <a:ext uri="{FF2B5EF4-FFF2-40B4-BE49-F238E27FC236}">
                  <a16:creationId xmlns:a16="http://schemas.microsoft.com/office/drawing/2014/main" id="{38444665-AA6D-DF0B-9D62-53C168ACFC0A}"/>
                </a:ext>
              </a:extLst>
            </p:cNvPr>
            <p:cNvSpPr/>
            <p:nvPr/>
          </p:nvSpPr>
          <p:spPr>
            <a:xfrm>
              <a:off x="0" y="2772"/>
              <a:ext cx="2306577" cy="1829894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cs-CZ"/>
            </a:p>
          </p:txBody>
        </p:sp>
        <p:sp>
          <p:nvSpPr>
            <p:cNvPr id="5" name="Obdélník: se zakulacenými rohy 4">
              <a:extLst>
                <a:ext uri="{FF2B5EF4-FFF2-40B4-BE49-F238E27FC236}">
                  <a16:creationId xmlns:a16="http://schemas.microsoft.com/office/drawing/2014/main" id="{C6DD5DEF-374A-03DC-8B9F-73826F4BB3D9}"/>
                </a:ext>
              </a:extLst>
            </p:cNvPr>
            <p:cNvSpPr txBox="1"/>
            <p:nvPr/>
          </p:nvSpPr>
          <p:spPr>
            <a:xfrm>
              <a:off x="89328" y="92100"/>
              <a:ext cx="2127921" cy="165123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80010" tIns="40005" rIns="80010" bIns="40005" numCol="1" spcCol="1270" anchor="ctr" anchorCtr="0">
              <a:noAutofit/>
            </a:bodyPr>
            <a:lstStyle/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cs-CZ" sz="2100" b="1" kern="1200" dirty="0"/>
                <a:t>Potvrzení financování výjezdu:</a:t>
              </a:r>
            </a:p>
            <a:p>
              <a:pPr marL="0" lvl="0" indent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cs-CZ" sz="2100" b="1" dirty="0"/>
                <a:t>květen/červen daného roku</a:t>
              </a:r>
              <a:endParaRPr lang="cs-CZ" sz="2100" b="1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144650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A41CC8-056C-F6AE-63B7-54A1D4DEDE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72FD084F-88F3-D627-8ABF-51CC4C71DF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7C556C21-B210-26BB-21F0-314AC18701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"/>
            <a:ext cx="5217023" cy="3994777"/>
          </a:xfrm>
          <a:custGeom>
            <a:avLst/>
            <a:gdLst>
              <a:gd name="connsiteX0" fmla="*/ 1945461 w 5217023"/>
              <a:gd name="connsiteY0" fmla="*/ 3787398 h 3994777"/>
              <a:gd name="connsiteX1" fmla="*/ 1942113 w 5217023"/>
              <a:gd name="connsiteY1" fmla="*/ 3790053 h 3994777"/>
              <a:gd name="connsiteX2" fmla="*/ 1946982 w 5217023"/>
              <a:gd name="connsiteY2" fmla="*/ 3787990 h 3994777"/>
              <a:gd name="connsiteX3" fmla="*/ 1945461 w 5217023"/>
              <a:gd name="connsiteY3" fmla="*/ 3787398 h 3994777"/>
              <a:gd name="connsiteX4" fmla="*/ 0 w 5217023"/>
              <a:gd name="connsiteY4" fmla="*/ 0 h 3994777"/>
              <a:gd name="connsiteX5" fmla="*/ 5030958 w 5217023"/>
              <a:gd name="connsiteY5" fmla="*/ 0 h 3994777"/>
              <a:gd name="connsiteX6" fmla="*/ 5046198 w 5217023"/>
              <a:gd name="connsiteY6" fmla="*/ 153449 h 3994777"/>
              <a:gd name="connsiteX7" fmla="*/ 5055729 w 5217023"/>
              <a:gd name="connsiteY7" fmla="*/ 415828 h 3994777"/>
              <a:gd name="connsiteX8" fmla="*/ 4735242 w 5217023"/>
              <a:gd name="connsiteY8" fmla="*/ 1867130 h 3994777"/>
              <a:gd name="connsiteX9" fmla="*/ 3907395 w 5217023"/>
              <a:gd name="connsiteY9" fmla="*/ 2938441 h 3994777"/>
              <a:gd name="connsiteX10" fmla="*/ 3946497 w 5217023"/>
              <a:gd name="connsiteY10" fmla="*/ 2908567 h 3994777"/>
              <a:gd name="connsiteX11" fmla="*/ 4585421 w 5217023"/>
              <a:gd name="connsiteY11" fmla="*/ 2188401 h 3994777"/>
              <a:gd name="connsiteX12" fmla="*/ 5142585 w 5217023"/>
              <a:gd name="connsiteY12" fmla="*/ 276891 h 3994777"/>
              <a:gd name="connsiteX13" fmla="*/ 5121833 w 5217023"/>
              <a:gd name="connsiteY13" fmla="*/ 30208 h 3994777"/>
              <a:gd name="connsiteX14" fmla="*/ 5116229 w 5217023"/>
              <a:gd name="connsiteY14" fmla="*/ 0 h 3994777"/>
              <a:gd name="connsiteX15" fmla="*/ 5184724 w 5217023"/>
              <a:gd name="connsiteY15" fmla="*/ 0 h 3994777"/>
              <a:gd name="connsiteX16" fmla="*/ 5196265 w 5217023"/>
              <a:gd name="connsiteY16" fmla="*/ 66113 h 3994777"/>
              <a:gd name="connsiteX17" fmla="*/ 5058603 w 5217023"/>
              <a:gd name="connsiteY17" fmla="*/ 1368242 h 3994777"/>
              <a:gd name="connsiteX18" fmla="*/ 4096624 w 5217023"/>
              <a:gd name="connsiteY18" fmla="*/ 2870829 h 3994777"/>
              <a:gd name="connsiteX19" fmla="*/ 3833203 w 5217023"/>
              <a:gd name="connsiteY19" fmla="*/ 3092190 h 3994777"/>
              <a:gd name="connsiteX20" fmla="*/ 3536509 w 5217023"/>
              <a:gd name="connsiteY20" fmla="*/ 3297128 h 3994777"/>
              <a:gd name="connsiteX21" fmla="*/ 3148966 w 5217023"/>
              <a:gd name="connsiteY21" fmla="*/ 3485478 h 3994777"/>
              <a:gd name="connsiteX22" fmla="*/ 1860557 w 5217023"/>
              <a:gd name="connsiteY22" fmla="*/ 3880910 h 3994777"/>
              <a:gd name="connsiteX23" fmla="*/ 573715 w 5217023"/>
              <a:gd name="connsiteY23" fmla="*/ 3983764 h 3994777"/>
              <a:gd name="connsiteX24" fmla="*/ 108410 w 5217023"/>
              <a:gd name="connsiteY24" fmla="*/ 3908816 h 3994777"/>
              <a:gd name="connsiteX25" fmla="*/ 0 w 5217023"/>
              <a:gd name="connsiteY25" fmla="*/ 3876793 h 3994777"/>
              <a:gd name="connsiteX26" fmla="*/ 0 w 5217023"/>
              <a:gd name="connsiteY26" fmla="*/ 3802912 h 3994777"/>
              <a:gd name="connsiteX27" fmla="*/ 36975 w 5217023"/>
              <a:gd name="connsiteY27" fmla="*/ 3815954 h 3994777"/>
              <a:gd name="connsiteX28" fmla="*/ 561628 w 5217023"/>
              <a:gd name="connsiteY28" fmla="*/ 3912655 h 3994777"/>
              <a:gd name="connsiteX29" fmla="*/ 1683086 w 5217023"/>
              <a:gd name="connsiteY29" fmla="*/ 3844334 h 3994777"/>
              <a:gd name="connsiteX30" fmla="*/ 1806023 w 5217023"/>
              <a:gd name="connsiteY30" fmla="*/ 3820992 h 3994777"/>
              <a:gd name="connsiteX31" fmla="*/ 1921817 w 5217023"/>
              <a:gd name="connsiteY31" fmla="*/ 3795747 h 3994777"/>
              <a:gd name="connsiteX32" fmla="*/ 1243689 w 5217023"/>
              <a:gd name="connsiteY32" fmla="*/ 3846539 h 3994777"/>
              <a:gd name="connsiteX33" fmla="*/ 62875 w 5217023"/>
              <a:gd name="connsiteY33" fmla="*/ 3668143 h 3994777"/>
              <a:gd name="connsiteX34" fmla="*/ 0 w 5217023"/>
              <a:gd name="connsiteY34" fmla="*/ 3644185 h 39947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5217023" h="3994777">
                <a:moveTo>
                  <a:pt x="1945461" y="3787398"/>
                </a:moveTo>
                <a:lnTo>
                  <a:pt x="1942113" y="3790053"/>
                </a:lnTo>
                <a:lnTo>
                  <a:pt x="1946982" y="3787990"/>
                </a:lnTo>
                <a:cubicBezTo>
                  <a:pt x="1946982" y="3787990"/>
                  <a:pt x="1946379" y="3787019"/>
                  <a:pt x="1945461" y="3787398"/>
                </a:cubicBezTo>
                <a:close/>
                <a:moveTo>
                  <a:pt x="0" y="0"/>
                </a:moveTo>
                <a:lnTo>
                  <a:pt x="5030958" y="0"/>
                </a:lnTo>
                <a:lnTo>
                  <a:pt x="5046198" y="153449"/>
                </a:lnTo>
                <a:cubicBezTo>
                  <a:pt x="5052189" y="240558"/>
                  <a:pt x="5055458" y="328007"/>
                  <a:pt x="5055729" y="415828"/>
                </a:cubicBezTo>
                <a:cubicBezTo>
                  <a:pt x="5057604" y="923672"/>
                  <a:pt x="4959210" y="1409054"/>
                  <a:pt x="4735242" y="1867130"/>
                </a:cubicBezTo>
                <a:cubicBezTo>
                  <a:pt x="4533284" y="2280198"/>
                  <a:pt x="4248921" y="2629330"/>
                  <a:pt x="3907395" y="2938441"/>
                </a:cubicBezTo>
                <a:cubicBezTo>
                  <a:pt x="3922498" y="2931535"/>
                  <a:pt x="3935859" y="2921330"/>
                  <a:pt x="3946497" y="2908567"/>
                </a:cubicBezTo>
                <a:cubicBezTo>
                  <a:pt x="4193494" y="2700987"/>
                  <a:pt x="4408756" y="2458364"/>
                  <a:pt x="4585421" y="2188401"/>
                </a:cubicBezTo>
                <a:cubicBezTo>
                  <a:pt x="4967641" y="1608533"/>
                  <a:pt x="5169304" y="975361"/>
                  <a:pt x="5142585" y="276891"/>
                </a:cubicBezTo>
                <a:cubicBezTo>
                  <a:pt x="5139764" y="194215"/>
                  <a:pt x="5132824" y="111888"/>
                  <a:pt x="5121833" y="30208"/>
                </a:cubicBezTo>
                <a:lnTo>
                  <a:pt x="5116229" y="0"/>
                </a:lnTo>
                <a:lnTo>
                  <a:pt x="5184724" y="0"/>
                </a:lnTo>
                <a:lnTo>
                  <a:pt x="5196265" y="66113"/>
                </a:lnTo>
                <a:cubicBezTo>
                  <a:pt x="5249921" y="496647"/>
                  <a:pt x="5197997" y="931171"/>
                  <a:pt x="5058603" y="1368242"/>
                </a:cubicBezTo>
                <a:cubicBezTo>
                  <a:pt x="4872414" y="1953929"/>
                  <a:pt x="4544298" y="2451351"/>
                  <a:pt x="4096624" y="2870829"/>
                </a:cubicBezTo>
                <a:cubicBezTo>
                  <a:pt x="4012832" y="2949426"/>
                  <a:pt x="3924415" y="3022439"/>
                  <a:pt x="3833203" y="3092190"/>
                </a:cubicBezTo>
                <a:cubicBezTo>
                  <a:pt x="3741992" y="3161943"/>
                  <a:pt x="3648667" y="3225510"/>
                  <a:pt x="3536509" y="3297128"/>
                </a:cubicBezTo>
                <a:cubicBezTo>
                  <a:pt x="3427215" y="3372735"/>
                  <a:pt x="3288598" y="3430233"/>
                  <a:pt x="3148966" y="3485478"/>
                </a:cubicBezTo>
                <a:cubicBezTo>
                  <a:pt x="2729930" y="3651299"/>
                  <a:pt x="2302194" y="3788890"/>
                  <a:pt x="1860557" y="3880910"/>
                </a:cubicBezTo>
                <a:cubicBezTo>
                  <a:pt x="1435974" y="3969444"/>
                  <a:pt x="1008052" y="4017957"/>
                  <a:pt x="573715" y="3983764"/>
                </a:cubicBezTo>
                <a:cubicBezTo>
                  <a:pt x="415134" y="3971300"/>
                  <a:pt x="259585" y="3947743"/>
                  <a:pt x="108410" y="3908816"/>
                </a:cubicBezTo>
                <a:lnTo>
                  <a:pt x="0" y="3876793"/>
                </a:lnTo>
                <a:lnTo>
                  <a:pt x="0" y="3802912"/>
                </a:lnTo>
                <a:lnTo>
                  <a:pt x="36975" y="3815954"/>
                </a:lnTo>
                <a:cubicBezTo>
                  <a:pt x="206404" y="3867475"/>
                  <a:pt x="382020" y="3897326"/>
                  <a:pt x="561628" y="3912655"/>
                </a:cubicBezTo>
                <a:cubicBezTo>
                  <a:pt x="938583" y="3944832"/>
                  <a:pt x="1311814" y="3910697"/>
                  <a:pt x="1683086" y="3844334"/>
                </a:cubicBezTo>
                <a:cubicBezTo>
                  <a:pt x="1724123" y="3837151"/>
                  <a:pt x="1765097" y="3829374"/>
                  <a:pt x="1806023" y="3820992"/>
                </a:cubicBezTo>
                <a:cubicBezTo>
                  <a:pt x="1844740" y="3813079"/>
                  <a:pt x="1883218" y="3804161"/>
                  <a:pt x="1921817" y="3795747"/>
                </a:cubicBezTo>
                <a:cubicBezTo>
                  <a:pt x="1697011" y="3826435"/>
                  <a:pt x="1470551" y="3843387"/>
                  <a:pt x="1243689" y="3846539"/>
                </a:cubicBezTo>
                <a:cubicBezTo>
                  <a:pt x="839058" y="3849054"/>
                  <a:pt x="443424" y="3800206"/>
                  <a:pt x="62875" y="3668143"/>
                </a:cubicBezTo>
                <a:lnTo>
                  <a:pt x="0" y="364418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47FADC9-6E0E-B195-BB62-8C5F4E07F8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355" y="456911"/>
            <a:ext cx="3220329" cy="2027227"/>
          </a:xfrm>
        </p:spPr>
        <p:txBody>
          <a:bodyPr anchor="t">
            <a:normAutofit fontScale="90000"/>
          </a:bodyPr>
          <a:lstStyle/>
          <a:p>
            <a:r>
              <a:rPr lang="cs-CZ" sz="5400" dirty="0">
                <a:solidFill>
                  <a:schemeClr val="bg1"/>
                </a:solidFill>
              </a:rPr>
              <a:t>Erasmus+</a:t>
            </a:r>
            <a:br>
              <a:rPr lang="cs-CZ" sz="4400" dirty="0">
                <a:solidFill>
                  <a:schemeClr val="bg1"/>
                </a:solidFill>
              </a:rPr>
            </a:br>
            <a:r>
              <a:rPr lang="cs-CZ" sz="4400" dirty="0">
                <a:solidFill>
                  <a:schemeClr val="bg1"/>
                </a:solidFill>
              </a:rPr>
              <a:t>Byli jste vybráni na školení?</a:t>
            </a:r>
            <a:endParaRPr lang="cs-CZ" sz="4200" dirty="0">
              <a:solidFill>
                <a:schemeClr val="bg1"/>
              </a:solidFill>
            </a:endParaRPr>
          </a:p>
        </p:txBody>
      </p:sp>
      <p:graphicFrame>
        <p:nvGraphicFramePr>
          <p:cNvPr id="6" name="Zástupný symbol pro obsah 2">
            <a:extLst>
              <a:ext uri="{FF2B5EF4-FFF2-40B4-BE49-F238E27FC236}">
                <a16:creationId xmlns:a16="http://schemas.microsoft.com/office/drawing/2014/main" id="{E401E071-7239-A03B-0E60-734AC84146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5080826"/>
              </p:ext>
            </p:extLst>
          </p:nvPr>
        </p:nvGraphicFramePr>
        <p:xfrm>
          <a:off x="5217024" y="2705099"/>
          <a:ext cx="6606305" cy="29146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4036190"/>
      </p:ext>
    </p:extLst>
  </p:cSld>
  <p:clrMapOvr>
    <a:masterClrMapping/>
  </p:clrMapOvr>
</p:sld>
</file>

<file path=ppt/theme/theme1.xml><?xml version="1.0" encoding="utf-8"?>
<a:theme xmlns:a="http://schemas.openxmlformats.org/drawingml/2006/main" name="17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C88A604B21D3940B48EA65A387AC9B4" ma:contentTypeVersion="10" ma:contentTypeDescription="Vytvoří nový dokument" ma:contentTypeScope="" ma:versionID="d68a9c98706dbb53f491accd3ee058d3">
  <xsd:schema xmlns:xsd="http://www.w3.org/2001/XMLSchema" xmlns:xs="http://www.w3.org/2001/XMLSchema" xmlns:p="http://schemas.microsoft.com/office/2006/metadata/properties" xmlns:ns3="c8baf724-25f9-477d-9891-ff2832228ff1" targetNamespace="http://schemas.microsoft.com/office/2006/metadata/properties" ma:root="true" ma:fieldsID="a9bc9a7f700d052689cfded4bf1a96b8" ns3:_="">
    <xsd:import namespace="c8baf724-25f9-477d-9891-ff2832228ff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baf724-25f9-477d-9891-ff2832228f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B70B4A8-3B47-45E9-8BE3-67658B7FF8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baf724-25f9-477d-9891-ff2832228f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884B147-7807-4A35-8CE4-8553734B1E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FF2997F-22F3-4E1F-AB11-037474A73E6F}">
  <ds:schemaRefs>
    <ds:schemaRef ds:uri="http://purl.org/dc/dcmitype/"/>
    <ds:schemaRef ds:uri="http://purl.org/dc/elements/1.1/"/>
    <ds:schemaRef ds:uri="c8baf724-25f9-477d-9891-ff2832228ff1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10326</TotalTime>
  <Words>737</Words>
  <Application>Microsoft Office PowerPoint</Application>
  <PresentationFormat>Širokoúhlá obrazovka</PresentationFormat>
  <Paragraphs>111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16</vt:i4>
      </vt:variant>
    </vt:vector>
  </HeadingPairs>
  <TitlesOfParts>
    <vt:vector size="21" baseType="lpstr">
      <vt:lpstr>Arial</vt:lpstr>
      <vt:lpstr>Arial Narrow</vt:lpstr>
      <vt:lpstr>Calibri</vt:lpstr>
      <vt:lpstr>17_Motiv Office</vt:lpstr>
      <vt:lpstr>12_Motiv Office</vt:lpstr>
      <vt:lpstr>Mobility neakademických pracovníků     Mezinárodní oddělení  Martina Dokoupilová</vt:lpstr>
      <vt:lpstr>PROČ jezdit na zahraniční mobilitu?</vt:lpstr>
      <vt:lpstr>PROGRAM v rámci Mezinárodního oddělení UTB</vt:lpstr>
      <vt:lpstr>Erasmus+ KDO se může přihlásit?</vt:lpstr>
      <vt:lpstr>Erasmus+ Základní podmínky pro výjezd na školení</vt:lpstr>
      <vt:lpstr>Erasmus+ Bez formalit to nejde</vt:lpstr>
      <vt:lpstr>Erasmus+ KAM vycestovat na školení?</vt:lpstr>
      <vt:lpstr>Erasmus+ Výběrové řízení na školení</vt:lpstr>
      <vt:lpstr>Erasmus+ Byli jste vybráni na školení?</vt:lpstr>
      <vt:lpstr>Erasmus+ Formuláře pro výjezd na školení</vt:lpstr>
      <vt:lpstr>Erasmus+ JAKÁ je finanční podpora na pobytové náklady do programových zemí na pracovní den pobytu?</vt:lpstr>
      <vt:lpstr>Erasmus+ JAKÁ je finanční podpora na cestovní náklady na mobilitu?</vt:lpstr>
      <vt:lpstr>Erasmus+</vt:lpstr>
      <vt:lpstr>Další možnosti</vt:lpstr>
      <vt:lpstr>CZELO – novinky a události</vt:lpstr>
      <vt:lpstr>Děkuji za pozornost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UNIVERZITA TOMÁŠE BATI VE ZLÍNĚ</dc:title>
  <dc:creator>Světlana Hrabinová</dc:creator>
  <cp:lastModifiedBy>Martina Dokoupilová</cp:lastModifiedBy>
  <cp:revision>475</cp:revision>
  <cp:lastPrinted>2022-11-14T08:21:53Z</cp:lastPrinted>
  <dcterms:created xsi:type="dcterms:W3CDTF">2019-02-07T16:33:11Z</dcterms:created>
  <dcterms:modified xsi:type="dcterms:W3CDTF">2026-01-15T14:20:47Z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0x0101007C88A604B21D3940B48EA65A387AC9B4</vt:lpwstr>
  </property>
</Properties>
</file>