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0" r:id="rId4"/>
    <p:sldMasterId id="2147484142" r:id="rId5"/>
  </p:sldMasterIdLst>
  <p:handoutMasterIdLst>
    <p:handoutMasterId r:id="rId24"/>
  </p:handoutMasterIdLst>
  <p:sldIdLst>
    <p:sldId id="409" r:id="rId6"/>
    <p:sldId id="440" r:id="rId7"/>
    <p:sldId id="424" r:id="rId8"/>
    <p:sldId id="451" r:id="rId9"/>
    <p:sldId id="453" r:id="rId10"/>
    <p:sldId id="454" r:id="rId11"/>
    <p:sldId id="455" r:id="rId12"/>
    <p:sldId id="456" r:id="rId13"/>
    <p:sldId id="458" r:id="rId14"/>
    <p:sldId id="459" r:id="rId15"/>
    <p:sldId id="460" r:id="rId16"/>
    <p:sldId id="462" r:id="rId17"/>
    <p:sldId id="448" r:id="rId18"/>
    <p:sldId id="463" r:id="rId19"/>
    <p:sldId id="450" r:id="rId20"/>
    <p:sldId id="464" r:id="rId21"/>
    <p:sldId id="465" r:id="rId22"/>
    <p:sldId id="466" r:id="rId23"/>
  </p:sldIdLst>
  <p:sldSz cx="12192000" cy="6858000"/>
  <p:notesSz cx="7104063" cy="10234613"/>
  <p:defaultTextStyle>
    <a:defPPr>
      <a:defRPr lang="cs-CZ"/>
    </a:defPPr>
    <a:lvl1pPr marL="0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35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79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186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58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370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4720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07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05A"/>
    <a:srgbClr val="FF7800"/>
    <a:srgbClr val="ED7D31"/>
    <a:srgbClr val="080808"/>
    <a:srgbClr val="E65014"/>
    <a:srgbClr val="BECD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7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96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tb.cz/univerzita/mezinarodni-vztahy/partneri-a-projekty/partneri/erasmus/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hyperlink" Target="https://forms.office.com/Pages/ResponsePage.aspx?id=IdbjA470f0aKWmt0oj22x8srEmbcLMNMr8MxLtGfw0ZUN1pXSU9JQzFBWEVVNVVBTUlKNjBXOUFTSi4u" TargetMode="Externa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xchange.utb.cz/" TargetMode="External"/><Relationship Id="rId2" Type="http://schemas.openxmlformats.org/officeDocument/2006/relationships/hyperlink" Target="http://staffmobility.eu/staff-week-search" TargetMode="External"/><Relationship Id="rId1" Type="http://schemas.openxmlformats.org/officeDocument/2006/relationships/hyperlink" Target="https://www.utb.cz/univerzita/mezinarodni-vztahy/mobility-zamestnancu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tb.cz/univerzita/mezinarodni-vztahy/partneri-a-projekty/partneri/erasmus/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5" Type="http://schemas.openxmlformats.org/officeDocument/2006/relationships/hyperlink" Target="https://forms.office.com/Pages/ResponsePage.aspx?id=IdbjA470f0aKWmt0oj22x8srEmbcLMNMr8MxLtGfw0ZUN1pXSU9JQzFBWEVVNVVBTUlKNjBXOUFTSi4u" TargetMode="External"/><Relationship Id="rId4" Type="http://schemas.openxmlformats.org/officeDocument/2006/relationships/image" Target="../media/image1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xchange.utb.cz/" TargetMode="External"/><Relationship Id="rId2" Type="http://schemas.openxmlformats.org/officeDocument/2006/relationships/hyperlink" Target="http://staffmobility.eu/staff-week-search" TargetMode="External"/><Relationship Id="rId1" Type="http://schemas.openxmlformats.org/officeDocument/2006/relationships/hyperlink" Target="https://www.utb.cz/univerzita/mezinarodni-vztahy/mobility-zamestnanc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ECFC0-9884-4EF9-BEE4-248208739E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8A98AF-3841-4943-9002-17261535F313}">
      <dgm:prSet/>
      <dgm:spPr/>
      <dgm:t>
        <a:bodyPr/>
        <a:lstStyle/>
        <a:p>
          <a:r>
            <a:rPr lang="cs-CZ"/>
            <a:t>Osobní a profesní rozvoj</a:t>
          </a:r>
          <a:endParaRPr lang="en-US"/>
        </a:p>
      </dgm:t>
    </dgm:pt>
    <dgm:pt modelId="{CEC26F2A-A89B-4146-837D-C0133135D67B}" type="parTrans" cxnId="{F140D5E2-A935-40AA-898E-F59D5ECF22EF}">
      <dgm:prSet/>
      <dgm:spPr/>
      <dgm:t>
        <a:bodyPr/>
        <a:lstStyle/>
        <a:p>
          <a:endParaRPr lang="en-US"/>
        </a:p>
      </dgm:t>
    </dgm:pt>
    <dgm:pt modelId="{81BB6598-10A3-49F1-808D-FD940C44F577}" type="sibTrans" cxnId="{F140D5E2-A935-40AA-898E-F59D5ECF22EF}">
      <dgm:prSet/>
      <dgm:spPr/>
      <dgm:t>
        <a:bodyPr/>
        <a:lstStyle/>
        <a:p>
          <a:endParaRPr lang="en-US"/>
        </a:p>
      </dgm:t>
    </dgm:pt>
    <dgm:pt modelId="{A2640058-A7DB-4884-ABE4-AE26FEB97DD2}">
      <dgm:prSet/>
      <dgm:spPr/>
      <dgm:t>
        <a:bodyPr/>
        <a:lstStyle/>
        <a:p>
          <a:r>
            <a:rPr lang="cs-CZ"/>
            <a:t>Rozšiřování sítě pracovních kontaktů</a:t>
          </a:r>
          <a:endParaRPr lang="en-US"/>
        </a:p>
      </dgm:t>
    </dgm:pt>
    <dgm:pt modelId="{5C915F81-95D5-471B-A148-491E01DAA776}" type="parTrans" cxnId="{9F4D1719-FF8D-43E4-9013-B405C516DB95}">
      <dgm:prSet/>
      <dgm:spPr/>
      <dgm:t>
        <a:bodyPr/>
        <a:lstStyle/>
        <a:p>
          <a:endParaRPr lang="en-US"/>
        </a:p>
      </dgm:t>
    </dgm:pt>
    <dgm:pt modelId="{DBAE1195-1C8D-431E-8A78-D7080C571355}" type="sibTrans" cxnId="{9F4D1719-FF8D-43E4-9013-B405C516DB95}">
      <dgm:prSet/>
      <dgm:spPr/>
      <dgm:t>
        <a:bodyPr/>
        <a:lstStyle/>
        <a:p>
          <a:endParaRPr lang="en-US"/>
        </a:p>
      </dgm:t>
    </dgm:pt>
    <dgm:pt modelId="{711711DC-DC1C-45CD-BAF0-D87C4F8311B7}">
      <dgm:prSet/>
      <dgm:spPr/>
      <dgm:t>
        <a:bodyPr/>
        <a:lstStyle/>
        <a:p>
          <a:r>
            <a:rPr lang="cs-CZ"/>
            <a:t>Praxe v přednášení v cizím jazyce a zahraničnímu publiku</a:t>
          </a:r>
          <a:endParaRPr lang="en-US"/>
        </a:p>
      </dgm:t>
    </dgm:pt>
    <dgm:pt modelId="{E1AA7ED6-BFDC-418C-988B-86FE1F9B4F78}" type="parTrans" cxnId="{A13BFADF-DB65-4E9E-A2FD-0A4C0658BEE1}">
      <dgm:prSet/>
      <dgm:spPr/>
      <dgm:t>
        <a:bodyPr/>
        <a:lstStyle/>
        <a:p>
          <a:endParaRPr lang="en-US"/>
        </a:p>
      </dgm:t>
    </dgm:pt>
    <dgm:pt modelId="{708F3B51-68A5-4370-86AA-27BD2218C1BE}" type="sibTrans" cxnId="{A13BFADF-DB65-4E9E-A2FD-0A4C0658BEE1}">
      <dgm:prSet/>
      <dgm:spPr/>
      <dgm:t>
        <a:bodyPr/>
        <a:lstStyle/>
        <a:p>
          <a:endParaRPr lang="en-US"/>
        </a:p>
      </dgm:t>
    </dgm:pt>
    <dgm:pt modelId="{2FC5DC45-4D8A-429D-8D7E-1DD06366F538}">
      <dgm:prSet/>
      <dgm:spPr/>
      <dgm:t>
        <a:bodyPr/>
        <a:lstStyle/>
        <a:p>
          <a:r>
            <a:rPr lang="cs-CZ"/>
            <a:t>Mobility v délce trvání více jak 5 dní jsou započítávány do HAPu</a:t>
          </a:r>
          <a:endParaRPr lang="en-US"/>
        </a:p>
      </dgm:t>
    </dgm:pt>
    <dgm:pt modelId="{5B3D1EFF-8CF2-48A0-ABC5-E9A29FC84A2D}" type="parTrans" cxnId="{8FD7A5B2-949A-4F51-B070-4E107B5990B7}">
      <dgm:prSet/>
      <dgm:spPr/>
      <dgm:t>
        <a:bodyPr/>
        <a:lstStyle/>
        <a:p>
          <a:endParaRPr lang="en-US"/>
        </a:p>
      </dgm:t>
    </dgm:pt>
    <dgm:pt modelId="{EC2007A5-B7C7-4FD8-80D1-3334C6105964}" type="sibTrans" cxnId="{8FD7A5B2-949A-4F51-B070-4E107B5990B7}">
      <dgm:prSet/>
      <dgm:spPr/>
      <dgm:t>
        <a:bodyPr/>
        <a:lstStyle/>
        <a:p>
          <a:endParaRPr lang="en-US"/>
        </a:p>
      </dgm:t>
    </dgm:pt>
    <dgm:pt modelId="{6E8EB790-673E-4EBB-9827-F428EF643C47}">
      <dgm:prSet/>
      <dgm:spPr/>
      <dgm:t>
        <a:bodyPr/>
        <a:lstStyle/>
        <a:p>
          <a:r>
            <a:rPr lang="cs-CZ"/>
            <a:t>Nenahraditelná zkušenost</a:t>
          </a:r>
          <a:endParaRPr lang="en-US"/>
        </a:p>
      </dgm:t>
    </dgm:pt>
    <dgm:pt modelId="{9C567D8D-FABE-4834-B8A5-D5D92A5C0C0A}" type="parTrans" cxnId="{D89230FF-E6D9-41B4-8DA4-44E7E0AA361D}">
      <dgm:prSet/>
      <dgm:spPr/>
      <dgm:t>
        <a:bodyPr/>
        <a:lstStyle/>
        <a:p>
          <a:endParaRPr lang="en-US"/>
        </a:p>
      </dgm:t>
    </dgm:pt>
    <dgm:pt modelId="{6F4C6430-F588-4611-BBC3-C512C65B748C}" type="sibTrans" cxnId="{D89230FF-E6D9-41B4-8DA4-44E7E0AA361D}">
      <dgm:prSet/>
      <dgm:spPr/>
      <dgm:t>
        <a:bodyPr/>
        <a:lstStyle/>
        <a:p>
          <a:endParaRPr lang="en-US"/>
        </a:p>
      </dgm:t>
    </dgm:pt>
    <dgm:pt modelId="{35B1BE50-9CEF-42DF-AEA3-2E48DDE125F8}" type="pres">
      <dgm:prSet presAssocID="{EA5ECFC0-9884-4EF9-BEE4-248208739EF9}" presName="linear" presStyleCnt="0">
        <dgm:presLayoutVars>
          <dgm:animLvl val="lvl"/>
          <dgm:resizeHandles val="exact"/>
        </dgm:presLayoutVars>
      </dgm:prSet>
      <dgm:spPr/>
    </dgm:pt>
    <dgm:pt modelId="{1441218C-60EF-443D-8A52-37DE913D71B6}" type="pres">
      <dgm:prSet presAssocID="{D28A98AF-3841-4943-9002-17261535F31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90457A1-0974-4550-B966-203DA5A48096}" type="pres">
      <dgm:prSet presAssocID="{81BB6598-10A3-49F1-808D-FD940C44F577}" presName="spacer" presStyleCnt="0"/>
      <dgm:spPr/>
    </dgm:pt>
    <dgm:pt modelId="{2646AA2F-884C-43F0-8F86-3EF56D1260B8}" type="pres">
      <dgm:prSet presAssocID="{A2640058-A7DB-4884-ABE4-AE26FEB97DD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9CB05C9-C37B-4677-B61C-00BE840BCEA3}" type="pres">
      <dgm:prSet presAssocID="{DBAE1195-1C8D-431E-8A78-D7080C571355}" presName="spacer" presStyleCnt="0"/>
      <dgm:spPr/>
    </dgm:pt>
    <dgm:pt modelId="{1AE3F086-CDB0-4BF0-9955-7D28A1F84FDB}" type="pres">
      <dgm:prSet presAssocID="{711711DC-DC1C-45CD-BAF0-D87C4F8311B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DD1D745-0BE1-4951-B0F5-EDC0126B1BE3}" type="pres">
      <dgm:prSet presAssocID="{708F3B51-68A5-4370-86AA-27BD2218C1BE}" presName="spacer" presStyleCnt="0"/>
      <dgm:spPr/>
    </dgm:pt>
    <dgm:pt modelId="{5FFD50C5-BCCF-4E9A-A8A9-F0163032BCE8}" type="pres">
      <dgm:prSet presAssocID="{2FC5DC45-4D8A-429D-8D7E-1DD06366F53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F55883B-6A74-448D-89CB-4805AC7ED74A}" type="pres">
      <dgm:prSet presAssocID="{EC2007A5-B7C7-4FD8-80D1-3334C6105964}" presName="spacer" presStyleCnt="0"/>
      <dgm:spPr/>
    </dgm:pt>
    <dgm:pt modelId="{8B7F0091-46BC-4D7E-9D0D-4528AB0E5B57}" type="pres">
      <dgm:prSet presAssocID="{6E8EB790-673E-4EBB-9827-F428EF643C4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F4D1719-FF8D-43E4-9013-B405C516DB95}" srcId="{EA5ECFC0-9884-4EF9-BEE4-248208739EF9}" destId="{A2640058-A7DB-4884-ABE4-AE26FEB97DD2}" srcOrd="1" destOrd="0" parTransId="{5C915F81-95D5-471B-A148-491E01DAA776}" sibTransId="{DBAE1195-1C8D-431E-8A78-D7080C571355}"/>
    <dgm:cxn modelId="{565ADA27-A7CD-4B0D-AD91-C5BF9F3E8871}" type="presOf" srcId="{D28A98AF-3841-4943-9002-17261535F313}" destId="{1441218C-60EF-443D-8A52-37DE913D71B6}" srcOrd="0" destOrd="0" presId="urn:microsoft.com/office/officeart/2005/8/layout/vList2"/>
    <dgm:cxn modelId="{774C5882-7C00-49D4-B97D-EF3E787A4A89}" type="presOf" srcId="{711711DC-DC1C-45CD-BAF0-D87C4F8311B7}" destId="{1AE3F086-CDB0-4BF0-9955-7D28A1F84FDB}" srcOrd="0" destOrd="0" presId="urn:microsoft.com/office/officeart/2005/8/layout/vList2"/>
    <dgm:cxn modelId="{28BAE190-2A91-435A-8D39-AEB332A77CB7}" type="presOf" srcId="{2FC5DC45-4D8A-429D-8D7E-1DD06366F538}" destId="{5FFD50C5-BCCF-4E9A-A8A9-F0163032BCE8}" srcOrd="0" destOrd="0" presId="urn:microsoft.com/office/officeart/2005/8/layout/vList2"/>
    <dgm:cxn modelId="{74A6609E-ADEC-4C3D-9628-437223F08E6E}" type="presOf" srcId="{6E8EB790-673E-4EBB-9827-F428EF643C47}" destId="{8B7F0091-46BC-4D7E-9D0D-4528AB0E5B57}" srcOrd="0" destOrd="0" presId="urn:microsoft.com/office/officeart/2005/8/layout/vList2"/>
    <dgm:cxn modelId="{8FD7A5B2-949A-4F51-B070-4E107B5990B7}" srcId="{EA5ECFC0-9884-4EF9-BEE4-248208739EF9}" destId="{2FC5DC45-4D8A-429D-8D7E-1DD06366F538}" srcOrd="3" destOrd="0" parTransId="{5B3D1EFF-8CF2-48A0-ABC5-E9A29FC84A2D}" sibTransId="{EC2007A5-B7C7-4FD8-80D1-3334C6105964}"/>
    <dgm:cxn modelId="{0EB179BC-B225-41D1-B390-897CA68CAC23}" type="presOf" srcId="{A2640058-A7DB-4884-ABE4-AE26FEB97DD2}" destId="{2646AA2F-884C-43F0-8F86-3EF56D1260B8}" srcOrd="0" destOrd="0" presId="urn:microsoft.com/office/officeart/2005/8/layout/vList2"/>
    <dgm:cxn modelId="{A13BFADF-DB65-4E9E-A2FD-0A4C0658BEE1}" srcId="{EA5ECFC0-9884-4EF9-BEE4-248208739EF9}" destId="{711711DC-DC1C-45CD-BAF0-D87C4F8311B7}" srcOrd="2" destOrd="0" parTransId="{E1AA7ED6-BFDC-418C-988B-86FE1F9B4F78}" sibTransId="{708F3B51-68A5-4370-86AA-27BD2218C1BE}"/>
    <dgm:cxn modelId="{F140D5E2-A935-40AA-898E-F59D5ECF22EF}" srcId="{EA5ECFC0-9884-4EF9-BEE4-248208739EF9}" destId="{D28A98AF-3841-4943-9002-17261535F313}" srcOrd="0" destOrd="0" parTransId="{CEC26F2A-A89B-4146-837D-C0133135D67B}" sibTransId="{81BB6598-10A3-49F1-808D-FD940C44F577}"/>
    <dgm:cxn modelId="{D89230FF-E6D9-41B4-8DA4-44E7E0AA361D}" srcId="{EA5ECFC0-9884-4EF9-BEE4-248208739EF9}" destId="{6E8EB790-673E-4EBB-9827-F428EF643C47}" srcOrd="4" destOrd="0" parTransId="{9C567D8D-FABE-4834-B8A5-D5D92A5C0C0A}" sibTransId="{6F4C6430-F588-4611-BBC3-C512C65B748C}"/>
    <dgm:cxn modelId="{B8D646FF-E143-4C92-9F4E-B9CD27CEDB4F}" type="presOf" srcId="{EA5ECFC0-9884-4EF9-BEE4-248208739EF9}" destId="{35B1BE50-9CEF-42DF-AEA3-2E48DDE125F8}" srcOrd="0" destOrd="0" presId="urn:microsoft.com/office/officeart/2005/8/layout/vList2"/>
    <dgm:cxn modelId="{B4232B08-753F-433F-98F9-94D5A48E0773}" type="presParOf" srcId="{35B1BE50-9CEF-42DF-AEA3-2E48DDE125F8}" destId="{1441218C-60EF-443D-8A52-37DE913D71B6}" srcOrd="0" destOrd="0" presId="urn:microsoft.com/office/officeart/2005/8/layout/vList2"/>
    <dgm:cxn modelId="{9F6C5BEB-ADCF-4C21-88CE-89A171C5D4D3}" type="presParOf" srcId="{35B1BE50-9CEF-42DF-AEA3-2E48DDE125F8}" destId="{890457A1-0974-4550-B966-203DA5A48096}" srcOrd="1" destOrd="0" presId="urn:microsoft.com/office/officeart/2005/8/layout/vList2"/>
    <dgm:cxn modelId="{74FC9268-8783-4A2B-889D-EB8E7BF33095}" type="presParOf" srcId="{35B1BE50-9CEF-42DF-AEA3-2E48DDE125F8}" destId="{2646AA2F-884C-43F0-8F86-3EF56D1260B8}" srcOrd="2" destOrd="0" presId="urn:microsoft.com/office/officeart/2005/8/layout/vList2"/>
    <dgm:cxn modelId="{6241F2FB-86BE-497F-8803-11FCB9503D29}" type="presParOf" srcId="{35B1BE50-9CEF-42DF-AEA3-2E48DDE125F8}" destId="{39CB05C9-C37B-4677-B61C-00BE840BCEA3}" srcOrd="3" destOrd="0" presId="urn:microsoft.com/office/officeart/2005/8/layout/vList2"/>
    <dgm:cxn modelId="{B0AA25F4-429D-4419-9341-6978B4ADBA99}" type="presParOf" srcId="{35B1BE50-9CEF-42DF-AEA3-2E48DDE125F8}" destId="{1AE3F086-CDB0-4BF0-9955-7D28A1F84FDB}" srcOrd="4" destOrd="0" presId="urn:microsoft.com/office/officeart/2005/8/layout/vList2"/>
    <dgm:cxn modelId="{A8BCD5BB-0F4B-49DE-B876-F4824B3892FF}" type="presParOf" srcId="{35B1BE50-9CEF-42DF-AEA3-2E48DDE125F8}" destId="{EDD1D745-0BE1-4951-B0F5-EDC0126B1BE3}" srcOrd="5" destOrd="0" presId="urn:microsoft.com/office/officeart/2005/8/layout/vList2"/>
    <dgm:cxn modelId="{DBA9F71C-E238-4FA1-886C-129FB3033F29}" type="presParOf" srcId="{35B1BE50-9CEF-42DF-AEA3-2E48DDE125F8}" destId="{5FFD50C5-BCCF-4E9A-A8A9-F0163032BCE8}" srcOrd="6" destOrd="0" presId="urn:microsoft.com/office/officeart/2005/8/layout/vList2"/>
    <dgm:cxn modelId="{CCD5A3AE-8AE2-4C40-9066-B06888BAEDE4}" type="presParOf" srcId="{35B1BE50-9CEF-42DF-AEA3-2E48DDE125F8}" destId="{8F55883B-6A74-448D-89CB-4805AC7ED74A}" srcOrd="7" destOrd="0" presId="urn:microsoft.com/office/officeart/2005/8/layout/vList2"/>
    <dgm:cxn modelId="{21BFB7A4-E2B7-4911-9B13-E81B8A861636}" type="presParOf" srcId="{35B1BE50-9CEF-42DF-AEA3-2E48DDE125F8}" destId="{8B7F0091-46BC-4D7E-9D0D-4528AB0E5B5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2960F1-4A79-4E6D-BE96-A76FE1F8BBEC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AB78214-6EA3-40D2-B378-3C57DEDCEBD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Erasmus+</a:t>
          </a:r>
          <a:endParaRPr lang="en-US"/>
        </a:p>
      </dgm:t>
    </dgm:pt>
    <dgm:pt modelId="{708B19A9-B496-4FE7-940D-A3AE730B9A34}" type="parTrans" cxnId="{83983FB7-C2F6-4870-A9E8-7CC4D5DF0A83}">
      <dgm:prSet/>
      <dgm:spPr/>
      <dgm:t>
        <a:bodyPr/>
        <a:lstStyle/>
        <a:p>
          <a:endParaRPr lang="en-US"/>
        </a:p>
      </dgm:t>
    </dgm:pt>
    <dgm:pt modelId="{89F2C531-863F-44EB-8027-9BAE3B7DF375}" type="sibTrans" cxnId="{83983FB7-C2F6-4870-A9E8-7CC4D5DF0A83}">
      <dgm:prSet/>
      <dgm:spPr/>
      <dgm:t>
        <a:bodyPr/>
        <a:lstStyle/>
        <a:p>
          <a:endParaRPr lang="en-US"/>
        </a:p>
      </dgm:t>
    </dgm:pt>
    <dgm:pt modelId="{7958BDCE-63DA-4F1B-8C13-D2A37D83AB2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sz="1700" b="1" kern="1200" dirty="0">
              <a:solidFill>
                <a:srgbClr val="FF7800"/>
              </a:solidFill>
            </a:rPr>
            <a:t>Klíčová aktivita KA131</a:t>
          </a:r>
          <a:endParaRPr lang="en-US" sz="1700" b="1" kern="1200" dirty="0">
            <a:solidFill>
              <a:srgbClr val="FF7800"/>
            </a:solidFill>
          </a:endParaRPr>
        </a:p>
      </dgm:t>
    </dgm:pt>
    <dgm:pt modelId="{7EF8803D-F0A1-4A74-913A-924F4E797456}" type="parTrans" cxnId="{119DDE01-86DC-4769-A2DB-5511603C8CA4}">
      <dgm:prSet/>
      <dgm:spPr/>
      <dgm:t>
        <a:bodyPr/>
        <a:lstStyle/>
        <a:p>
          <a:endParaRPr lang="en-US"/>
        </a:p>
      </dgm:t>
    </dgm:pt>
    <dgm:pt modelId="{3F9FA818-2B77-4500-BDCD-FBF8499E9AF3}" type="sibTrans" cxnId="{119DDE01-86DC-4769-A2DB-5511603C8CA4}">
      <dgm:prSet/>
      <dgm:spPr/>
      <dgm:t>
        <a:bodyPr/>
        <a:lstStyle/>
        <a:p>
          <a:endParaRPr lang="en-US"/>
        </a:p>
      </dgm:t>
    </dgm:pt>
    <dgm:pt modelId="{7B0ACFB6-2196-40DB-BB46-BFA68B2AE8A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sz="1700" kern="1200" dirty="0"/>
            <a:t>Největší evropský program pro mobility studentů a zaměstnanců VŠ zejména do programových zemí</a:t>
          </a:r>
        </a:p>
        <a:p>
          <a:pPr>
            <a:lnSpc>
              <a:spcPct val="100000"/>
            </a:lnSpc>
          </a:pPr>
          <a:r>
            <a:rPr lang="cs-CZ" sz="1700" b="1" kern="1200" dirty="0">
              <a:solidFill>
                <a:srgbClr val="FF7800"/>
              </a:solidFill>
              <a:latin typeface="Arial Narrow"/>
              <a:ea typeface="+mn-ea"/>
              <a:cs typeface="+mn-cs"/>
            </a:rPr>
            <a:t>BIP (</a:t>
          </a:r>
          <a:r>
            <a:rPr lang="cs-CZ" sz="1700" b="1" kern="1200" dirty="0" err="1">
              <a:solidFill>
                <a:srgbClr val="FF7800"/>
              </a:solidFill>
              <a:latin typeface="Arial Narrow"/>
              <a:ea typeface="+mn-ea"/>
              <a:cs typeface="+mn-cs"/>
            </a:rPr>
            <a:t>Blended</a:t>
          </a:r>
          <a:r>
            <a:rPr lang="cs-CZ" sz="1700" b="1" kern="1200" dirty="0">
              <a:solidFill>
                <a:srgbClr val="FF7800"/>
              </a:solidFill>
              <a:latin typeface="Arial Narrow"/>
              <a:ea typeface="+mn-ea"/>
              <a:cs typeface="+mn-cs"/>
            </a:rPr>
            <a:t> </a:t>
          </a:r>
          <a:r>
            <a:rPr lang="cs-CZ" sz="1700" b="1" kern="1200" dirty="0" err="1">
              <a:solidFill>
                <a:srgbClr val="FF7800"/>
              </a:solidFill>
              <a:latin typeface="Arial Narrow"/>
              <a:ea typeface="+mn-ea"/>
              <a:cs typeface="+mn-cs"/>
            </a:rPr>
            <a:t>Intensive</a:t>
          </a:r>
          <a:r>
            <a:rPr lang="cs-CZ" sz="1700" b="1" kern="1200" dirty="0">
              <a:solidFill>
                <a:srgbClr val="FF7800"/>
              </a:solidFill>
              <a:latin typeface="Arial Narrow"/>
              <a:ea typeface="+mn-ea"/>
              <a:cs typeface="+mn-cs"/>
            </a:rPr>
            <a:t> Program)</a:t>
          </a:r>
          <a:endParaRPr lang="en-US" sz="1700" kern="1200" dirty="0"/>
        </a:p>
      </dgm:t>
    </dgm:pt>
    <dgm:pt modelId="{B9857D0E-CFBD-4590-848D-F77C5BE448D9}" type="parTrans" cxnId="{B2340159-DFC1-44C6-AF3E-9EAAF36BA1C3}">
      <dgm:prSet/>
      <dgm:spPr/>
      <dgm:t>
        <a:bodyPr/>
        <a:lstStyle/>
        <a:p>
          <a:endParaRPr lang="en-US"/>
        </a:p>
      </dgm:t>
    </dgm:pt>
    <dgm:pt modelId="{00AD20BA-A884-4CBB-982C-E3DDD1E271D2}" type="sibTrans" cxnId="{B2340159-DFC1-44C6-AF3E-9EAAF36BA1C3}">
      <dgm:prSet/>
      <dgm:spPr/>
      <dgm:t>
        <a:bodyPr/>
        <a:lstStyle/>
        <a:p>
          <a:endParaRPr lang="en-US"/>
        </a:p>
      </dgm:t>
    </dgm:pt>
    <dgm:pt modelId="{6AE6D003-C5A8-44D7-960C-3C29C0CA2C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700" b="1" kern="1200" dirty="0">
              <a:solidFill>
                <a:srgbClr val="FF7800"/>
              </a:solidFill>
              <a:latin typeface="Arial Narrow"/>
              <a:ea typeface="+mn-ea"/>
              <a:cs typeface="+mn-cs"/>
            </a:rPr>
            <a:t>Klíčová aktivita KA171</a:t>
          </a:r>
          <a:endParaRPr lang="en-US" sz="1700" b="1" kern="1200" dirty="0">
            <a:solidFill>
              <a:srgbClr val="FF7800"/>
            </a:solidFill>
            <a:latin typeface="Arial Narrow"/>
            <a:ea typeface="+mn-ea"/>
            <a:cs typeface="+mn-cs"/>
          </a:endParaRPr>
        </a:p>
      </dgm:t>
    </dgm:pt>
    <dgm:pt modelId="{B2E0D4A0-B123-4A8C-AA06-C65EEF78D05C}" type="parTrans" cxnId="{1C5F496A-E6A6-4064-9878-B1EFCC670C75}">
      <dgm:prSet/>
      <dgm:spPr/>
      <dgm:t>
        <a:bodyPr/>
        <a:lstStyle/>
        <a:p>
          <a:endParaRPr lang="en-US"/>
        </a:p>
      </dgm:t>
    </dgm:pt>
    <dgm:pt modelId="{8D5C45D6-6B30-4C24-BF11-1BFBBAA4CE76}" type="sibTrans" cxnId="{1C5F496A-E6A6-4064-9878-B1EFCC670C75}">
      <dgm:prSet/>
      <dgm:spPr/>
      <dgm:t>
        <a:bodyPr/>
        <a:lstStyle/>
        <a:p>
          <a:endParaRPr lang="en-US"/>
        </a:p>
      </dgm:t>
    </dgm:pt>
    <dgm:pt modelId="{6A03C2B3-E826-4DC7-B9F3-936F3FE8DCD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sz="1700" kern="1200" dirty="0"/>
            <a:t>Největší evropský program pro mobility studentů a zaměstnanců VŠ do partnerských zemí</a:t>
          </a:r>
          <a:endParaRPr lang="en-US" sz="1700" kern="1200" dirty="0"/>
        </a:p>
      </dgm:t>
    </dgm:pt>
    <dgm:pt modelId="{16F3289D-8D93-470E-9A73-181930963766}" type="parTrans" cxnId="{7119C0E8-E2A1-407D-8A21-B68991582736}">
      <dgm:prSet/>
      <dgm:spPr/>
      <dgm:t>
        <a:bodyPr/>
        <a:lstStyle/>
        <a:p>
          <a:endParaRPr lang="en-US"/>
        </a:p>
      </dgm:t>
    </dgm:pt>
    <dgm:pt modelId="{A7910E7E-0235-428E-BF03-D9FD25736480}" type="sibTrans" cxnId="{7119C0E8-E2A1-407D-8A21-B68991582736}">
      <dgm:prSet/>
      <dgm:spPr/>
      <dgm:t>
        <a:bodyPr/>
        <a:lstStyle/>
        <a:p>
          <a:endParaRPr lang="en-US"/>
        </a:p>
      </dgm:t>
    </dgm:pt>
    <dgm:pt modelId="{D7AF53FA-E392-4841-BCBB-24E82BB5BD0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Vnitřní soutěž UTB</a:t>
          </a:r>
          <a:endParaRPr lang="en-US" dirty="0"/>
        </a:p>
      </dgm:t>
    </dgm:pt>
    <dgm:pt modelId="{3B31CD87-43A2-401E-9657-01EF125475A1}" type="parTrans" cxnId="{DB033586-11F9-4762-A909-7AF76AF63A81}">
      <dgm:prSet/>
      <dgm:spPr/>
      <dgm:t>
        <a:bodyPr/>
        <a:lstStyle/>
        <a:p>
          <a:endParaRPr lang="en-US"/>
        </a:p>
      </dgm:t>
    </dgm:pt>
    <dgm:pt modelId="{FBEB9142-F349-4BB2-96CB-48FA4D69B3CE}" type="sibTrans" cxnId="{DB033586-11F9-4762-A909-7AF76AF63A81}">
      <dgm:prSet/>
      <dgm:spPr/>
      <dgm:t>
        <a:bodyPr/>
        <a:lstStyle/>
        <a:p>
          <a:endParaRPr lang="en-US"/>
        </a:p>
      </dgm:t>
    </dgm:pt>
    <dgm:pt modelId="{31EBCF26-EF03-4E48-860A-52C89D743F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700" kern="1200" dirty="0">
              <a:solidFill>
                <a:srgbClr val="46505A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?</a:t>
          </a:r>
          <a:endParaRPr lang="en-US" sz="1700" kern="1200" dirty="0">
            <a:solidFill>
              <a:srgbClr val="46505A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gm:t>
    </dgm:pt>
    <dgm:pt modelId="{5E5C9B6D-A005-4AA6-8243-78A4CCDA37A2}" type="parTrans" cxnId="{3C7AB73D-46E2-4931-8AD4-6BD54E6CFB3E}">
      <dgm:prSet/>
      <dgm:spPr/>
      <dgm:t>
        <a:bodyPr/>
        <a:lstStyle/>
        <a:p>
          <a:endParaRPr lang="en-US"/>
        </a:p>
      </dgm:t>
    </dgm:pt>
    <dgm:pt modelId="{CE853692-B697-4C9E-92E9-1371EAE00B05}" type="sibTrans" cxnId="{3C7AB73D-46E2-4931-8AD4-6BD54E6CFB3E}">
      <dgm:prSet/>
      <dgm:spPr/>
      <dgm:t>
        <a:bodyPr/>
        <a:lstStyle/>
        <a:p>
          <a:endParaRPr lang="en-US"/>
        </a:p>
      </dgm:t>
    </dgm:pt>
    <dgm:pt modelId="{815BF0A8-485D-46A1-8E8C-FF1C56AF9F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700" kern="1200" dirty="0">
              <a:solidFill>
                <a:srgbClr val="46505A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Bližší informace jaro/léto 2026</a:t>
          </a:r>
          <a:endParaRPr lang="en-US" sz="1700" kern="1200" dirty="0">
            <a:solidFill>
              <a:srgbClr val="46505A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gm:t>
    </dgm:pt>
    <dgm:pt modelId="{AD13386F-4340-4142-AA21-D913378078CE}" type="parTrans" cxnId="{3A7B3659-0BE5-42A9-A27A-52D06941B4D7}">
      <dgm:prSet/>
      <dgm:spPr/>
      <dgm:t>
        <a:bodyPr/>
        <a:lstStyle/>
        <a:p>
          <a:endParaRPr lang="en-US"/>
        </a:p>
      </dgm:t>
    </dgm:pt>
    <dgm:pt modelId="{8D4EB7C3-B13F-4F14-B458-78ABB2D8E88E}" type="sibTrans" cxnId="{3A7B3659-0BE5-42A9-A27A-52D06941B4D7}">
      <dgm:prSet/>
      <dgm:spPr/>
      <dgm:t>
        <a:bodyPr/>
        <a:lstStyle/>
        <a:p>
          <a:endParaRPr lang="en-US"/>
        </a:p>
      </dgm:t>
    </dgm:pt>
    <dgm:pt modelId="{8F2FC1D0-A21E-4F02-8E94-CA7928B5BF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700" kern="1200" dirty="0">
              <a:solidFill>
                <a:srgbClr val="46505A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Intenzivní program kombinující fyzickou mobilitu s virtuální částí</a:t>
          </a:r>
          <a:endParaRPr lang="en-US" sz="1700" kern="1200" dirty="0">
            <a:solidFill>
              <a:srgbClr val="46505A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gm:t>
    </dgm:pt>
    <dgm:pt modelId="{3DE812E0-58C3-42FE-9B99-45EB0D1EDBDA}" type="parTrans" cxnId="{4FD4613A-300C-42F3-A700-3D227D182222}">
      <dgm:prSet/>
      <dgm:spPr/>
      <dgm:t>
        <a:bodyPr/>
        <a:lstStyle/>
        <a:p>
          <a:endParaRPr lang="cs-CZ"/>
        </a:p>
      </dgm:t>
    </dgm:pt>
    <dgm:pt modelId="{09CE491A-6F0A-476C-BDDE-5EBC03EBD567}" type="sibTrans" cxnId="{4FD4613A-300C-42F3-A700-3D227D182222}">
      <dgm:prSet/>
      <dgm:spPr/>
      <dgm:t>
        <a:bodyPr/>
        <a:lstStyle/>
        <a:p>
          <a:endParaRPr lang="cs-CZ"/>
        </a:p>
      </dgm:t>
    </dgm:pt>
    <dgm:pt modelId="{BC5DD6D9-C274-4D2D-84FF-E67784099FCE}" type="pres">
      <dgm:prSet presAssocID="{702960F1-4A79-4E6D-BE96-A76FE1F8BBEC}" presName="root" presStyleCnt="0">
        <dgm:presLayoutVars>
          <dgm:dir/>
          <dgm:resizeHandles val="exact"/>
        </dgm:presLayoutVars>
      </dgm:prSet>
      <dgm:spPr/>
    </dgm:pt>
    <dgm:pt modelId="{BF8FF783-EBE1-443D-8546-15D1B8F88056}" type="pres">
      <dgm:prSet presAssocID="{EAB78214-6EA3-40D2-B378-3C57DEDCEBD8}" presName="compNode" presStyleCnt="0"/>
      <dgm:spPr/>
    </dgm:pt>
    <dgm:pt modelId="{D0D9C8EE-BCF3-490E-B77E-44E1D40E0FC3}" type="pres">
      <dgm:prSet presAssocID="{EAB78214-6EA3-40D2-B378-3C57DEDCEBD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pina"/>
        </a:ext>
      </dgm:extLst>
    </dgm:pt>
    <dgm:pt modelId="{8918986C-BBE5-4A44-8925-1709EFF655DB}" type="pres">
      <dgm:prSet presAssocID="{EAB78214-6EA3-40D2-B378-3C57DEDCEBD8}" presName="iconSpace" presStyleCnt="0"/>
      <dgm:spPr/>
    </dgm:pt>
    <dgm:pt modelId="{15E20355-BA03-472B-ABCB-39A6DC16BEA7}" type="pres">
      <dgm:prSet presAssocID="{EAB78214-6EA3-40D2-B378-3C57DEDCEBD8}" presName="parTx" presStyleLbl="revTx" presStyleIdx="0" presStyleCnt="4">
        <dgm:presLayoutVars>
          <dgm:chMax val="0"/>
          <dgm:chPref val="0"/>
        </dgm:presLayoutVars>
      </dgm:prSet>
      <dgm:spPr/>
    </dgm:pt>
    <dgm:pt modelId="{90D1B558-615A-4DCF-9EE2-CCF5FD19654E}" type="pres">
      <dgm:prSet presAssocID="{EAB78214-6EA3-40D2-B378-3C57DEDCEBD8}" presName="txSpace" presStyleCnt="0"/>
      <dgm:spPr/>
    </dgm:pt>
    <dgm:pt modelId="{328EECF7-220B-473C-8EA2-DAE06BD33914}" type="pres">
      <dgm:prSet presAssocID="{EAB78214-6EA3-40D2-B378-3C57DEDCEBD8}" presName="desTx" presStyleLbl="revTx" presStyleIdx="1" presStyleCnt="4">
        <dgm:presLayoutVars/>
      </dgm:prSet>
      <dgm:spPr/>
    </dgm:pt>
    <dgm:pt modelId="{14E29AD6-8BC2-4435-BB7A-DA03FA354096}" type="pres">
      <dgm:prSet presAssocID="{89F2C531-863F-44EB-8027-9BAE3B7DF375}" presName="sibTrans" presStyleCnt="0"/>
      <dgm:spPr/>
    </dgm:pt>
    <dgm:pt modelId="{8BEA5B0B-D5E8-484B-A120-DDF131C6F9C8}" type="pres">
      <dgm:prSet presAssocID="{D7AF53FA-E392-4841-BCBB-24E82BB5BD06}" presName="compNode" presStyleCnt="0"/>
      <dgm:spPr/>
    </dgm:pt>
    <dgm:pt modelId="{FA782016-7BBB-43F9-BF39-9B1F8727413C}" type="pres">
      <dgm:prSet presAssocID="{D7AF53FA-E392-4841-BCBB-24E82BB5BD0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ED79018A-FFA1-4DD3-9946-1DECC8478C80}" type="pres">
      <dgm:prSet presAssocID="{D7AF53FA-E392-4841-BCBB-24E82BB5BD06}" presName="iconSpace" presStyleCnt="0"/>
      <dgm:spPr/>
    </dgm:pt>
    <dgm:pt modelId="{86581C64-7E9D-49B9-B8D3-2BB3A029A51E}" type="pres">
      <dgm:prSet presAssocID="{D7AF53FA-E392-4841-BCBB-24E82BB5BD06}" presName="parTx" presStyleLbl="revTx" presStyleIdx="2" presStyleCnt="4">
        <dgm:presLayoutVars>
          <dgm:chMax val="0"/>
          <dgm:chPref val="0"/>
        </dgm:presLayoutVars>
      </dgm:prSet>
      <dgm:spPr/>
    </dgm:pt>
    <dgm:pt modelId="{B05BDB2B-9780-4F8D-B90B-4B4E9E61FBA4}" type="pres">
      <dgm:prSet presAssocID="{D7AF53FA-E392-4841-BCBB-24E82BB5BD06}" presName="txSpace" presStyleCnt="0"/>
      <dgm:spPr/>
    </dgm:pt>
    <dgm:pt modelId="{D1E357DB-4919-4959-B987-23B10E9C1B45}" type="pres">
      <dgm:prSet presAssocID="{D7AF53FA-E392-4841-BCBB-24E82BB5BD06}" presName="desTx" presStyleLbl="revTx" presStyleIdx="3" presStyleCnt="4">
        <dgm:presLayoutVars/>
      </dgm:prSet>
      <dgm:spPr/>
    </dgm:pt>
  </dgm:ptLst>
  <dgm:cxnLst>
    <dgm:cxn modelId="{66858601-1CB3-410C-9CA8-E88E06809620}" type="presOf" srcId="{6A03C2B3-E826-4DC7-B9F3-936F3FE8DCDC}" destId="{328EECF7-220B-473C-8EA2-DAE06BD33914}" srcOrd="0" destOrd="4" presId="urn:microsoft.com/office/officeart/2018/2/layout/IconLabelDescriptionList"/>
    <dgm:cxn modelId="{119DDE01-86DC-4769-A2DB-5511603C8CA4}" srcId="{EAB78214-6EA3-40D2-B378-3C57DEDCEBD8}" destId="{7958BDCE-63DA-4F1B-8C13-D2A37D83AB22}" srcOrd="0" destOrd="0" parTransId="{7EF8803D-F0A1-4A74-913A-924F4E797456}" sibTransId="{3F9FA818-2B77-4500-BDCD-FBF8499E9AF3}"/>
    <dgm:cxn modelId="{CF13050B-9966-46E1-830F-8720653F54F5}" type="presOf" srcId="{815BF0A8-485D-46A1-8E8C-FF1C56AF9F89}" destId="{D1E357DB-4919-4959-B987-23B10E9C1B45}" srcOrd="0" destOrd="1" presId="urn:microsoft.com/office/officeart/2018/2/layout/IconLabelDescriptionList"/>
    <dgm:cxn modelId="{DCF95F0D-0E04-4832-ACDC-DF736D8FECA8}" type="presOf" srcId="{702960F1-4A79-4E6D-BE96-A76FE1F8BBEC}" destId="{BC5DD6D9-C274-4D2D-84FF-E67784099FCE}" srcOrd="0" destOrd="0" presId="urn:microsoft.com/office/officeart/2018/2/layout/IconLabelDescriptionList"/>
    <dgm:cxn modelId="{4F7D1826-9D07-4F4A-A753-128113E98807}" type="presOf" srcId="{6AE6D003-C5A8-44D7-960C-3C29C0CA2CE5}" destId="{328EECF7-220B-473C-8EA2-DAE06BD33914}" srcOrd="0" destOrd="3" presId="urn:microsoft.com/office/officeart/2018/2/layout/IconLabelDescriptionList"/>
    <dgm:cxn modelId="{516AA839-CC72-4EFA-99B0-E8B8FBFA32A3}" type="presOf" srcId="{EAB78214-6EA3-40D2-B378-3C57DEDCEBD8}" destId="{15E20355-BA03-472B-ABCB-39A6DC16BEA7}" srcOrd="0" destOrd="0" presId="urn:microsoft.com/office/officeart/2018/2/layout/IconLabelDescriptionList"/>
    <dgm:cxn modelId="{4FD4613A-300C-42F3-A700-3D227D182222}" srcId="{EAB78214-6EA3-40D2-B378-3C57DEDCEBD8}" destId="{8F2FC1D0-A21E-4F02-8E94-CA7928B5BF52}" srcOrd="2" destOrd="0" parTransId="{3DE812E0-58C3-42FE-9B99-45EB0D1EDBDA}" sibTransId="{09CE491A-6F0A-476C-BDDE-5EBC03EBD567}"/>
    <dgm:cxn modelId="{3C7AB73D-46E2-4931-8AD4-6BD54E6CFB3E}" srcId="{D7AF53FA-E392-4841-BCBB-24E82BB5BD06}" destId="{31EBCF26-EF03-4E48-860A-52C89D743F22}" srcOrd="0" destOrd="0" parTransId="{5E5C9B6D-A005-4AA6-8243-78A4CCDA37A2}" sibTransId="{CE853692-B697-4C9E-92E9-1371EAE00B05}"/>
    <dgm:cxn modelId="{C2C60663-26D7-452F-879C-4839EF22F310}" type="presOf" srcId="{7958BDCE-63DA-4F1B-8C13-D2A37D83AB22}" destId="{328EECF7-220B-473C-8EA2-DAE06BD33914}" srcOrd="0" destOrd="0" presId="urn:microsoft.com/office/officeart/2018/2/layout/IconLabelDescriptionList"/>
    <dgm:cxn modelId="{1C5F496A-E6A6-4064-9878-B1EFCC670C75}" srcId="{EAB78214-6EA3-40D2-B378-3C57DEDCEBD8}" destId="{6AE6D003-C5A8-44D7-960C-3C29C0CA2CE5}" srcOrd="3" destOrd="0" parTransId="{B2E0D4A0-B123-4A8C-AA06-C65EEF78D05C}" sibTransId="{8D5C45D6-6B30-4C24-BF11-1BFBBAA4CE76}"/>
    <dgm:cxn modelId="{B2340159-DFC1-44C6-AF3E-9EAAF36BA1C3}" srcId="{EAB78214-6EA3-40D2-B378-3C57DEDCEBD8}" destId="{7B0ACFB6-2196-40DB-BB46-BFA68B2AE8A8}" srcOrd="1" destOrd="0" parTransId="{B9857D0E-CFBD-4590-848D-F77C5BE448D9}" sibTransId="{00AD20BA-A884-4CBB-982C-E3DDD1E271D2}"/>
    <dgm:cxn modelId="{3A7B3659-0BE5-42A9-A27A-52D06941B4D7}" srcId="{D7AF53FA-E392-4841-BCBB-24E82BB5BD06}" destId="{815BF0A8-485D-46A1-8E8C-FF1C56AF9F89}" srcOrd="1" destOrd="0" parTransId="{AD13386F-4340-4142-AA21-D913378078CE}" sibTransId="{8D4EB7C3-B13F-4F14-B458-78ABB2D8E88E}"/>
    <dgm:cxn modelId="{DB033586-11F9-4762-A909-7AF76AF63A81}" srcId="{702960F1-4A79-4E6D-BE96-A76FE1F8BBEC}" destId="{D7AF53FA-E392-4841-BCBB-24E82BB5BD06}" srcOrd="1" destOrd="0" parTransId="{3B31CD87-43A2-401E-9657-01EF125475A1}" sibTransId="{FBEB9142-F349-4BB2-96CB-48FA4D69B3CE}"/>
    <dgm:cxn modelId="{83983FB7-C2F6-4870-A9E8-7CC4D5DF0A83}" srcId="{702960F1-4A79-4E6D-BE96-A76FE1F8BBEC}" destId="{EAB78214-6EA3-40D2-B378-3C57DEDCEBD8}" srcOrd="0" destOrd="0" parTransId="{708B19A9-B496-4FE7-940D-A3AE730B9A34}" sibTransId="{89F2C531-863F-44EB-8027-9BAE3B7DF375}"/>
    <dgm:cxn modelId="{77B0DDCA-F0C8-41C3-8B2F-9D6257DB47B1}" type="presOf" srcId="{7B0ACFB6-2196-40DB-BB46-BFA68B2AE8A8}" destId="{328EECF7-220B-473C-8EA2-DAE06BD33914}" srcOrd="0" destOrd="1" presId="urn:microsoft.com/office/officeart/2018/2/layout/IconLabelDescriptionList"/>
    <dgm:cxn modelId="{0D6581CB-EC97-49D8-839D-5C5626795602}" type="presOf" srcId="{31EBCF26-EF03-4E48-860A-52C89D743F22}" destId="{D1E357DB-4919-4959-B987-23B10E9C1B45}" srcOrd="0" destOrd="0" presId="urn:microsoft.com/office/officeart/2018/2/layout/IconLabelDescriptionList"/>
    <dgm:cxn modelId="{EFE29DD6-4D12-44A7-BF87-B236A675FBCD}" type="presOf" srcId="{D7AF53FA-E392-4841-BCBB-24E82BB5BD06}" destId="{86581C64-7E9D-49B9-B8D3-2BB3A029A51E}" srcOrd="0" destOrd="0" presId="urn:microsoft.com/office/officeart/2018/2/layout/IconLabelDescriptionList"/>
    <dgm:cxn modelId="{7119C0E8-E2A1-407D-8A21-B68991582736}" srcId="{EAB78214-6EA3-40D2-B378-3C57DEDCEBD8}" destId="{6A03C2B3-E826-4DC7-B9F3-936F3FE8DCDC}" srcOrd="4" destOrd="0" parTransId="{16F3289D-8D93-470E-9A73-181930963766}" sibTransId="{A7910E7E-0235-428E-BF03-D9FD25736480}"/>
    <dgm:cxn modelId="{C3326FF2-03B3-4136-9C70-EC9C92B6E9EC}" type="presOf" srcId="{8F2FC1D0-A21E-4F02-8E94-CA7928B5BF52}" destId="{328EECF7-220B-473C-8EA2-DAE06BD33914}" srcOrd="0" destOrd="2" presId="urn:microsoft.com/office/officeart/2018/2/layout/IconLabelDescriptionList"/>
    <dgm:cxn modelId="{BD0D1272-D763-4E62-890B-8986A83F74D9}" type="presParOf" srcId="{BC5DD6D9-C274-4D2D-84FF-E67784099FCE}" destId="{BF8FF783-EBE1-443D-8546-15D1B8F88056}" srcOrd="0" destOrd="0" presId="urn:microsoft.com/office/officeart/2018/2/layout/IconLabelDescriptionList"/>
    <dgm:cxn modelId="{6C6E06E5-0DA2-4CC6-8B22-A29AD005D1B6}" type="presParOf" srcId="{BF8FF783-EBE1-443D-8546-15D1B8F88056}" destId="{D0D9C8EE-BCF3-490E-B77E-44E1D40E0FC3}" srcOrd="0" destOrd="0" presId="urn:microsoft.com/office/officeart/2018/2/layout/IconLabelDescriptionList"/>
    <dgm:cxn modelId="{4928D82F-6E37-4B1A-A8B9-E577F0ACD271}" type="presParOf" srcId="{BF8FF783-EBE1-443D-8546-15D1B8F88056}" destId="{8918986C-BBE5-4A44-8925-1709EFF655DB}" srcOrd="1" destOrd="0" presId="urn:microsoft.com/office/officeart/2018/2/layout/IconLabelDescriptionList"/>
    <dgm:cxn modelId="{5DFDC2F8-0390-4930-9374-A2195C2E3DEC}" type="presParOf" srcId="{BF8FF783-EBE1-443D-8546-15D1B8F88056}" destId="{15E20355-BA03-472B-ABCB-39A6DC16BEA7}" srcOrd="2" destOrd="0" presId="urn:microsoft.com/office/officeart/2018/2/layout/IconLabelDescriptionList"/>
    <dgm:cxn modelId="{4C7D50D5-17AA-4FB7-8E18-9EA78A3F649D}" type="presParOf" srcId="{BF8FF783-EBE1-443D-8546-15D1B8F88056}" destId="{90D1B558-615A-4DCF-9EE2-CCF5FD19654E}" srcOrd="3" destOrd="0" presId="urn:microsoft.com/office/officeart/2018/2/layout/IconLabelDescriptionList"/>
    <dgm:cxn modelId="{54FD77E8-88B4-4DD7-AD24-7F8B1FD352C0}" type="presParOf" srcId="{BF8FF783-EBE1-443D-8546-15D1B8F88056}" destId="{328EECF7-220B-473C-8EA2-DAE06BD33914}" srcOrd="4" destOrd="0" presId="urn:microsoft.com/office/officeart/2018/2/layout/IconLabelDescriptionList"/>
    <dgm:cxn modelId="{4ECE6B24-9E8A-4890-AFD2-6652FF3E7C35}" type="presParOf" srcId="{BC5DD6D9-C274-4D2D-84FF-E67784099FCE}" destId="{14E29AD6-8BC2-4435-BB7A-DA03FA354096}" srcOrd="1" destOrd="0" presId="urn:microsoft.com/office/officeart/2018/2/layout/IconLabelDescriptionList"/>
    <dgm:cxn modelId="{89233915-B0C8-44D2-9761-559ED03EB336}" type="presParOf" srcId="{BC5DD6D9-C274-4D2D-84FF-E67784099FCE}" destId="{8BEA5B0B-D5E8-484B-A120-DDF131C6F9C8}" srcOrd="2" destOrd="0" presId="urn:microsoft.com/office/officeart/2018/2/layout/IconLabelDescriptionList"/>
    <dgm:cxn modelId="{A9F708C1-F9F8-41BC-B004-EA9B1C195EE1}" type="presParOf" srcId="{8BEA5B0B-D5E8-484B-A120-DDF131C6F9C8}" destId="{FA782016-7BBB-43F9-BF39-9B1F8727413C}" srcOrd="0" destOrd="0" presId="urn:microsoft.com/office/officeart/2018/2/layout/IconLabelDescriptionList"/>
    <dgm:cxn modelId="{E0D6409B-D368-4839-9CEE-9D9489F7573F}" type="presParOf" srcId="{8BEA5B0B-D5E8-484B-A120-DDF131C6F9C8}" destId="{ED79018A-FFA1-4DD3-9946-1DECC8478C80}" srcOrd="1" destOrd="0" presId="urn:microsoft.com/office/officeart/2018/2/layout/IconLabelDescriptionList"/>
    <dgm:cxn modelId="{7E93E4E4-17C4-493F-B2A4-AEAA0901BE01}" type="presParOf" srcId="{8BEA5B0B-D5E8-484B-A120-DDF131C6F9C8}" destId="{86581C64-7E9D-49B9-B8D3-2BB3A029A51E}" srcOrd="2" destOrd="0" presId="urn:microsoft.com/office/officeart/2018/2/layout/IconLabelDescriptionList"/>
    <dgm:cxn modelId="{67A0440E-B118-4014-B37E-2FC6E04AA145}" type="presParOf" srcId="{8BEA5B0B-D5E8-484B-A120-DDF131C6F9C8}" destId="{B05BDB2B-9780-4F8D-B90B-4B4E9E61FBA4}" srcOrd="3" destOrd="0" presId="urn:microsoft.com/office/officeart/2018/2/layout/IconLabelDescriptionList"/>
    <dgm:cxn modelId="{823D4DF1-8E3B-46C0-8062-FE9882769E9A}" type="presParOf" srcId="{8BEA5B0B-D5E8-484B-A120-DDF131C6F9C8}" destId="{D1E357DB-4919-4959-B987-23B10E9C1B4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2960F1-4A79-4E6D-BE96-A76FE1F8BBEC}" type="doc">
      <dgm:prSet loTypeId="urn:microsoft.com/office/officeart/2005/8/layout/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B0ACFB6-2196-40DB-BB46-BFA68B2AE8A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sz="1700" b="1" kern="1200" dirty="0">
              <a:solidFill>
                <a:schemeClr val="accent5">
                  <a:lumMod val="75000"/>
                </a:schemeClr>
              </a:solidFill>
            </a:rPr>
            <a:t>Klíčová aktivita KA131</a:t>
          </a:r>
          <a:endParaRPr lang="cs-CZ" sz="1700" b="0" kern="1200" dirty="0">
            <a:solidFill>
              <a:schemeClr val="accent5">
                <a:lumMod val="75000"/>
              </a:schemeClr>
            </a:solidFill>
          </a:endParaRPr>
        </a:p>
        <a:p>
          <a:pPr>
            <a:lnSpc>
              <a:spcPct val="100000"/>
            </a:lnSpc>
            <a:defRPr b="1"/>
          </a:pPr>
          <a:r>
            <a:rPr lang="cs-CZ" sz="1700" b="0" kern="1200" dirty="0">
              <a:solidFill>
                <a:schemeClr val="accent5">
                  <a:lumMod val="75000"/>
                </a:schemeClr>
              </a:solidFill>
            </a:rPr>
            <a:t>Mezinárodní mobility zahrnující programové i partnerské země – podporované z fondů vnitřní politiky*</a:t>
          </a:r>
        </a:p>
        <a:p>
          <a:pPr>
            <a:lnSpc>
              <a:spcPct val="100000"/>
            </a:lnSpc>
          </a:pPr>
          <a:endParaRPr lang="en-US" sz="1700" b="0" kern="1200" dirty="0"/>
        </a:p>
      </dgm:t>
    </dgm:pt>
    <dgm:pt modelId="{B9857D0E-CFBD-4590-848D-F77C5BE448D9}" type="parTrans" cxnId="{B2340159-DFC1-44C6-AF3E-9EAAF36BA1C3}">
      <dgm:prSet/>
      <dgm:spPr/>
      <dgm:t>
        <a:bodyPr/>
        <a:lstStyle/>
        <a:p>
          <a:endParaRPr lang="en-US"/>
        </a:p>
      </dgm:t>
    </dgm:pt>
    <dgm:pt modelId="{00AD20BA-A884-4CBB-982C-E3DDD1E271D2}" type="sibTrans" cxnId="{B2340159-DFC1-44C6-AF3E-9EAAF36BA1C3}">
      <dgm:prSet/>
      <dgm:spPr/>
      <dgm:t>
        <a:bodyPr/>
        <a:lstStyle/>
        <a:p>
          <a:endParaRPr lang="en-US"/>
        </a:p>
      </dgm:t>
    </dgm:pt>
    <dgm:pt modelId="{6AE6D003-C5A8-44D7-960C-3C29C0CA2C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700" b="1" kern="1200" dirty="0">
              <a:solidFill>
                <a:srgbClr val="FFC000"/>
              </a:solidFill>
            </a:rPr>
            <a:t>Klíčová aktivita KA171</a:t>
          </a:r>
          <a:br>
            <a:rPr lang="cs-CZ" sz="1700" b="0" kern="1200" dirty="0">
              <a:solidFill>
                <a:srgbClr val="FFC000"/>
              </a:solidFill>
            </a:rPr>
          </a:br>
          <a:r>
            <a:rPr lang="cs-CZ" sz="1700" b="0" kern="1200" dirty="0">
              <a:solidFill>
                <a:srgbClr val="FFC000"/>
              </a:solidFill>
            </a:rPr>
            <a:t>Mezinárodní mobility zahrnující třetí země nepřidružené k programu – podporované z fondů vnější politiky</a:t>
          </a:r>
          <a:endParaRPr lang="en-US" sz="1700" b="1" kern="1200" dirty="0">
            <a:solidFill>
              <a:srgbClr val="FFC000"/>
            </a:solidFill>
            <a:latin typeface="Arial Narrow"/>
            <a:ea typeface="+mn-ea"/>
            <a:cs typeface="+mn-cs"/>
          </a:endParaRPr>
        </a:p>
      </dgm:t>
    </dgm:pt>
    <dgm:pt modelId="{B2E0D4A0-B123-4A8C-AA06-C65EEF78D05C}" type="parTrans" cxnId="{1C5F496A-E6A6-4064-9878-B1EFCC670C75}">
      <dgm:prSet/>
      <dgm:spPr/>
      <dgm:t>
        <a:bodyPr/>
        <a:lstStyle/>
        <a:p>
          <a:endParaRPr lang="en-US"/>
        </a:p>
      </dgm:t>
    </dgm:pt>
    <dgm:pt modelId="{8D5C45D6-6B30-4C24-BF11-1BFBBAA4CE76}" type="sibTrans" cxnId="{1C5F496A-E6A6-4064-9878-B1EFCC670C75}">
      <dgm:prSet/>
      <dgm:spPr/>
      <dgm:t>
        <a:bodyPr/>
        <a:lstStyle/>
        <a:p>
          <a:endParaRPr lang="en-US"/>
        </a:p>
      </dgm:t>
    </dgm:pt>
    <dgm:pt modelId="{764EDF0C-76FE-4A52-B9D0-EE6252092B5E}" type="pres">
      <dgm:prSet presAssocID="{702960F1-4A79-4E6D-BE96-A76FE1F8BBEC}" presName="Name0" presStyleCnt="0">
        <dgm:presLayoutVars>
          <dgm:dir/>
          <dgm:animLvl val="lvl"/>
          <dgm:resizeHandles val="exact"/>
        </dgm:presLayoutVars>
      </dgm:prSet>
      <dgm:spPr/>
    </dgm:pt>
    <dgm:pt modelId="{E988AD0A-6BDC-4B61-B80F-6451ADD3E797}" type="pres">
      <dgm:prSet presAssocID="{7B0ACFB6-2196-40DB-BB46-BFA68B2AE8A8}" presName="boxAndChildren" presStyleCnt="0"/>
      <dgm:spPr/>
    </dgm:pt>
    <dgm:pt modelId="{0F1C4DD2-766B-40F0-A849-E214F0B41F12}" type="pres">
      <dgm:prSet presAssocID="{7B0ACFB6-2196-40DB-BB46-BFA68B2AE8A8}" presName="parentTextBox" presStyleLbl="node1" presStyleIdx="0" presStyleCnt="1"/>
      <dgm:spPr/>
    </dgm:pt>
    <dgm:pt modelId="{890D8523-BC6F-4C1E-810B-24497D01EF58}" type="pres">
      <dgm:prSet presAssocID="{7B0ACFB6-2196-40DB-BB46-BFA68B2AE8A8}" presName="entireBox" presStyleLbl="node1" presStyleIdx="0" presStyleCnt="1" custAng="0" custLinFactNeighborX="51"/>
      <dgm:spPr/>
    </dgm:pt>
    <dgm:pt modelId="{8CE0F20E-FEF6-45A1-B20A-BA23576784FA}" type="pres">
      <dgm:prSet presAssocID="{7B0ACFB6-2196-40DB-BB46-BFA68B2AE8A8}" presName="descendantBox" presStyleCnt="0"/>
      <dgm:spPr/>
    </dgm:pt>
    <dgm:pt modelId="{942065F5-E3D1-4F49-A4B9-52A3C1F4C967}" type="pres">
      <dgm:prSet presAssocID="{6AE6D003-C5A8-44D7-960C-3C29C0CA2CE5}" presName="childTextBox" presStyleLbl="fgAccFollowNode1" presStyleIdx="0" presStyleCnt="1" custLinFactNeighborY="4348">
        <dgm:presLayoutVars>
          <dgm:bulletEnabled val="1"/>
        </dgm:presLayoutVars>
      </dgm:prSet>
      <dgm:spPr/>
    </dgm:pt>
  </dgm:ptLst>
  <dgm:cxnLst>
    <dgm:cxn modelId="{A0AFA40F-BD34-43A6-BD11-57DDE9D963C0}" type="presOf" srcId="{6AE6D003-C5A8-44D7-960C-3C29C0CA2CE5}" destId="{942065F5-E3D1-4F49-A4B9-52A3C1F4C967}" srcOrd="0" destOrd="0" presId="urn:microsoft.com/office/officeart/2005/8/layout/process4"/>
    <dgm:cxn modelId="{42DC463E-75AA-491E-8A5C-48E979D93B83}" type="presOf" srcId="{7B0ACFB6-2196-40DB-BB46-BFA68B2AE8A8}" destId="{890D8523-BC6F-4C1E-810B-24497D01EF58}" srcOrd="1" destOrd="0" presId="urn:microsoft.com/office/officeart/2005/8/layout/process4"/>
    <dgm:cxn modelId="{1C5F496A-E6A6-4064-9878-B1EFCC670C75}" srcId="{7B0ACFB6-2196-40DB-BB46-BFA68B2AE8A8}" destId="{6AE6D003-C5A8-44D7-960C-3C29C0CA2CE5}" srcOrd="0" destOrd="0" parTransId="{B2E0D4A0-B123-4A8C-AA06-C65EEF78D05C}" sibTransId="{8D5C45D6-6B30-4C24-BF11-1BFBBAA4CE76}"/>
    <dgm:cxn modelId="{2DA34E53-30AE-42D0-95AE-643284CB1808}" type="presOf" srcId="{7B0ACFB6-2196-40DB-BB46-BFA68B2AE8A8}" destId="{0F1C4DD2-766B-40F0-A849-E214F0B41F12}" srcOrd="0" destOrd="0" presId="urn:microsoft.com/office/officeart/2005/8/layout/process4"/>
    <dgm:cxn modelId="{B2340159-DFC1-44C6-AF3E-9EAAF36BA1C3}" srcId="{702960F1-4A79-4E6D-BE96-A76FE1F8BBEC}" destId="{7B0ACFB6-2196-40DB-BB46-BFA68B2AE8A8}" srcOrd="0" destOrd="0" parTransId="{B9857D0E-CFBD-4590-848D-F77C5BE448D9}" sibTransId="{00AD20BA-A884-4CBB-982C-E3DDD1E271D2}"/>
    <dgm:cxn modelId="{365D57C7-01E0-4F40-A926-1641C2954592}" type="presOf" srcId="{702960F1-4A79-4E6D-BE96-A76FE1F8BBEC}" destId="{764EDF0C-76FE-4A52-B9D0-EE6252092B5E}" srcOrd="0" destOrd="0" presId="urn:microsoft.com/office/officeart/2005/8/layout/process4"/>
    <dgm:cxn modelId="{51FE31EC-91B5-49D6-9359-3DAC12FAF0C6}" type="presParOf" srcId="{764EDF0C-76FE-4A52-B9D0-EE6252092B5E}" destId="{E988AD0A-6BDC-4B61-B80F-6451ADD3E797}" srcOrd="0" destOrd="0" presId="urn:microsoft.com/office/officeart/2005/8/layout/process4"/>
    <dgm:cxn modelId="{FB315F8A-E18C-458A-A626-C6951C9F86DB}" type="presParOf" srcId="{E988AD0A-6BDC-4B61-B80F-6451ADD3E797}" destId="{0F1C4DD2-766B-40F0-A849-E214F0B41F12}" srcOrd="0" destOrd="0" presId="urn:microsoft.com/office/officeart/2005/8/layout/process4"/>
    <dgm:cxn modelId="{87323F67-1159-4D6E-A25A-DC458D2AF359}" type="presParOf" srcId="{E988AD0A-6BDC-4B61-B80F-6451ADD3E797}" destId="{890D8523-BC6F-4C1E-810B-24497D01EF58}" srcOrd="1" destOrd="0" presId="urn:microsoft.com/office/officeart/2005/8/layout/process4"/>
    <dgm:cxn modelId="{C17970BD-8DEA-4C8F-ABAF-B14C20B73E84}" type="presParOf" srcId="{E988AD0A-6BDC-4B61-B80F-6451ADD3E797}" destId="{8CE0F20E-FEF6-45A1-B20A-BA23576784FA}" srcOrd="2" destOrd="0" presId="urn:microsoft.com/office/officeart/2005/8/layout/process4"/>
    <dgm:cxn modelId="{F459B082-EDCE-4947-AEAD-1CBF2A8CAF6F}" type="presParOf" srcId="{8CE0F20E-FEF6-45A1-B20A-BA23576784FA}" destId="{942065F5-E3D1-4F49-A4B9-52A3C1F4C9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2960F1-4A79-4E6D-BE96-A76FE1F8BBE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B78214-6EA3-40D2-B378-3C57DEDCEBD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Akademický pracovník</a:t>
          </a:r>
          <a:endParaRPr lang="en-US" dirty="0"/>
        </a:p>
      </dgm:t>
    </dgm:pt>
    <dgm:pt modelId="{708B19A9-B496-4FE7-940D-A3AE730B9A34}" type="parTrans" cxnId="{83983FB7-C2F6-4870-A9E8-7CC4D5DF0A83}">
      <dgm:prSet/>
      <dgm:spPr/>
      <dgm:t>
        <a:bodyPr/>
        <a:lstStyle/>
        <a:p>
          <a:endParaRPr lang="en-US"/>
        </a:p>
      </dgm:t>
    </dgm:pt>
    <dgm:pt modelId="{89F2C531-863F-44EB-8027-9BAE3B7DF375}" type="sibTrans" cxnId="{83983FB7-C2F6-4870-A9E8-7CC4D5DF0A83}">
      <dgm:prSet/>
      <dgm:spPr/>
      <dgm:t>
        <a:bodyPr/>
        <a:lstStyle/>
        <a:p>
          <a:endParaRPr lang="en-US"/>
        </a:p>
      </dgm:t>
    </dgm:pt>
    <dgm:pt modelId="{7958BDCE-63DA-4F1B-8C13-D2A37D83AB22}">
      <dgm:prSet/>
      <dgm:spPr/>
      <dgm:t>
        <a:bodyPr/>
        <a:lstStyle/>
        <a:p>
          <a:pPr>
            <a:lnSpc>
              <a:spcPct val="100000"/>
            </a:lnSpc>
            <a:buNone/>
          </a:pPr>
          <a:r>
            <a:rPr lang="cs-CZ" sz="1700" b="1" kern="1200"/>
            <a:t>vyjíždějící na výukový pobyt</a:t>
          </a:r>
          <a:endParaRPr lang="en-US" sz="1700" b="1" kern="1200" dirty="0"/>
        </a:p>
      </dgm:t>
    </dgm:pt>
    <dgm:pt modelId="{7EF8803D-F0A1-4A74-913A-924F4E797456}" type="parTrans" cxnId="{119DDE01-86DC-4769-A2DB-5511603C8CA4}">
      <dgm:prSet/>
      <dgm:spPr/>
      <dgm:t>
        <a:bodyPr/>
        <a:lstStyle/>
        <a:p>
          <a:endParaRPr lang="en-US"/>
        </a:p>
      </dgm:t>
    </dgm:pt>
    <dgm:pt modelId="{3F9FA818-2B77-4500-BDCD-FBF8499E9AF3}" type="sibTrans" cxnId="{119DDE01-86DC-4769-A2DB-5511603C8CA4}">
      <dgm:prSet/>
      <dgm:spPr/>
      <dgm:t>
        <a:bodyPr/>
        <a:lstStyle/>
        <a:p>
          <a:endParaRPr lang="en-US"/>
        </a:p>
      </dgm:t>
    </dgm:pt>
    <dgm:pt modelId="{D7AF53FA-E392-4841-BCBB-24E82BB5BD0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Administrativní pracovník</a:t>
          </a:r>
          <a:endParaRPr lang="en-US" dirty="0"/>
        </a:p>
      </dgm:t>
    </dgm:pt>
    <dgm:pt modelId="{3B31CD87-43A2-401E-9657-01EF125475A1}" type="parTrans" cxnId="{DB033586-11F9-4762-A909-7AF76AF63A81}">
      <dgm:prSet/>
      <dgm:spPr/>
      <dgm:t>
        <a:bodyPr/>
        <a:lstStyle/>
        <a:p>
          <a:endParaRPr lang="en-US"/>
        </a:p>
      </dgm:t>
    </dgm:pt>
    <dgm:pt modelId="{FBEB9142-F349-4BB2-96CB-48FA4D69B3CE}" type="sibTrans" cxnId="{DB033586-11F9-4762-A909-7AF76AF63A81}">
      <dgm:prSet/>
      <dgm:spPr/>
      <dgm:t>
        <a:bodyPr/>
        <a:lstStyle/>
        <a:p>
          <a:endParaRPr lang="en-US"/>
        </a:p>
      </dgm:t>
    </dgm:pt>
    <dgm:pt modelId="{31EBCF26-EF03-4E48-860A-52C89D743F22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cs-CZ" sz="4200" b="1" kern="1200">
              <a:latin typeface="Arial Narrow"/>
              <a:ea typeface="+mn-ea"/>
              <a:cs typeface="+mn-cs"/>
            </a:rPr>
            <a:t>vyjíždějící na školení</a:t>
          </a:r>
          <a:endParaRPr lang="en-US" sz="4200" b="1" kern="1200" dirty="0">
            <a:latin typeface="Arial Narrow"/>
            <a:ea typeface="+mn-ea"/>
            <a:cs typeface="+mn-cs"/>
          </a:endParaRPr>
        </a:p>
      </dgm:t>
    </dgm:pt>
    <dgm:pt modelId="{5E5C9B6D-A005-4AA6-8243-78A4CCDA37A2}" type="parTrans" cxnId="{3C7AB73D-46E2-4931-8AD4-6BD54E6CFB3E}">
      <dgm:prSet/>
      <dgm:spPr/>
      <dgm:t>
        <a:bodyPr/>
        <a:lstStyle/>
        <a:p>
          <a:endParaRPr lang="en-US"/>
        </a:p>
      </dgm:t>
    </dgm:pt>
    <dgm:pt modelId="{CE853692-B697-4C9E-92E9-1371EAE00B05}" type="sibTrans" cxnId="{3C7AB73D-46E2-4931-8AD4-6BD54E6CFB3E}">
      <dgm:prSet/>
      <dgm:spPr/>
      <dgm:t>
        <a:bodyPr/>
        <a:lstStyle/>
        <a:p>
          <a:endParaRPr lang="en-US"/>
        </a:p>
      </dgm:t>
    </dgm:pt>
    <dgm:pt modelId="{FB9D2CE7-1040-46E9-B675-39729C8DC066}" type="pres">
      <dgm:prSet presAssocID="{702960F1-4A79-4E6D-BE96-A76FE1F8BBEC}" presName="Name0" presStyleCnt="0">
        <dgm:presLayoutVars>
          <dgm:dir/>
          <dgm:animLvl val="lvl"/>
          <dgm:resizeHandles val="exact"/>
        </dgm:presLayoutVars>
      </dgm:prSet>
      <dgm:spPr/>
    </dgm:pt>
    <dgm:pt modelId="{A2BA40E0-6A7F-4388-8C52-8DD713E8E21E}" type="pres">
      <dgm:prSet presAssocID="{EAB78214-6EA3-40D2-B378-3C57DEDCEBD8}" presName="linNode" presStyleCnt="0"/>
      <dgm:spPr/>
    </dgm:pt>
    <dgm:pt modelId="{4B72FB36-2B14-4A48-AF35-CAC29079DC32}" type="pres">
      <dgm:prSet presAssocID="{EAB78214-6EA3-40D2-B378-3C57DEDCEBD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2634153-96F7-4483-9932-D34A7CB41F1D}" type="pres">
      <dgm:prSet presAssocID="{EAB78214-6EA3-40D2-B378-3C57DEDCEBD8}" presName="descendantText" presStyleLbl="alignAccFollowNode1" presStyleIdx="0" presStyleCnt="2">
        <dgm:presLayoutVars>
          <dgm:bulletEnabled val="1"/>
        </dgm:presLayoutVars>
      </dgm:prSet>
      <dgm:spPr/>
    </dgm:pt>
    <dgm:pt modelId="{7BC99782-CCB5-4DCB-AAFF-FE53BE8AF8DE}" type="pres">
      <dgm:prSet presAssocID="{89F2C531-863F-44EB-8027-9BAE3B7DF375}" presName="sp" presStyleCnt="0"/>
      <dgm:spPr/>
    </dgm:pt>
    <dgm:pt modelId="{59E97DB9-586A-4868-893C-3A81136D0DA5}" type="pres">
      <dgm:prSet presAssocID="{D7AF53FA-E392-4841-BCBB-24E82BB5BD06}" presName="linNode" presStyleCnt="0"/>
      <dgm:spPr/>
    </dgm:pt>
    <dgm:pt modelId="{070EE6F0-892E-4E17-A18E-C2D378858473}" type="pres">
      <dgm:prSet presAssocID="{D7AF53FA-E392-4841-BCBB-24E82BB5BD0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02CF9DC-E67F-4C73-882D-807E3D4BF8E9}" type="pres">
      <dgm:prSet presAssocID="{D7AF53FA-E392-4841-BCBB-24E82BB5BD0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19DDE01-86DC-4769-A2DB-5511603C8CA4}" srcId="{EAB78214-6EA3-40D2-B378-3C57DEDCEBD8}" destId="{7958BDCE-63DA-4F1B-8C13-D2A37D83AB22}" srcOrd="0" destOrd="0" parTransId="{7EF8803D-F0A1-4A74-913A-924F4E797456}" sibTransId="{3F9FA818-2B77-4500-BDCD-FBF8499E9AF3}"/>
    <dgm:cxn modelId="{D5A0A512-625A-4647-A2B6-632D0E69BFDF}" type="presOf" srcId="{702960F1-4A79-4E6D-BE96-A76FE1F8BBEC}" destId="{FB9D2CE7-1040-46E9-B675-39729C8DC066}" srcOrd="0" destOrd="0" presId="urn:microsoft.com/office/officeart/2005/8/layout/vList5"/>
    <dgm:cxn modelId="{3C7AB73D-46E2-4931-8AD4-6BD54E6CFB3E}" srcId="{D7AF53FA-E392-4841-BCBB-24E82BB5BD06}" destId="{31EBCF26-EF03-4E48-860A-52C89D743F22}" srcOrd="0" destOrd="0" parTransId="{5E5C9B6D-A005-4AA6-8243-78A4CCDA37A2}" sibTransId="{CE853692-B697-4C9E-92E9-1371EAE00B05}"/>
    <dgm:cxn modelId="{D51EE449-2E82-4DC4-9FD9-7746E97A139D}" type="presOf" srcId="{EAB78214-6EA3-40D2-B378-3C57DEDCEBD8}" destId="{4B72FB36-2B14-4A48-AF35-CAC29079DC32}" srcOrd="0" destOrd="0" presId="urn:microsoft.com/office/officeart/2005/8/layout/vList5"/>
    <dgm:cxn modelId="{3E981B7F-2FE0-462C-A9B4-8BC66DFEE7B4}" type="presOf" srcId="{31EBCF26-EF03-4E48-860A-52C89D743F22}" destId="{F02CF9DC-E67F-4C73-882D-807E3D4BF8E9}" srcOrd="0" destOrd="0" presId="urn:microsoft.com/office/officeart/2005/8/layout/vList5"/>
    <dgm:cxn modelId="{DB033586-11F9-4762-A909-7AF76AF63A81}" srcId="{702960F1-4A79-4E6D-BE96-A76FE1F8BBEC}" destId="{D7AF53FA-E392-4841-BCBB-24E82BB5BD06}" srcOrd="1" destOrd="0" parTransId="{3B31CD87-43A2-401E-9657-01EF125475A1}" sibTransId="{FBEB9142-F349-4BB2-96CB-48FA4D69B3CE}"/>
    <dgm:cxn modelId="{27FE7791-1E36-4F22-9776-4D56B6B725CC}" type="presOf" srcId="{7958BDCE-63DA-4F1B-8C13-D2A37D83AB22}" destId="{C2634153-96F7-4483-9932-D34A7CB41F1D}" srcOrd="0" destOrd="0" presId="urn:microsoft.com/office/officeart/2005/8/layout/vList5"/>
    <dgm:cxn modelId="{EC8721A8-B9E2-4323-8679-77CC6B4F1FD3}" type="presOf" srcId="{D7AF53FA-E392-4841-BCBB-24E82BB5BD06}" destId="{070EE6F0-892E-4E17-A18E-C2D378858473}" srcOrd="0" destOrd="0" presId="urn:microsoft.com/office/officeart/2005/8/layout/vList5"/>
    <dgm:cxn modelId="{83983FB7-C2F6-4870-A9E8-7CC4D5DF0A83}" srcId="{702960F1-4A79-4E6D-BE96-A76FE1F8BBEC}" destId="{EAB78214-6EA3-40D2-B378-3C57DEDCEBD8}" srcOrd="0" destOrd="0" parTransId="{708B19A9-B496-4FE7-940D-A3AE730B9A34}" sibTransId="{89F2C531-863F-44EB-8027-9BAE3B7DF375}"/>
    <dgm:cxn modelId="{5DCB03A6-38E4-427C-B3F4-A14CEE8C6BE3}" type="presParOf" srcId="{FB9D2CE7-1040-46E9-B675-39729C8DC066}" destId="{A2BA40E0-6A7F-4388-8C52-8DD713E8E21E}" srcOrd="0" destOrd="0" presId="urn:microsoft.com/office/officeart/2005/8/layout/vList5"/>
    <dgm:cxn modelId="{F79408AD-3B26-4546-8D22-D4842386D3C3}" type="presParOf" srcId="{A2BA40E0-6A7F-4388-8C52-8DD713E8E21E}" destId="{4B72FB36-2B14-4A48-AF35-CAC29079DC32}" srcOrd="0" destOrd="0" presId="urn:microsoft.com/office/officeart/2005/8/layout/vList5"/>
    <dgm:cxn modelId="{8AEAC996-59CB-4147-B38B-D3F748D9B722}" type="presParOf" srcId="{A2BA40E0-6A7F-4388-8C52-8DD713E8E21E}" destId="{C2634153-96F7-4483-9932-D34A7CB41F1D}" srcOrd="1" destOrd="0" presId="urn:microsoft.com/office/officeart/2005/8/layout/vList5"/>
    <dgm:cxn modelId="{CC4FEA03-7375-4D7C-8B8D-94953F78A8CB}" type="presParOf" srcId="{FB9D2CE7-1040-46E9-B675-39729C8DC066}" destId="{7BC99782-CCB5-4DCB-AAFF-FE53BE8AF8DE}" srcOrd="1" destOrd="0" presId="urn:microsoft.com/office/officeart/2005/8/layout/vList5"/>
    <dgm:cxn modelId="{0F6CC30C-75B3-4E0A-A17F-3C4F9573BA47}" type="presParOf" srcId="{FB9D2CE7-1040-46E9-B675-39729C8DC066}" destId="{59E97DB9-586A-4868-893C-3A81136D0DA5}" srcOrd="2" destOrd="0" presId="urn:microsoft.com/office/officeart/2005/8/layout/vList5"/>
    <dgm:cxn modelId="{B8C2B49A-FE5B-426E-AA09-3C40909A4525}" type="presParOf" srcId="{59E97DB9-586A-4868-893C-3A81136D0DA5}" destId="{070EE6F0-892E-4E17-A18E-C2D378858473}" srcOrd="0" destOrd="0" presId="urn:microsoft.com/office/officeart/2005/8/layout/vList5"/>
    <dgm:cxn modelId="{69CCF426-86A5-4AF1-923B-0F0B07323AC4}" type="presParOf" srcId="{59E97DB9-586A-4868-893C-3A81136D0DA5}" destId="{F02CF9DC-E67F-4C73-882D-807E3D4BF8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5ECFC0-9884-4EF9-BEE4-248208739EF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46F689-1D94-469F-A84E-B754634ED46A}">
      <dgm:prSet/>
      <dgm:spPr/>
      <dgm:t>
        <a:bodyPr/>
        <a:lstStyle/>
        <a:p>
          <a:r>
            <a:rPr lang="cs-CZ" dirty="0"/>
            <a:t>Přihlásit se do výběrového řízení na příslušné součásti</a:t>
          </a:r>
        </a:p>
      </dgm:t>
    </dgm:pt>
    <dgm:pt modelId="{ECAC3B0A-80A3-4D28-821A-7F8F8A78DD2F}" type="parTrans" cxnId="{8F0A321B-5D05-4DFD-ACF5-EFAABA691026}">
      <dgm:prSet/>
      <dgm:spPr/>
      <dgm:t>
        <a:bodyPr/>
        <a:lstStyle/>
        <a:p>
          <a:endParaRPr lang="cs-CZ"/>
        </a:p>
      </dgm:t>
    </dgm:pt>
    <dgm:pt modelId="{91C0914D-1B96-4CEF-8A14-D218216B3362}" type="sibTrans" cxnId="{8F0A321B-5D05-4DFD-ACF5-EFAABA691026}">
      <dgm:prSet/>
      <dgm:spPr/>
      <dgm:t>
        <a:bodyPr/>
        <a:lstStyle/>
        <a:p>
          <a:endParaRPr lang="cs-CZ"/>
        </a:p>
      </dgm:t>
    </dgm:pt>
    <dgm:pt modelId="{7AD11D4A-906F-4199-A9D5-C61B2EFFF66F}">
      <dgm:prSet custT="1"/>
      <dgm:spPr/>
      <dgm:t>
        <a:bodyPr/>
        <a:lstStyle/>
        <a:p>
          <a:r>
            <a:rPr lang="cs-CZ" sz="1800" dirty="0"/>
            <a:t>do konce ledna pro výjezd v následujícím AR</a:t>
          </a:r>
        </a:p>
      </dgm:t>
    </dgm:pt>
    <dgm:pt modelId="{4AFE268E-82C5-46CB-8E45-60AC58726818}" type="parTrans" cxnId="{CC1FA855-1F26-42F3-8ABA-A7E41BE84948}">
      <dgm:prSet/>
      <dgm:spPr/>
      <dgm:t>
        <a:bodyPr/>
        <a:lstStyle/>
        <a:p>
          <a:endParaRPr lang="cs-CZ"/>
        </a:p>
      </dgm:t>
    </dgm:pt>
    <dgm:pt modelId="{11001BCD-C5B4-42E4-BE81-2B3AB57AB6C2}" type="sibTrans" cxnId="{CC1FA855-1F26-42F3-8ABA-A7E41BE84948}">
      <dgm:prSet/>
      <dgm:spPr/>
      <dgm:t>
        <a:bodyPr/>
        <a:lstStyle/>
        <a:p>
          <a:endParaRPr lang="cs-CZ"/>
        </a:p>
      </dgm:t>
    </dgm:pt>
    <dgm:pt modelId="{8A6C884A-A334-4155-A814-698CE64EACAC}">
      <dgm:prSet/>
      <dgm:spPr/>
      <dgm:t>
        <a:bodyPr/>
        <a:lstStyle/>
        <a:p>
          <a:r>
            <a:rPr lang="cs-CZ" dirty="0"/>
            <a:t>Mobilita výhradně na partnerskou instituci</a:t>
          </a:r>
        </a:p>
      </dgm:t>
    </dgm:pt>
    <dgm:pt modelId="{E8B5463D-216C-4CC0-82BE-37931C0946E2}" type="parTrans" cxnId="{7E49DB40-A2F9-46EF-B884-FD268AF2934C}">
      <dgm:prSet/>
      <dgm:spPr/>
      <dgm:t>
        <a:bodyPr/>
        <a:lstStyle/>
        <a:p>
          <a:endParaRPr lang="cs-CZ"/>
        </a:p>
      </dgm:t>
    </dgm:pt>
    <dgm:pt modelId="{CF45AE40-B50A-4859-A286-B38EF8A7695C}" type="sibTrans" cxnId="{7E49DB40-A2F9-46EF-B884-FD268AF2934C}">
      <dgm:prSet/>
      <dgm:spPr/>
      <dgm:t>
        <a:bodyPr/>
        <a:lstStyle/>
        <a:p>
          <a:endParaRPr lang="cs-CZ"/>
        </a:p>
      </dgm:t>
    </dgm:pt>
    <dgm:pt modelId="{144BB404-3FDC-44BB-AA99-513ABB1ABDE0}">
      <dgm:prSet custT="1"/>
      <dgm:spPr/>
      <dgm:t>
        <a:bodyPr/>
        <a:lstStyle/>
        <a:p>
          <a:r>
            <a:rPr lang="cs-CZ" sz="1800" dirty="0"/>
            <a:t>je uzavřena </a:t>
          </a:r>
          <a:r>
            <a:rPr lang="cs-CZ" sz="1800" dirty="0">
              <a:hlinkClick xmlns:r="http://schemas.openxmlformats.org/officeDocument/2006/relationships" r:id="rId1"/>
            </a:rPr>
            <a:t>meziinstitucionální dohoda </a:t>
          </a:r>
          <a:endParaRPr lang="cs-CZ" sz="1800" dirty="0"/>
        </a:p>
      </dgm:t>
    </dgm:pt>
    <dgm:pt modelId="{A5CF8A26-9D2F-48CC-A0E0-917880659AC4}" type="parTrans" cxnId="{ED329E64-26B2-4510-861B-0E475A2E227C}">
      <dgm:prSet/>
      <dgm:spPr/>
      <dgm:t>
        <a:bodyPr/>
        <a:lstStyle/>
        <a:p>
          <a:endParaRPr lang="cs-CZ"/>
        </a:p>
      </dgm:t>
    </dgm:pt>
    <dgm:pt modelId="{D83340B6-14CA-4FE6-86E9-37E0C575669A}" type="sibTrans" cxnId="{ED329E64-26B2-4510-861B-0E475A2E227C}">
      <dgm:prSet/>
      <dgm:spPr/>
      <dgm:t>
        <a:bodyPr/>
        <a:lstStyle/>
        <a:p>
          <a:endParaRPr lang="cs-CZ"/>
        </a:p>
      </dgm:t>
    </dgm:pt>
    <dgm:pt modelId="{89EA0855-371C-4893-AFCF-20D836EB4217}">
      <dgm:prSet custT="1"/>
      <dgm:spPr/>
      <dgm:t>
        <a:bodyPr/>
        <a:lstStyle/>
        <a:p>
          <a:r>
            <a:rPr lang="cs-CZ" sz="1800" dirty="0">
              <a:solidFill>
                <a:srgbClr val="FF0000"/>
              </a:solidFill>
            </a:rPr>
            <a:t>nelze využít na konferenci!</a:t>
          </a:r>
        </a:p>
      </dgm:t>
    </dgm:pt>
    <dgm:pt modelId="{0725E28B-0AA7-40D6-8F99-9F338F63D12C}" type="parTrans" cxnId="{5757EF61-5645-4994-819F-55411596E3EA}">
      <dgm:prSet/>
      <dgm:spPr/>
      <dgm:t>
        <a:bodyPr/>
        <a:lstStyle/>
        <a:p>
          <a:endParaRPr lang="cs-CZ"/>
        </a:p>
      </dgm:t>
    </dgm:pt>
    <dgm:pt modelId="{46DD438B-8D68-49E0-B27C-2AA5859BDD51}" type="sibTrans" cxnId="{5757EF61-5645-4994-819F-55411596E3EA}">
      <dgm:prSet/>
      <dgm:spPr/>
      <dgm:t>
        <a:bodyPr/>
        <a:lstStyle/>
        <a:p>
          <a:endParaRPr lang="cs-CZ"/>
        </a:p>
      </dgm:t>
    </dgm:pt>
    <dgm:pt modelId="{54E2F092-A777-4D1B-9EEA-19F92E45905A}">
      <dgm:prSet/>
      <dgm:spPr/>
      <dgm:t>
        <a:bodyPr/>
        <a:lstStyle/>
        <a:p>
          <a:r>
            <a:rPr lang="cs-CZ"/>
            <a:t>Standardní délka</a:t>
          </a:r>
          <a:endParaRPr lang="cs-CZ" dirty="0"/>
        </a:p>
      </dgm:t>
    </dgm:pt>
    <dgm:pt modelId="{70C6D128-4013-45B3-8A24-23D900B91E4B}" type="parTrans" cxnId="{49935321-2561-4C2B-B691-EE513C03E5DA}">
      <dgm:prSet/>
      <dgm:spPr/>
      <dgm:t>
        <a:bodyPr/>
        <a:lstStyle/>
        <a:p>
          <a:endParaRPr lang="cs-CZ"/>
        </a:p>
      </dgm:t>
    </dgm:pt>
    <dgm:pt modelId="{4EC1BBF7-1B67-4F63-AD74-A4A25A86D7E3}" type="sibTrans" cxnId="{49935321-2561-4C2B-B691-EE513C03E5DA}">
      <dgm:prSet/>
      <dgm:spPr/>
      <dgm:t>
        <a:bodyPr/>
        <a:lstStyle/>
        <a:p>
          <a:endParaRPr lang="cs-CZ"/>
        </a:p>
      </dgm:t>
    </dgm:pt>
    <dgm:pt modelId="{AA05F115-E925-4D0E-BF6C-A286B700D08A}">
      <dgm:prSet custT="1"/>
      <dgm:spPr/>
      <dgm:t>
        <a:bodyPr/>
        <a:lstStyle/>
        <a:p>
          <a:r>
            <a:rPr lang="cs-CZ" sz="1800" dirty="0"/>
            <a:t>fyzická mobilita - 5 výukových dní (min. 2) a min. 8 odučených hodin/týden</a:t>
          </a:r>
        </a:p>
      </dgm:t>
    </dgm:pt>
    <dgm:pt modelId="{4A0B138D-C3DA-415E-8B75-21930BD94645}" type="parTrans" cxnId="{40850C48-96A5-45BF-A79A-432380CF910A}">
      <dgm:prSet/>
      <dgm:spPr/>
      <dgm:t>
        <a:bodyPr/>
        <a:lstStyle/>
        <a:p>
          <a:endParaRPr lang="cs-CZ"/>
        </a:p>
      </dgm:t>
    </dgm:pt>
    <dgm:pt modelId="{418EDA1D-9241-4257-BC48-D3E9347B14C6}" type="sibTrans" cxnId="{40850C48-96A5-45BF-A79A-432380CF910A}">
      <dgm:prSet/>
      <dgm:spPr/>
      <dgm:t>
        <a:bodyPr/>
        <a:lstStyle/>
        <a:p>
          <a:endParaRPr lang="cs-CZ"/>
        </a:p>
      </dgm:t>
    </dgm:pt>
    <dgm:pt modelId="{C721B30B-F01E-410B-B1CB-6FDA74004C6C}" type="pres">
      <dgm:prSet presAssocID="{EA5ECFC0-9884-4EF9-BEE4-248208739EF9}" presName="Name0" presStyleCnt="0">
        <dgm:presLayoutVars>
          <dgm:dir/>
          <dgm:animLvl val="lvl"/>
          <dgm:resizeHandles val="exact"/>
        </dgm:presLayoutVars>
      </dgm:prSet>
      <dgm:spPr/>
    </dgm:pt>
    <dgm:pt modelId="{669621CD-7E30-42FB-A4C8-3E24C12400DA}" type="pres">
      <dgm:prSet presAssocID="{4546F689-1D94-469F-A84E-B754634ED46A}" presName="linNode" presStyleCnt="0"/>
      <dgm:spPr/>
    </dgm:pt>
    <dgm:pt modelId="{515A5EF4-A4DE-4DC3-B432-CCF139802EC7}" type="pres">
      <dgm:prSet presAssocID="{4546F689-1D94-469F-A84E-B754634ED46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B4F5852-44ED-44C9-A462-428177012F50}" type="pres">
      <dgm:prSet presAssocID="{4546F689-1D94-469F-A84E-B754634ED46A}" presName="descendantText" presStyleLbl="alignAccFollowNode1" presStyleIdx="0" presStyleCnt="3">
        <dgm:presLayoutVars>
          <dgm:bulletEnabled val="1"/>
        </dgm:presLayoutVars>
      </dgm:prSet>
      <dgm:spPr/>
    </dgm:pt>
    <dgm:pt modelId="{A213A778-CA92-4D3B-B575-CE77A2CDBF8E}" type="pres">
      <dgm:prSet presAssocID="{91C0914D-1B96-4CEF-8A14-D218216B3362}" presName="sp" presStyleCnt="0"/>
      <dgm:spPr/>
    </dgm:pt>
    <dgm:pt modelId="{95AE73F6-DD90-4E51-A986-FE9905B8D8E5}" type="pres">
      <dgm:prSet presAssocID="{8A6C884A-A334-4155-A814-698CE64EACAC}" presName="linNode" presStyleCnt="0"/>
      <dgm:spPr/>
    </dgm:pt>
    <dgm:pt modelId="{4CAFE3B3-8F99-44DC-BB19-3C651A93CEB0}" type="pres">
      <dgm:prSet presAssocID="{8A6C884A-A334-4155-A814-698CE64EACA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9638C56-8EAA-4C68-8A32-2167E883A5A6}" type="pres">
      <dgm:prSet presAssocID="{8A6C884A-A334-4155-A814-698CE64EACAC}" presName="descendantText" presStyleLbl="alignAccFollowNode1" presStyleIdx="1" presStyleCnt="3">
        <dgm:presLayoutVars>
          <dgm:bulletEnabled val="1"/>
        </dgm:presLayoutVars>
      </dgm:prSet>
      <dgm:spPr/>
    </dgm:pt>
    <dgm:pt modelId="{72515CDC-21F3-4AD4-AE3C-4B7ED1BAA04C}" type="pres">
      <dgm:prSet presAssocID="{CF45AE40-B50A-4859-A286-B38EF8A7695C}" presName="sp" presStyleCnt="0"/>
      <dgm:spPr/>
    </dgm:pt>
    <dgm:pt modelId="{53FA1C7F-034B-48B2-8972-C7A78E1A9418}" type="pres">
      <dgm:prSet presAssocID="{54E2F092-A777-4D1B-9EEA-19F92E45905A}" presName="linNode" presStyleCnt="0"/>
      <dgm:spPr/>
    </dgm:pt>
    <dgm:pt modelId="{1A994C55-006A-4A28-B4EB-670EDD515905}" type="pres">
      <dgm:prSet presAssocID="{54E2F092-A777-4D1B-9EEA-19F92E45905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40E0B21-DCA0-41B0-A362-3ED1C3724A13}" type="pres">
      <dgm:prSet presAssocID="{54E2F092-A777-4D1B-9EEA-19F92E45905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F84710D-63F7-4DEF-9B88-B6B985D5E40E}" type="presOf" srcId="{8A6C884A-A334-4155-A814-698CE64EACAC}" destId="{4CAFE3B3-8F99-44DC-BB19-3C651A93CEB0}" srcOrd="0" destOrd="0" presId="urn:microsoft.com/office/officeart/2005/8/layout/vList5"/>
    <dgm:cxn modelId="{8F0A321B-5D05-4DFD-ACF5-EFAABA691026}" srcId="{EA5ECFC0-9884-4EF9-BEE4-248208739EF9}" destId="{4546F689-1D94-469F-A84E-B754634ED46A}" srcOrd="0" destOrd="0" parTransId="{ECAC3B0A-80A3-4D28-821A-7F8F8A78DD2F}" sibTransId="{91C0914D-1B96-4CEF-8A14-D218216B3362}"/>
    <dgm:cxn modelId="{51E6381C-1987-4173-B45B-DE91F9B94565}" type="presOf" srcId="{4546F689-1D94-469F-A84E-B754634ED46A}" destId="{515A5EF4-A4DE-4DC3-B432-CCF139802EC7}" srcOrd="0" destOrd="0" presId="urn:microsoft.com/office/officeart/2005/8/layout/vList5"/>
    <dgm:cxn modelId="{49935321-2561-4C2B-B691-EE513C03E5DA}" srcId="{EA5ECFC0-9884-4EF9-BEE4-248208739EF9}" destId="{54E2F092-A777-4D1B-9EEA-19F92E45905A}" srcOrd="2" destOrd="0" parTransId="{70C6D128-4013-45B3-8A24-23D900B91E4B}" sibTransId="{4EC1BBF7-1B67-4F63-AD74-A4A25A86D7E3}"/>
    <dgm:cxn modelId="{9B0E833B-93F0-4DBA-A9CC-E6B836273D46}" type="presOf" srcId="{7AD11D4A-906F-4199-A9D5-C61B2EFFF66F}" destId="{BB4F5852-44ED-44C9-A462-428177012F50}" srcOrd="0" destOrd="0" presId="urn:microsoft.com/office/officeart/2005/8/layout/vList5"/>
    <dgm:cxn modelId="{7E49DB40-A2F9-46EF-B884-FD268AF2934C}" srcId="{EA5ECFC0-9884-4EF9-BEE4-248208739EF9}" destId="{8A6C884A-A334-4155-A814-698CE64EACAC}" srcOrd="1" destOrd="0" parTransId="{E8B5463D-216C-4CC0-82BE-37931C0946E2}" sibTransId="{CF45AE40-B50A-4859-A286-B38EF8A7695C}"/>
    <dgm:cxn modelId="{F38F9660-F5BD-42A6-9CC8-C7AA3046979C}" type="presOf" srcId="{144BB404-3FDC-44BB-AA99-513ABB1ABDE0}" destId="{B9638C56-8EAA-4C68-8A32-2167E883A5A6}" srcOrd="0" destOrd="0" presId="urn:microsoft.com/office/officeart/2005/8/layout/vList5"/>
    <dgm:cxn modelId="{5757EF61-5645-4994-819F-55411596E3EA}" srcId="{8A6C884A-A334-4155-A814-698CE64EACAC}" destId="{89EA0855-371C-4893-AFCF-20D836EB4217}" srcOrd="1" destOrd="0" parTransId="{0725E28B-0AA7-40D6-8F99-9F338F63D12C}" sibTransId="{46DD438B-8D68-49E0-B27C-2AA5859BDD51}"/>
    <dgm:cxn modelId="{ED329E64-26B2-4510-861B-0E475A2E227C}" srcId="{8A6C884A-A334-4155-A814-698CE64EACAC}" destId="{144BB404-3FDC-44BB-AA99-513ABB1ABDE0}" srcOrd="0" destOrd="0" parTransId="{A5CF8A26-9D2F-48CC-A0E0-917880659AC4}" sibTransId="{D83340B6-14CA-4FE6-86E9-37E0C575669A}"/>
    <dgm:cxn modelId="{40850C48-96A5-45BF-A79A-432380CF910A}" srcId="{54E2F092-A777-4D1B-9EEA-19F92E45905A}" destId="{AA05F115-E925-4D0E-BF6C-A286B700D08A}" srcOrd="0" destOrd="0" parTransId="{4A0B138D-C3DA-415E-8B75-21930BD94645}" sibTransId="{418EDA1D-9241-4257-BC48-D3E9347B14C6}"/>
    <dgm:cxn modelId="{1BE2FA73-691A-4F9F-97C5-765D12B4814A}" type="presOf" srcId="{AA05F115-E925-4D0E-BF6C-A286B700D08A}" destId="{F40E0B21-DCA0-41B0-A362-3ED1C3724A13}" srcOrd="0" destOrd="0" presId="urn:microsoft.com/office/officeart/2005/8/layout/vList5"/>
    <dgm:cxn modelId="{CC1FA855-1F26-42F3-8ABA-A7E41BE84948}" srcId="{4546F689-1D94-469F-A84E-B754634ED46A}" destId="{7AD11D4A-906F-4199-A9D5-C61B2EFFF66F}" srcOrd="0" destOrd="0" parTransId="{4AFE268E-82C5-46CB-8E45-60AC58726818}" sibTransId="{11001BCD-C5B4-42E4-BE81-2B3AB57AB6C2}"/>
    <dgm:cxn modelId="{79197B86-A58F-4050-90B7-B16C174ABF4D}" type="presOf" srcId="{EA5ECFC0-9884-4EF9-BEE4-248208739EF9}" destId="{C721B30B-F01E-410B-B1CB-6FDA74004C6C}" srcOrd="0" destOrd="0" presId="urn:microsoft.com/office/officeart/2005/8/layout/vList5"/>
    <dgm:cxn modelId="{7120EEC7-05D6-436A-9D86-516CED922027}" type="presOf" srcId="{89EA0855-371C-4893-AFCF-20D836EB4217}" destId="{B9638C56-8EAA-4C68-8A32-2167E883A5A6}" srcOrd="0" destOrd="1" presId="urn:microsoft.com/office/officeart/2005/8/layout/vList5"/>
    <dgm:cxn modelId="{84A229DC-B40B-4524-BD4F-31473150C3E9}" type="presOf" srcId="{54E2F092-A777-4D1B-9EEA-19F92E45905A}" destId="{1A994C55-006A-4A28-B4EB-670EDD515905}" srcOrd="0" destOrd="0" presId="urn:microsoft.com/office/officeart/2005/8/layout/vList5"/>
    <dgm:cxn modelId="{99AD5836-1E1A-4DD6-BD6F-4B13144AAEB8}" type="presParOf" srcId="{C721B30B-F01E-410B-B1CB-6FDA74004C6C}" destId="{669621CD-7E30-42FB-A4C8-3E24C12400DA}" srcOrd="0" destOrd="0" presId="urn:microsoft.com/office/officeart/2005/8/layout/vList5"/>
    <dgm:cxn modelId="{C401FA30-037A-474F-97C4-FD0433A024FB}" type="presParOf" srcId="{669621CD-7E30-42FB-A4C8-3E24C12400DA}" destId="{515A5EF4-A4DE-4DC3-B432-CCF139802EC7}" srcOrd="0" destOrd="0" presId="urn:microsoft.com/office/officeart/2005/8/layout/vList5"/>
    <dgm:cxn modelId="{ADDAA638-920E-432D-A778-989D46D54DD5}" type="presParOf" srcId="{669621CD-7E30-42FB-A4C8-3E24C12400DA}" destId="{BB4F5852-44ED-44C9-A462-428177012F50}" srcOrd="1" destOrd="0" presId="urn:microsoft.com/office/officeart/2005/8/layout/vList5"/>
    <dgm:cxn modelId="{CE6CA1FD-159D-4A2A-B720-4F62E2C82E7D}" type="presParOf" srcId="{C721B30B-F01E-410B-B1CB-6FDA74004C6C}" destId="{A213A778-CA92-4D3B-B575-CE77A2CDBF8E}" srcOrd="1" destOrd="0" presId="urn:microsoft.com/office/officeart/2005/8/layout/vList5"/>
    <dgm:cxn modelId="{E2837E17-735F-4732-86E4-037FAC7BFE5F}" type="presParOf" srcId="{C721B30B-F01E-410B-B1CB-6FDA74004C6C}" destId="{95AE73F6-DD90-4E51-A986-FE9905B8D8E5}" srcOrd="2" destOrd="0" presId="urn:microsoft.com/office/officeart/2005/8/layout/vList5"/>
    <dgm:cxn modelId="{1CF6A491-590E-40A9-8FC4-8383B8F26EE7}" type="presParOf" srcId="{95AE73F6-DD90-4E51-A986-FE9905B8D8E5}" destId="{4CAFE3B3-8F99-44DC-BB19-3C651A93CEB0}" srcOrd="0" destOrd="0" presId="urn:microsoft.com/office/officeart/2005/8/layout/vList5"/>
    <dgm:cxn modelId="{0E1BD8AE-0435-4F96-9415-4FD0C47A40EE}" type="presParOf" srcId="{95AE73F6-DD90-4E51-A986-FE9905B8D8E5}" destId="{B9638C56-8EAA-4C68-8A32-2167E883A5A6}" srcOrd="1" destOrd="0" presId="urn:microsoft.com/office/officeart/2005/8/layout/vList5"/>
    <dgm:cxn modelId="{C273A126-EDAE-47CF-8FE5-59E94CBC4038}" type="presParOf" srcId="{C721B30B-F01E-410B-B1CB-6FDA74004C6C}" destId="{72515CDC-21F3-4AD4-AE3C-4B7ED1BAA04C}" srcOrd="3" destOrd="0" presId="urn:microsoft.com/office/officeart/2005/8/layout/vList5"/>
    <dgm:cxn modelId="{CBE38184-EDA0-448C-BB4F-94EE172471D1}" type="presParOf" srcId="{C721B30B-F01E-410B-B1CB-6FDA74004C6C}" destId="{53FA1C7F-034B-48B2-8972-C7A78E1A9418}" srcOrd="4" destOrd="0" presId="urn:microsoft.com/office/officeart/2005/8/layout/vList5"/>
    <dgm:cxn modelId="{6176CD1D-94C6-45AA-A9E1-90276892D448}" type="presParOf" srcId="{53FA1C7F-034B-48B2-8972-C7A78E1A9418}" destId="{1A994C55-006A-4A28-B4EB-670EDD515905}" srcOrd="0" destOrd="0" presId="urn:microsoft.com/office/officeart/2005/8/layout/vList5"/>
    <dgm:cxn modelId="{C6B8D434-EA04-453B-8AF7-4CF66770CB54}" type="presParOf" srcId="{53FA1C7F-034B-48B2-8972-C7A78E1A9418}" destId="{F40E0B21-DCA0-41B0-A362-3ED1C3724A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5ECFC0-9884-4EF9-BEE4-248208739EF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46F689-1D94-469F-A84E-B754634ED46A}">
      <dgm:prSet/>
      <dgm:spPr/>
      <dgm:t>
        <a:bodyPr/>
        <a:lstStyle/>
        <a:p>
          <a:r>
            <a:rPr lang="cs-CZ" dirty="0"/>
            <a:t>Přihlásit se do výběrového řízení na MO prostřednictvím součásti</a:t>
          </a:r>
        </a:p>
      </dgm:t>
    </dgm:pt>
    <dgm:pt modelId="{ECAC3B0A-80A3-4D28-821A-7F8F8A78DD2F}" type="parTrans" cxnId="{8F0A321B-5D05-4DFD-ACF5-EFAABA691026}">
      <dgm:prSet/>
      <dgm:spPr/>
      <dgm:t>
        <a:bodyPr/>
        <a:lstStyle/>
        <a:p>
          <a:endParaRPr lang="cs-CZ"/>
        </a:p>
      </dgm:t>
    </dgm:pt>
    <dgm:pt modelId="{91C0914D-1B96-4CEF-8A14-D218216B3362}" type="sibTrans" cxnId="{8F0A321B-5D05-4DFD-ACF5-EFAABA691026}">
      <dgm:prSet/>
      <dgm:spPr/>
      <dgm:t>
        <a:bodyPr/>
        <a:lstStyle/>
        <a:p>
          <a:endParaRPr lang="cs-CZ"/>
        </a:p>
      </dgm:t>
    </dgm:pt>
    <dgm:pt modelId="{7AD11D4A-906F-4199-A9D5-C61B2EFFF66F}">
      <dgm:prSet custT="1"/>
      <dgm:spPr/>
      <dgm:t>
        <a:bodyPr/>
        <a:lstStyle/>
        <a:p>
          <a:r>
            <a:rPr lang="cs-CZ" sz="1800" dirty="0"/>
            <a:t>do konce ledna pro výjezd v následujícím AR</a:t>
          </a:r>
        </a:p>
      </dgm:t>
    </dgm:pt>
    <dgm:pt modelId="{4AFE268E-82C5-46CB-8E45-60AC58726818}" type="parTrans" cxnId="{CC1FA855-1F26-42F3-8ABA-A7E41BE84948}">
      <dgm:prSet/>
      <dgm:spPr/>
      <dgm:t>
        <a:bodyPr/>
        <a:lstStyle/>
        <a:p>
          <a:endParaRPr lang="cs-CZ"/>
        </a:p>
      </dgm:t>
    </dgm:pt>
    <dgm:pt modelId="{11001BCD-C5B4-42E4-BE81-2B3AB57AB6C2}" type="sibTrans" cxnId="{CC1FA855-1F26-42F3-8ABA-A7E41BE84948}">
      <dgm:prSet/>
      <dgm:spPr/>
      <dgm:t>
        <a:bodyPr/>
        <a:lstStyle/>
        <a:p>
          <a:endParaRPr lang="cs-CZ"/>
        </a:p>
      </dgm:t>
    </dgm:pt>
    <dgm:pt modelId="{8A6C884A-A334-4155-A814-698CE64EACAC}">
      <dgm:prSet/>
      <dgm:spPr/>
      <dgm:t>
        <a:bodyPr/>
        <a:lstStyle/>
        <a:p>
          <a:r>
            <a:rPr lang="cs-CZ" dirty="0"/>
            <a:t>Mobilita na veřejnou nebo soukromou organizaci působící na trhu práce nebo ve vzdělávání</a:t>
          </a:r>
        </a:p>
      </dgm:t>
    </dgm:pt>
    <dgm:pt modelId="{E8B5463D-216C-4CC0-82BE-37931C0946E2}" type="parTrans" cxnId="{7E49DB40-A2F9-46EF-B884-FD268AF2934C}">
      <dgm:prSet/>
      <dgm:spPr/>
      <dgm:t>
        <a:bodyPr/>
        <a:lstStyle/>
        <a:p>
          <a:endParaRPr lang="cs-CZ"/>
        </a:p>
      </dgm:t>
    </dgm:pt>
    <dgm:pt modelId="{CF45AE40-B50A-4859-A286-B38EF8A7695C}" type="sibTrans" cxnId="{7E49DB40-A2F9-46EF-B884-FD268AF2934C}">
      <dgm:prSet/>
      <dgm:spPr/>
      <dgm:t>
        <a:bodyPr/>
        <a:lstStyle/>
        <a:p>
          <a:endParaRPr lang="cs-CZ"/>
        </a:p>
      </dgm:t>
    </dgm:pt>
    <dgm:pt modelId="{144BB404-3FDC-44BB-AA99-513ABB1ABDE0}">
      <dgm:prSet custT="1"/>
      <dgm:spPr/>
      <dgm:t>
        <a:bodyPr/>
        <a:lstStyle/>
        <a:p>
          <a:r>
            <a:rPr lang="cs-CZ" sz="1800" dirty="0">
              <a:solidFill>
                <a:srgbClr val="FF0000"/>
              </a:solidFill>
            </a:rPr>
            <a:t>nelze využít na konferenci!</a:t>
          </a:r>
          <a:endParaRPr lang="cs-CZ" sz="1800" dirty="0"/>
        </a:p>
      </dgm:t>
    </dgm:pt>
    <dgm:pt modelId="{A5CF8A26-9D2F-48CC-A0E0-917880659AC4}" type="parTrans" cxnId="{ED329E64-26B2-4510-861B-0E475A2E227C}">
      <dgm:prSet/>
      <dgm:spPr/>
      <dgm:t>
        <a:bodyPr/>
        <a:lstStyle/>
        <a:p>
          <a:endParaRPr lang="cs-CZ"/>
        </a:p>
      </dgm:t>
    </dgm:pt>
    <dgm:pt modelId="{D83340B6-14CA-4FE6-86E9-37E0C575669A}" type="sibTrans" cxnId="{ED329E64-26B2-4510-861B-0E475A2E227C}">
      <dgm:prSet/>
      <dgm:spPr/>
      <dgm:t>
        <a:bodyPr/>
        <a:lstStyle/>
        <a:p>
          <a:endParaRPr lang="cs-CZ"/>
        </a:p>
      </dgm:t>
    </dgm:pt>
    <dgm:pt modelId="{54E2F092-A777-4D1B-9EEA-19F92E45905A}">
      <dgm:prSet/>
      <dgm:spPr/>
      <dgm:t>
        <a:bodyPr/>
        <a:lstStyle/>
        <a:p>
          <a:r>
            <a:rPr lang="cs-CZ"/>
            <a:t>Standardní délka</a:t>
          </a:r>
          <a:endParaRPr lang="cs-CZ" dirty="0"/>
        </a:p>
      </dgm:t>
    </dgm:pt>
    <dgm:pt modelId="{70C6D128-4013-45B3-8A24-23D900B91E4B}" type="parTrans" cxnId="{49935321-2561-4C2B-B691-EE513C03E5DA}">
      <dgm:prSet/>
      <dgm:spPr/>
      <dgm:t>
        <a:bodyPr/>
        <a:lstStyle/>
        <a:p>
          <a:endParaRPr lang="cs-CZ"/>
        </a:p>
      </dgm:t>
    </dgm:pt>
    <dgm:pt modelId="{4EC1BBF7-1B67-4F63-AD74-A4A25A86D7E3}" type="sibTrans" cxnId="{49935321-2561-4C2B-B691-EE513C03E5DA}">
      <dgm:prSet/>
      <dgm:spPr/>
      <dgm:t>
        <a:bodyPr/>
        <a:lstStyle/>
        <a:p>
          <a:endParaRPr lang="cs-CZ"/>
        </a:p>
      </dgm:t>
    </dgm:pt>
    <dgm:pt modelId="{AA05F115-E925-4D0E-BF6C-A286B700D08A}">
      <dgm:prSet custT="1"/>
      <dgm:spPr/>
      <dgm:t>
        <a:bodyPr/>
        <a:lstStyle/>
        <a:p>
          <a:r>
            <a:rPr lang="cs-CZ" sz="1800" dirty="0"/>
            <a:t>fyzická mobilita - 5 dní (min. 2)</a:t>
          </a:r>
        </a:p>
      </dgm:t>
    </dgm:pt>
    <dgm:pt modelId="{4A0B138D-C3DA-415E-8B75-21930BD94645}" type="parTrans" cxnId="{40850C48-96A5-45BF-A79A-432380CF910A}">
      <dgm:prSet/>
      <dgm:spPr/>
      <dgm:t>
        <a:bodyPr/>
        <a:lstStyle/>
        <a:p>
          <a:endParaRPr lang="cs-CZ"/>
        </a:p>
      </dgm:t>
    </dgm:pt>
    <dgm:pt modelId="{418EDA1D-9241-4257-BC48-D3E9347B14C6}" type="sibTrans" cxnId="{40850C48-96A5-45BF-A79A-432380CF910A}">
      <dgm:prSet/>
      <dgm:spPr/>
      <dgm:t>
        <a:bodyPr/>
        <a:lstStyle/>
        <a:p>
          <a:endParaRPr lang="cs-CZ"/>
        </a:p>
      </dgm:t>
    </dgm:pt>
    <dgm:pt modelId="{3327401D-859C-4D73-93CD-99D1E34234BD}">
      <dgm:prSet custT="1"/>
      <dgm:spPr/>
      <dgm:t>
        <a:bodyPr/>
        <a:lstStyle/>
        <a:p>
          <a:r>
            <a:rPr lang="cs-CZ" sz="1800" dirty="0"/>
            <a:t>BIP – virtuální a fyzická část, min. 5 pracovních dní fyzické mobility</a:t>
          </a:r>
        </a:p>
      </dgm:t>
    </dgm:pt>
    <dgm:pt modelId="{E4141A0B-BE0F-45FC-B7AD-F09217C37418}" type="parTrans" cxnId="{D00B40E9-A12E-4BA2-AF39-9BC71C7BEF6C}">
      <dgm:prSet/>
      <dgm:spPr/>
      <dgm:t>
        <a:bodyPr/>
        <a:lstStyle/>
        <a:p>
          <a:endParaRPr lang="cs-CZ"/>
        </a:p>
      </dgm:t>
    </dgm:pt>
    <dgm:pt modelId="{0F7BDD8C-E90C-42CC-94DB-A08852B2E6F9}" type="sibTrans" cxnId="{D00B40E9-A12E-4BA2-AF39-9BC71C7BEF6C}">
      <dgm:prSet/>
      <dgm:spPr/>
      <dgm:t>
        <a:bodyPr/>
        <a:lstStyle/>
        <a:p>
          <a:endParaRPr lang="cs-CZ"/>
        </a:p>
      </dgm:t>
    </dgm:pt>
    <dgm:pt modelId="{C721B30B-F01E-410B-B1CB-6FDA74004C6C}" type="pres">
      <dgm:prSet presAssocID="{EA5ECFC0-9884-4EF9-BEE4-248208739EF9}" presName="Name0" presStyleCnt="0">
        <dgm:presLayoutVars>
          <dgm:dir/>
          <dgm:animLvl val="lvl"/>
          <dgm:resizeHandles val="exact"/>
        </dgm:presLayoutVars>
      </dgm:prSet>
      <dgm:spPr/>
    </dgm:pt>
    <dgm:pt modelId="{669621CD-7E30-42FB-A4C8-3E24C12400DA}" type="pres">
      <dgm:prSet presAssocID="{4546F689-1D94-469F-A84E-B754634ED46A}" presName="linNode" presStyleCnt="0"/>
      <dgm:spPr/>
    </dgm:pt>
    <dgm:pt modelId="{515A5EF4-A4DE-4DC3-B432-CCF139802EC7}" type="pres">
      <dgm:prSet presAssocID="{4546F689-1D94-469F-A84E-B754634ED46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B4F5852-44ED-44C9-A462-428177012F50}" type="pres">
      <dgm:prSet presAssocID="{4546F689-1D94-469F-A84E-B754634ED46A}" presName="descendantText" presStyleLbl="alignAccFollowNode1" presStyleIdx="0" presStyleCnt="3">
        <dgm:presLayoutVars>
          <dgm:bulletEnabled val="1"/>
        </dgm:presLayoutVars>
      </dgm:prSet>
      <dgm:spPr/>
    </dgm:pt>
    <dgm:pt modelId="{A213A778-CA92-4D3B-B575-CE77A2CDBF8E}" type="pres">
      <dgm:prSet presAssocID="{91C0914D-1B96-4CEF-8A14-D218216B3362}" presName="sp" presStyleCnt="0"/>
      <dgm:spPr/>
    </dgm:pt>
    <dgm:pt modelId="{95AE73F6-DD90-4E51-A986-FE9905B8D8E5}" type="pres">
      <dgm:prSet presAssocID="{8A6C884A-A334-4155-A814-698CE64EACAC}" presName="linNode" presStyleCnt="0"/>
      <dgm:spPr/>
    </dgm:pt>
    <dgm:pt modelId="{4CAFE3B3-8F99-44DC-BB19-3C651A93CEB0}" type="pres">
      <dgm:prSet presAssocID="{8A6C884A-A334-4155-A814-698CE64EACA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9638C56-8EAA-4C68-8A32-2167E883A5A6}" type="pres">
      <dgm:prSet presAssocID="{8A6C884A-A334-4155-A814-698CE64EACAC}" presName="descendantText" presStyleLbl="alignAccFollowNode1" presStyleIdx="1" presStyleCnt="3">
        <dgm:presLayoutVars>
          <dgm:bulletEnabled val="1"/>
        </dgm:presLayoutVars>
      </dgm:prSet>
      <dgm:spPr/>
    </dgm:pt>
    <dgm:pt modelId="{72515CDC-21F3-4AD4-AE3C-4B7ED1BAA04C}" type="pres">
      <dgm:prSet presAssocID="{CF45AE40-B50A-4859-A286-B38EF8A7695C}" presName="sp" presStyleCnt="0"/>
      <dgm:spPr/>
    </dgm:pt>
    <dgm:pt modelId="{53FA1C7F-034B-48B2-8972-C7A78E1A9418}" type="pres">
      <dgm:prSet presAssocID="{54E2F092-A777-4D1B-9EEA-19F92E45905A}" presName="linNode" presStyleCnt="0"/>
      <dgm:spPr/>
    </dgm:pt>
    <dgm:pt modelId="{1A994C55-006A-4A28-B4EB-670EDD515905}" type="pres">
      <dgm:prSet presAssocID="{54E2F092-A777-4D1B-9EEA-19F92E45905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40E0B21-DCA0-41B0-A362-3ED1C3724A13}" type="pres">
      <dgm:prSet presAssocID="{54E2F092-A777-4D1B-9EEA-19F92E45905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F84710D-63F7-4DEF-9B88-B6B985D5E40E}" type="presOf" srcId="{8A6C884A-A334-4155-A814-698CE64EACAC}" destId="{4CAFE3B3-8F99-44DC-BB19-3C651A93CEB0}" srcOrd="0" destOrd="0" presId="urn:microsoft.com/office/officeart/2005/8/layout/vList5"/>
    <dgm:cxn modelId="{8F0A321B-5D05-4DFD-ACF5-EFAABA691026}" srcId="{EA5ECFC0-9884-4EF9-BEE4-248208739EF9}" destId="{4546F689-1D94-469F-A84E-B754634ED46A}" srcOrd="0" destOrd="0" parTransId="{ECAC3B0A-80A3-4D28-821A-7F8F8A78DD2F}" sibTransId="{91C0914D-1B96-4CEF-8A14-D218216B3362}"/>
    <dgm:cxn modelId="{51E6381C-1987-4173-B45B-DE91F9B94565}" type="presOf" srcId="{4546F689-1D94-469F-A84E-B754634ED46A}" destId="{515A5EF4-A4DE-4DC3-B432-CCF139802EC7}" srcOrd="0" destOrd="0" presId="urn:microsoft.com/office/officeart/2005/8/layout/vList5"/>
    <dgm:cxn modelId="{49935321-2561-4C2B-B691-EE513C03E5DA}" srcId="{EA5ECFC0-9884-4EF9-BEE4-248208739EF9}" destId="{54E2F092-A777-4D1B-9EEA-19F92E45905A}" srcOrd="2" destOrd="0" parTransId="{70C6D128-4013-45B3-8A24-23D900B91E4B}" sibTransId="{4EC1BBF7-1B67-4F63-AD74-A4A25A86D7E3}"/>
    <dgm:cxn modelId="{A7159A39-DCA4-4CAE-A17B-5C00C3F85795}" type="presOf" srcId="{3327401D-859C-4D73-93CD-99D1E34234BD}" destId="{F40E0B21-DCA0-41B0-A362-3ED1C3724A13}" srcOrd="0" destOrd="1" presId="urn:microsoft.com/office/officeart/2005/8/layout/vList5"/>
    <dgm:cxn modelId="{9B0E833B-93F0-4DBA-A9CC-E6B836273D46}" type="presOf" srcId="{7AD11D4A-906F-4199-A9D5-C61B2EFFF66F}" destId="{BB4F5852-44ED-44C9-A462-428177012F50}" srcOrd="0" destOrd="0" presId="urn:microsoft.com/office/officeart/2005/8/layout/vList5"/>
    <dgm:cxn modelId="{7E49DB40-A2F9-46EF-B884-FD268AF2934C}" srcId="{EA5ECFC0-9884-4EF9-BEE4-248208739EF9}" destId="{8A6C884A-A334-4155-A814-698CE64EACAC}" srcOrd="1" destOrd="0" parTransId="{E8B5463D-216C-4CC0-82BE-37931C0946E2}" sibTransId="{CF45AE40-B50A-4859-A286-B38EF8A7695C}"/>
    <dgm:cxn modelId="{F38F9660-F5BD-42A6-9CC8-C7AA3046979C}" type="presOf" srcId="{144BB404-3FDC-44BB-AA99-513ABB1ABDE0}" destId="{B9638C56-8EAA-4C68-8A32-2167E883A5A6}" srcOrd="0" destOrd="0" presId="urn:microsoft.com/office/officeart/2005/8/layout/vList5"/>
    <dgm:cxn modelId="{ED329E64-26B2-4510-861B-0E475A2E227C}" srcId="{8A6C884A-A334-4155-A814-698CE64EACAC}" destId="{144BB404-3FDC-44BB-AA99-513ABB1ABDE0}" srcOrd="0" destOrd="0" parTransId="{A5CF8A26-9D2F-48CC-A0E0-917880659AC4}" sibTransId="{D83340B6-14CA-4FE6-86E9-37E0C575669A}"/>
    <dgm:cxn modelId="{40850C48-96A5-45BF-A79A-432380CF910A}" srcId="{54E2F092-A777-4D1B-9EEA-19F92E45905A}" destId="{AA05F115-E925-4D0E-BF6C-A286B700D08A}" srcOrd="0" destOrd="0" parTransId="{4A0B138D-C3DA-415E-8B75-21930BD94645}" sibTransId="{418EDA1D-9241-4257-BC48-D3E9347B14C6}"/>
    <dgm:cxn modelId="{1BE2FA73-691A-4F9F-97C5-765D12B4814A}" type="presOf" srcId="{AA05F115-E925-4D0E-BF6C-A286B700D08A}" destId="{F40E0B21-DCA0-41B0-A362-3ED1C3724A13}" srcOrd="0" destOrd="0" presId="urn:microsoft.com/office/officeart/2005/8/layout/vList5"/>
    <dgm:cxn modelId="{CC1FA855-1F26-42F3-8ABA-A7E41BE84948}" srcId="{4546F689-1D94-469F-A84E-B754634ED46A}" destId="{7AD11D4A-906F-4199-A9D5-C61B2EFFF66F}" srcOrd="0" destOrd="0" parTransId="{4AFE268E-82C5-46CB-8E45-60AC58726818}" sibTransId="{11001BCD-C5B4-42E4-BE81-2B3AB57AB6C2}"/>
    <dgm:cxn modelId="{79197B86-A58F-4050-90B7-B16C174ABF4D}" type="presOf" srcId="{EA5ECFC0-9884-4EF9-BEE4-248208739EF9}" destId="{C721B30B-F01E-410B-B1CB-6FDA74004C6C}" srcOrd="0" destOrd="0" presId="urn:microsoft.com/office/officeart/2005/8/layout/vList5"/>
    <dgm:cxn modelId="{84A229DC-B40B-4524-BD4F-31473150C3E9}" type="presOf" srcId="{54E2F092-A777-4D1B-9EEA-19F92E45905A}" destId="{1A994C55-006A-4A28-B4EB-670EDD515905}" srcOrd="0" destOrd="0" presId="urn:microsoft.com/office/officeart/2005/8/layout/vList5"/>
    <dgm:cxn modelId="{D00B40E9-A12E-4BA2-AF39-9BC71C7BEF6C}" srcId="{54E2F092-A777-4D1B-9EEA-19F92E45905A}" destId="{3327401D-859C-4D73-93CD-99D1E34234BD}" srcOrd="1" destOrd="0" parTransId="{E4141A0B-BE0F-45FC-B7AD-F09217C37418}" sibTransId="{0F7BDD8C-E90C-42CC-94DB-A08852B2E6F9}"/>
    <dgm:cxn modelId="{99AD5836-1E1A-4DD6-BD6F-4B13144AAEB8}" type="presParOf" srcId="{C721B30B-F01E-410B-B1CB-6FDA74004C6C}" destId="{669621CD-7E30-42FB-A4C8-3E24C12400DA}" srcOrd="0" destOrd="0" presId="urn:microsoft.com/office/officeart/2005/8/layout/vList5"/>
    <dgm:cxn modelId="{C401FA30-037A-474F-97C4-FD0433A024FB}" type="presParOf" srcId="{669621CD-7E30-42FB-A4C8-3E24C12400DA}" destId="{515A5EF4-A4DE-4DC3-B432-CCF139802EC7}" srcOrd="0" destOrd="0" presId="urn:microsoft.com/office/officeart/2005/8/layout/vList5"/>
    <dgm:cxn modelId="{ADDAA638-920E-432D-A778-989D46D54DD5}" type="presParOf" srcId="{669621CD-7E30-42FB-A4C8-3E24C12400DA}" destId="{BB4F5852-44ED-44C9-A462-428177012F50}" srcOrd="1" destOrd="0" presId="urn:microsoft.com/office/officeart/2005/8/layout/vList5"/>
    <dgm:cxn modelId="{CE6CA1FD-159D-4A2A-B720-4F62E2C82E7D}" type="presParOf" srcId="{C721B30B-F01E-410B-B1CB-6FDA74004C6C}" destId="{A213A778-CA92-4D3B-B575-CE77A2CDBF8E}" srcOrd="1" destOrd="0" presId="urn:microsoft.com/office/officeart/2005/8/layout/vList5"/>
    <dgm:cxn modelId="{E2837E17-735F-4732-86E4-037FAC7BFE5F}" type="presParOf" srcId="{C721B30B-F01E-410B-B1CB-6FDA74004C6C}" destId="{95AE73F6-DD90-4E51-A986-FE9905B8D8E5}" srcOrd="2" destOrd="0" presId="urn:microsoft.com/office/officeart/2005/8/layout/vList5"/>
    <dgm:cxn modelId="{1CF6A491-590E-40A9-8FC4-8383B8F26EE7}" type="presParOf" srcId="{95AE73F6-DD90-4E51-A986-FE9905B8D8E5}" destId="{4CAFE3B3-8F99-44DC-BB19-3C651A93CEB0}" srcOrd="0" destOrd="0" presId="urn:microsoft.com/office/officeart/2005/8/layout/vList5"/>
    <dgm:cxn modelId="{0E1BD8AE-0435-4F96-9415-4FD0C47A40EE}" type="presParOf" srcId="{95AE73F6-DD90-4E51-A986-FE9905B8D8E5}" destId="{B9638C56-8EAA-4C68-8A32-2167E883A5A6}" srcOrd="1" destOrd="0" presId="urn:microsoft.com/office/officeart/2005/8/layout/vList5"/>
    <dgm:cxn modelId="{C273A126-EDAE-47CF-8FE5-59E94CBC4038}" type="presParOf" srcId="{C721B30B-F01E-410B-B1CB-6FDA74004C6C}" destId="{72515CDC-21F3-4AD4-AE3C-4B7ED1BAA04C}" srcOrd="3" destOrd="0" presId="urn:microsoft.com/office/officeart/2005/8/layout/vList5"/>
    <dgm:cxn modelId="{CBE38184-EDA0-448C-BB4F-94EE172471D1}" type="presParOf" srcId="{C721B30B-F01E-410B-B1CB-6FDA74004C6C}" destId="{53FA1C7F-034B-48B2-8972-C7A78E1A9418}" srcOrd="4" destOrd="0" presId="urn:microsoft.com/office/officeart/2005/8/layout/vList5"/>
    <dgm:cxn modelId="{6176CD1D-94C6-45AA-A9E1-90276892D448}" type="presParOf" srcId="{53FA1C7F-034B-48B2-8972-C7A78E1A9418}" destId="{1A994C55-006A-4A28-B4EB-670EDD515905}" srcOrd="0" destOrd="0" presId="urn:microsoft.com/office/officeart/2005/8/layout/vList5"/>
    <dgm:cxn modelId="{C6B8D434-EA04-453B-8AF7-4CF66770CB54}" type="presParOf" srcId="{53FA1C7F-034B-48B2-8972-C7A78E1A9418}" destId="{F40E0B21-DCA0-41B0-A362-3ED1C3724A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5ECFC0-9884-4EF9-BEE4-248208739EF9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6F689-1D94-469F-A84E-B754634ED4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Před výjezdem:</a:t>
          </a:r>
        </a:p>
      </dgm:t>
    </dgm:pt>
    <dgm:pt modelId="{ECAC3B0A-80A3-4D28-821A-7F8F8A78DD2F}" type="parTrans" cxnId="{8F0A321B-5D05-4DFD-ACF5-EFAABA691026}">
      <dgm:prSet/>
      <dgm:spPr/>
      <dgm:t>
        <a:bodyPr/>
        <a:lstStyle/>
        <a:p>
          <a:endParaRPr lang="cs-CZ"/>
        </a:p>
      </dgm:t>
    </dgm:pt>
    <dgm:pt modelId="{91C0914D-1B96-4CEF-8A14-D218216B3362}" type="sibTrans" cxnId="{8F0A321B-5D05-4DFD-ACF5-EFAABA691026}">
      <dgm:prSet/>
      <dgm:spPr/>
      <dgm:t>
        <a:bodyPr/>
        <a:lstStyle/>
        <a:p>
          <a:endParaRPr lang="cs-CZ"/>
        </a:p>
      </dgm:t>
    </dgm:pt>
    <dgm:pt modelId="{212B4E5E-2686-43BA-9344-0337D5F81D2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err="1"/>
            <a:t>Teaching</a:t>
          </a:r>
          <a:r>
            <a:rPr lang="cs-CZ" dirty="0"/>
            <a:t> </a:t>
          </a:r>
          <a:r>
            <a:rPr lang="cs-CZ" dirty="0" err="1"/>
            <a:t>Agreement</a:t>
          </a:r>
          <a:r>
            <a:rPr lang="cs-CZ" dirty="0"/>
            <a:t>/</a:t>
          </a:r>
          <a:br>
            <a:rPr lang="cs-CZ" dirty="0"/>
          </a:br>
          <a:r>
            <a:rPr lang="cs-CZ" dirty="0" err="1"/>
            <a:t>Training</a:t>
          </a:r>
          <a:r>
            <a:rPr lang="cs-CZ" dirty="0"/>
            <a:t> </a:t>
          </a:r>
          <a:r>
            <a:rPr lang="cs-CZ" dirty="0" err="1"/>
            <a:t>Agreement</a:t>
          </a:r>
          <a:endParaRPr lang="cs-CZ" dirty="0"/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endParaRPr lang="cs-CZ" dirty="0"/>
        </a:p>
      </dgm:t>
    </dgm:pt>
    <dgm:pt modelId="{B1310175-B814-42B5-8F93-CE04726AE6DE}" type="parTrans" cxnId="{112EE6D4-C74E-4A49-8C26-968F0D222F6D}">
      <dgm:prSet/>
      <dgm:spPr/>
      <dgm:t>
        <a:bodyPr/>
        <a:lstStyle/>
        <a:p>
          <a:endParaRPr lang="cs-CZ"/>
        </a:p>
      </dgm:t>
    </dgm:pt>
    <dgm:pt modelId="{083B355C-9FFA-4FB8-874D-0E1718B02233}" type="sibTrans" cxnId="{112EE6D4-C74E-4A49-8C26-968F0D222F6D}">
      <dgm:prSet/>
      <dgm:spPr/>
      <dgm:t>
        <a:bodyPr/>
        <a:lstStyle/>
        <a:p>
          <a:endParaRPr lang="cs-CZ"/>
        </a:p>
      </dgm:t>
    </dgm:pt>
    <dgm:pt modelId="{AC22B3A3-EC86-47DF-9A14-693EBAA1762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Žádost o financování nákladů na cestu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endParaRPr lang="cs-CZ" dirty="0"/>
        </a:p>
      </dgm:t>
    </dgm:pt>
    <dgm:pt modelId="{9B7193C6-B2A5-4E65-A185-29BC9A3864EF}" type="parTrans" cxnId="{DBA0E161-78DD-4AE2-AFAC-A6AA9E6FE2CD}">
      <dgm:prSet/>
      <dgm:spPr/>
      <dgm:t>
        <a:bodyPr/>
        <a:lstStyle/>
        <a:p>
          <a:endParaRPr lang="cs-CZ"/>
        </a:p>
      </dgm:t>
    </dgm:pt>
    <dgm:pt modelId="{C365204F-2B37-49CB-BAA1-6820C3B40731}" type="sibTrans" cxnId="{DBA0E161-78DD-4AE2-AFAC-A6AA9E6FE2CD}">
      <dgm:prSet/>
      <dgm:spPr/>
      <dgm:t>
        <a:bodyPr/>
        <a:lstStyle/>
        <a:p>
          <a:endParaRPr lang="cs-CZ"/>
        </a:p>
      </dgm:t>
    </dgm:pt>
    <dgm:pt modelId="{F3E5C508-ED5E-4C1A-9A0C-CF47D27315F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Účastnická smlouva</a:t>
          </a:r>
        </a:p>
      </dgm:t>
    </dgm:pt>
    <dgm:pt modelId="{9048DD31-443E-4A23-90DB-13B54CACF9E6}" type="parTrans" cxnId="{9434958A-23DC-4133-BEC8-AF92E357C0C7}">
      <dgm:prSet/>
      <dgm:spPr/>
      <dgm:t>
        <a:bodyPr/>
        <a:lstStyle/>
        <a:p>
          <a:endParaRPr lang="cs-CZ"/>
        </a:p>
      </dgm:t>
    </dgm:pt>
    <dgm:pt modelId="{6A2E9AF6-5B08-4924-BFB1-7EC0EB1A1C19}" type="sibTrans" cxnId="{9434958A-23DC-4133-BEC8-AF92E357C0C7}">
      <dgm:prSet/>
      <dgm:spPr/>
      <dgm:t>
        <a:bodyPr/>
        <a:lstStyle/>
        <a:p>
          <a:endParaRPr lang="cs-CZ"/>
        </a:p>
      </dgm:t>
    </dgm:pt>
    <dgm:pt modelId="{7070CD9F-5694-427A-9795-0F5B688F66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Po návratu:</a:t>
          </a:r>
        </a:p>
      </dgm:t>
    </dgm:pt>
    <dgm:pt modelId="{8ECA0082-CC8D-4A6B-8F5A-A176120E3D8C}" type="parTrans" cxnId="{513D8D4D-5E01-4152-A242-24A0D9D62D90}">
      <dgm:prSet/>
      <dgm:spPr/>
      <dgm:t>
        <a:bodyPr/>
        <a:lstStyle/>
        <a:p>
          <a:endParaRPr lang="cs-CZ"/>
        </a:p>
      </dgm:t>
    </dgm:pt>
    <dgm:pt modelId="{C638442F-DD33-43FC-B30B-565C40F2B499}" type="sibTrans" cxnId="{513D8D4D-5E01-4152-A242-24A0D9D62D90}">
      <dgm:prSet/>
      <dgm:spPr/>
      <dgm:t>
        <a:bodyPr/>
        <a:lstStyle/>
        <a:p>
          <a:endParaRPr lang="cs-CZ"/>
        </a:p>
      </dgm:t>
    </dgm:pt>
    <dgm:pt modelId="{BBF5485A-315C-4537-9F70-673B120B4CB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Potvrzení o uskutečněné mobilitě</a:t>
          </a:r>
        </a:p>
        <a:p>
          <a:pPr>
            <a:lnSpc>
              <a:spcPct val="100000"/>
            </a:lnSpc>
          </a:pPr>
          <a:endParaRPr lang="cs-CZ" dirty="0"/>
        </a:p>
      </dgm:t>
    </dgm:pt>
    <dgm:pt modelId="{2C47EDA8-F239-4EE4-A6BA-EE914CA894C7}" type="parTrans" cxnId="{C27916DE-64BE-4924-AE47-434CF219A21E}">
      <dgm:prSet/>
      <dgm:spPr/>
      <dgm:t>
        <a:bodyPr/>
        <a:lstStyle/>
        <a:p>
          <a:endParaRPr lang="cs-CZ"/>
        </a:p>
      </dgm:t>
    </dgm:pt>
    <dgm:pt modelId="{109A40E6-1BAA-4DB7-ABAE-8ED0A0ABFC07}" type="sibTrans" cxnId="{C27916DE-64BE-4924-AE47-434CF219A21E}">
      <dgm:prSet/>
      <dgm:spPr/>
      <dgm:t>
        <a:bodyPr/>
        <a:lstStyle/>
        <a:p>
          <a:endParaRPr lang="cs-CZ"/>
        </a:p>
      </dgm:t>
    </dgm:pt>
    <dgm:pt modelId="{4A44797D-6E96-4E06-B348-CBBF374AF4D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Závěrečná zpráva</a:t>
          </a:r>
        </a:p>
      </dgm:t>
    </dgm:pt>
    <dgm:pt modelId="{C38DFF3B-359E-43C6-85F8-8B30CBE0F13A}" type="parTrans" cxnId="{933760B1-BDD1-4675-AF1D-FC8BEC8F8485}">
      <dgm:prSet/>
      <dgm:spPr/>
      <dgm:t>
        <a:bodyPr/>
        <a:lstStyle/>
        <a:p>
          <a:endParaRPr lang="cs-CZ"/>
        </a:p>
      </dgm:t>
    </dgm:pt>
    <dgm:pt modelId="{16190856-D0E1-4F76-91D4-E39F7C631362}" type="sibTrans" cxnId="{933760B1-BDD1-4675-AF1D-FC8BEC8F8485}">
      <dgm:prSet/>
      <dgm:spPr/>
      <dgm:t>
        <a:bodyPr/>
        <a:lstStyle/>
        <a:p>
          <a:endParaRPr lang="cs-CZ"/>
        </a:p>
      </dgm:t>
    </dgm:pt>
    <dgm:pt modelId="{FFDD6E1D-2F95-484A-8769-523166B7C31E}">
      <dgm:prSet/>
      <dgm:spPr/>
      <dgm:t>
        <a:bodyPr/>
        <a:lstStyle/>
        <a:p>
          <a:r>
            <a:rPr lang="cs-CZ" dirty="0"/>
            <a:t>On-line formulář formou odkazu na email pro účely programu Erasmus+</a:t>
          </a:r>
        </a:p>
      </dgm:t>
    </dgm:pt>
    <dgm:pt modelId="{9C64258D-9A75-4598-A29A-6104E032E7B8}" type="parTrans" cxnId="{F167745B-6394-4E39-8EF2-86CC60FB6DFF}">
      <dgm:prSet/>
      <dgm:spPr/>
      <dgm:t>
        <a:bodyPr/>
        <a:lstStyle/>
        <a:p>
          <a:endParaRPr lang="cs-CZ"/>
        </a:p>
      </dgm:t>
    </dgm:pt>
    <dgm:pt modelId="{3722A4F8-6C73-44DD-9F1C-0F4E8B1C7776}" type="sibTrans" cxnId="{F167745B-6394-4E39-8EF2-86CC60FB6DFF}">
      <dgm:prSet/>
      <dgm:spPr/>
      <dgm:t>
        <a:bodyPr/>
        <a:lstStyle/>
        <a:p>
          <a:endParaRPr lang="cs-CZ"/>
        </a:p>
      </dgm:t>
    </dgm:pt>
    <dgm:pt modelId="{53CC596B-F4C6-4196-9B65-D2CA45A1EE18}">
      <dgm:prSet/>
      <dgm:spPr/>
      <dgm:t>
        <a:bodyPr/>
        <a:lstStyle/>
        <a:p>
          <a:r>
            <a:rPr lang="cs-CZ">
              <a:hlinkClick xmlns:r="http://schemas.openxmlformats.org/officeDocument/2006/relationships" r:id="rId1"/>
            </a:rPr>
            <a:t>Formulář evidence mobilit zaměstnanců UTB – po návratu</a:t>
          </a:r>
          <a:r>
            <a:rPr lang="cs-CZ"/>
            <a:t> </a:t>
          </a:r>
          <a:endParaRPr lang="cs-CZ" dirty="0"/>
        </a:p>
      </dgm:t>
    </dgm:pt>
    <dgm:pt modelId="{05E33FC6-DB02-45CF-9B40-B850C12EE90B}" type="parTrans" cxnId="{D33FAE8C-3413-4D6F-B604-238DA073C02F}">
      <dgm:prSet/>
      <dgm:spPr/>
      <dgm:t>
        <a:bodyPr/>
        <a:lstStyle/>
        <a:p>
          <a:endParaRPr lang="cs-CZ"/>
        </a:p>
      </dgm:t>
    </dgm:pt>
    <dgm:pt modelId="{B92FDED5-7719-40EA-99D5-0E3503BA0528}" type="sibTrans" cxnId="{D33FAE8C-3413-4D6F-B604-238DA073C02F}">
      <dgm:prSet/>
      <dgm:spPr/>
      <dgm:t>
        <a:bodyPr/>
        <a:lstStyle/>
        <a:p>
          <a:endParaRPr lang="cs-CZ"/>
        </a:p>
      </dgm:t>
    </dgm:pt>
    <dgm:pt modelId="{ADF1ADEF-C83B-4F89-AF8D-97AEC6C35F60}">
      <dgm:prSet/>
      <dgm:spPr/>
      <dgm:t>
        <a:bodyPr/>
        <a:lstStyle/>
        <a:p>
          <a:endParaRPr lang="cs-CZ" dirty="0"/>
        </a:p>
      </dgm:t>
    </dgm:pt>
    <dgm:pt modelId="{C115730E-4DD7-45A0-8580-53ABC2F4C015}" type="parTrans" cxnId="{05D33EA8-9253-44FA-BA2E-716964B5B56A}">
      <dgm:prSet/>
      <dgm:spPr/>
      <dgm:t>
        <a:bodyPr/>
        <a:lstStyle/>
        <a:p>
          <a:endParaRPr lang="cs-CZ"/>
        </a:p>
      </dgm:t>
    </dgm:pt>
    <dgm:pt modelId="{69F60C28-F1CB-4049-8349-1EDA54BAB2B5}" type="sibTrans" cxnId="{05D33EA8-9253-44FA-BA2E-716964B5B56A}">
      <dgm:prSet/>
      <dgm:spPr/>
      <dgm:t>
        <a:bodyPr/>
        <a:lstStyle/>
        <a:p>
          <a:endParaRPr lang="cs-CZ"/>
        </a:p>
      </dgm:t>
    </dgm:pt>
    <dgm:pt modelId="{8E78E717-37DF-45FE-81D0-34CCEDB2FD63}" type="pres">
      <dgm:prSet presAssocID="{EA5ECFC0-9884-4EF9-BEE4-248208739EF9}" presName="root" presStyleCnt="0">
        <dgm:presLayoutVars>
          <dgm:dir/>
          <dgm:resizeHandles val="exact"/>
        </dgm:presLayoutVars>
      </dgm:prSet>
      <dgm:spPr/>
    </dgm:pt>
    <dgm:pt modelId="{874C3C8D-1B67-4FE1-A653-FC79781CCC09}" type="pres">
      <dgm:prSet presAssocID="{4546F689-1D94-469F-A84E-B754634ED46A}" presName="compNode" presStyleCnt="0"/>
      <dgm:spPr/>
    </dgm:pt>
    <dgm:pt modelId="{1ABCF4B1-F37D-4B09-BB91-04BB762AAD06}" type="pres">
      <dgm:prSet presAssocID="{4546F689-1D94-469F-A84E-B754634ED46A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ument se souvislou výplní"/>
        </a:ext>
      </dgm:extLst>
    </dgm:pt>
    <dgm:pt modelId="{70DAD6BF-07FA-4D0B-9B5F-22C31E497456}" type="pres">
      <dgm:prSet presAssocID="{4546F689-1D94-469F-A84E-B754634ED46A}" presName="iconSpace" presStyleCnt="0"/>
      <dgm:spPr/>
    </dgm:pt>
    <dgm:pt modelId="{9FB034DF-0541-40D1-B0D7-72A61F3C6872}" type="pres">
      <dgm:prSet presAssocID="{4546F689-1D94-469F-A84E-B754634ED46A}" presName="parTx" presStyleLbl="revTx" presStyleIdx="0" presStyleCnt="4">
        <dgm:presLayoutVars>
          <dgm:chMax val="0"/>
          <dgm:chPref val="0"/>
        </dgm:presLayoutVars>
      </dgm:prSet>
      <dgm:spPr/>
    </dgm:pt>
    <dgm:pt modelId="{175D75A1-590C-4C60-825C-32015C7B6941}" type="pres">
      <dgm:prSet presAssocID="{4546F689-1D94-469F-A84E-B754634ED46A}" presName="txSpace" presStyleCnt="0"/>
      <dgm:spPr/>
    </dgm:pt>
    <dgm:pt modelId="{B70954B4-AB98-42EA-AACE-1F5A155A84B2}" type="pres">
      <dgm:prSet presAssocID="{4546F689-1D94-469F-A84E-B754634ED46A}" presName="desTx" presStyleLbl="revTx" presStyleIdx="1" presStyleCnt="4">
        <dgm:presLayoutVars/>
      </dgm:prSet>
      <dgm:spPr/>
    </dgm:pt>
    <dgm:pt modelId="{812BC609-508F-4F9D-9C88-44498CCCEA5B}" type="pres">
      <dgm:prSet presAssocID="{91C0914D-1B96-4CEF-8A14-D218216B3362}" presName="sibTrans" presStyleCnt="0"/>
      <dgm:spPr/>
    </dgm:pt>
    <dgm:pt modelId="{2A3F5CB5-D6F7-44D0-8776-70745A356129}" type="pres">
      <dgm:prSet presAssocID="{7070CD9F-5694-427A-9795-0F5B688F660C}" presName="compNode" presStyleCnt="0"/>
      <dgm:spPr/>
    </dgm:pt>
    <dgm:pt modelId="{4A82B59B-0644-4970-A750-367607C50721}" type="pres">
      <dgm:prSet presAssocID="{7070CD9F-5694-427A-9795-0F5B688F660C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ní seznam se souvislou výplní"/>
        </a:ext>
      </dgm:extLst>
    </dgm:pt>
    <dgm:pt modelId="{D25B0B26-1E52-4968-8B2E-5536382F0F06}" type="pres">
      <dgm:prSet presAssocID="{7070CD9F-5694-427A-9795-0F5B688F660C}" presName="iconSpace" presStyleCnt="0"/>
      <dgm:spPr/>
    </dgm:pt>
    <dgm:pt modelId="{B4F48E01-733A-4829-A578-D818FACDD15C}" type="pres">
      <dgm:prSet presAssocID="{7070CD9F-5694-427A-9795-0F5B688F660C}" presName="parTx" presStyleLbl="revTx" presStyleIdx="2" presStyleCnt="4">
        <dgm:presLayoutVars>
          <dgm:chMax val="0"/>
          <dgm:chPref val="0"/>
        </dgm:presLayoutVars>
      </dgm:prSet>
      <dgm:spPr/>
    </dgm:pt>
    <dgm:pt modelId="{A15F0EC6-AF2F-4C42-BFDC-0D813632D561}" type="pres">
      <dgm:prSet presAssocID="{7070CD9F-5694-427A-9795-0F5B688F660C}" presName="txSpace" presStyleCnt="0"/>
      <dgm:spPr/>
    </dgm:pt>
    <dgm:pt modelId="{F1173340-C6AC-4398-8AE8-B64145087965}" type="pres">
      <dgm:prSet presAssocID="{7070CD9F-5694-427A-9795-0F5B688F660C}" presName="desTx" presStyleLbl="revTx" presStyleIdx="3" presStyleCnt="4">
        <dgm:presLayoutVars/>
      </dgm:prSet>
      <dgm:spPr/>
    </dgm:pt>
  </dgm:ptLst>
  <dgm:cxnLst>
    <dgm:cxn modelId="{2520780F-62DA-401C-83EA-CDCA1D5540D0}" type="presOf" srcId="{4A44797D-6E96-4E06-B348-CBBF374AF4DC}" destId="{F1173340-C6AC-4398-8AE8-B64145087965}" srcOrd="0" destOrd="1" presId="urn:microsoft.com/office/officeart/2018/2/layout/IconLabelDescriptionList"/>
    <dgm:cxn modelId="{B988DC16-3295-4FAE-BD57-D18B7CA92403}" type="presOf" srcId="{ADF1ADEF-C83B-4F89-AF8D-97AEC6C35F60}" destId="{F1173340-C6AC-4398-8AE8-B64145087965}" srcOrd="0" destOrd="3" presId="urn:microsoft.com/office/officeart/2018/2/layout/IconLabelDescriptionList"/>
    <dgm:cxn modelId="{8F0A321B-5D05-4DFD-ACF5-EFAABA691026}" srcId="{EA5ECFC0-9884-4EF9-BEE4-248208739EF9}" destId="{4546F689-1D94-469F-A84E-B754634ED46A}" srcOrd="0" destOrd="0" parTransId="{ECAC3B0A-80A3-4D28-821A-7F8F8A78DD2F}" sibTransId="{91C0914D-1B96-4CEF-8A14-D218216B3362}"/>
    <dgm:cxn modelId="{BC412D2B-441C-4977-8834-9BBC5C1826E8}" type="presOf" srcId="{BBF5485A-315C-4537-9F70-673B120B4CB4}" destId="{F1173340-C6AC-4398-8AE8-B64145087965}" srcOrd="0" destOrd="0" presId="urn:microsoft.com/office/officeart/2018/2/layout/IconLabelDescriptionList"/>
    <dgm:cxn modelId="{F167745B-6394-4E39-8EF2-86CC60FB6DFF}" srcId="{4A44797D-6E96-4E06-B348-CBBF374AF4DC}" destId="{FFDD6E1D-2F95-484A-8769-523166B7C31E}" srcOrd="0" destOrd="0" parTransId="{9C64258D-9A75-4598-A29A-6104E032E7B8}" sibTransId="{3722A4F8-6C73-44DD-9F1C-0F4E8B1C7776}"/>
    <dgm:cxn modelId="{DBA0E161-78DD-4AE2-AFAC-A6AA9E6FE2CD}" srcId="{4546F689-1D94-469F-A84E-B754634ED46A}" destId="{AC22B3A3-EC86-47DF-9A14-693EBAA17622}" srcOrd="1" destOrd="0" parTransId="{9B7193C6-B2A5-4E65-A185-29BC9A3864EF}" sibTransId="{C365204F-2B37-49CB-BAA1-6820C3B40731}"/>
    <dgm:cxn modelId="{0F7C5865-BB08-4076-9A3B-20F5CDAB0FF8}" type="presOf" srcId="{AC22B3A3-EC86-47DF-9A14-693EBAA17622}" destId="{B70954B4-AB98-42EA-AACE-1F5A155A84B2}" srcOrd="0" destOrd="1" presId="urn:microsoft.com/office/officeart/2018/2/layout/IconLabelDescriptionList"/>
    <dgm:cxn modelId="{F654AA47-ADEC-468A-8DBB-D70E5E8B12CD}" type="presOf" srcId="{EA5ECFC0-9884-4EF9-BEE4-248208739EF9}" destId="{8E78E717-37DF-45FE-81D0-34CCEDB2FD63}" srcOrd="0" destOrd="0" presId="urn:microsoft.com/office/officeart/2018/2/layout/IconLabelDescriptionList"/>
    <dgm:cxn modelId="{513D8D4D-5E01-4152-A242-24A0D9D62D90}" srcId="{EA5ECFC0-9884-4EF9-BEE4-248208739EF9}" destId="{7070CD9F-5694-427A-9795-0F5B688F660C}" srcOrd="1" destOrd="0" parTransId="{8ECA0082-CC8D-4A6B-8F5A-A176120E3D8C}" sibTransId="{C638442F-DD33-43FC-B30B-565C40F2B499}"/>
    <dgm:cxn modelId="{A3874873-98F8-4A50-B2B6-C26EFC4EFC24}" type="presOf" srcId="{53CC596B-F4C6-4196-9B65-D2CA45A1EE18}" destId="{F1173340-C6AC-4398-8AE8-B64145087965}" srcOrd="0" destOrd="4" presId="urn:microsoft.com/office/officeart/2018/2/layout/IconLabelDescriptionList"/>
    <dgm:cxn modelId="{9434958A-23DC-4133-BEC8-AF92E357C0C7}" srcId="{4546F689-1D94-469F-A84E-B754634ED46A}" destId="{F3E5C508-ED5E-4C1A-9A0C-CF47D27315F7}" srcOrd="2" destOrd="0" parTransId="{9048DD31-443E-4A23-90DB-13B54CACF9E6}" sibTransId="{6A2E9AF6-5B08-4924-BFB1-7EC0EB1A1C19}"/>
    <dgm:cxn modelId="{D33FAE8C-3413-4D6F-B604-238DA073C02F}" srcId="{4A44797D-6E96-4E06-B348-CBBF374AF4DC}" destId="{53CC596B-F4C6-4196-9B65-D2CA45A1EE18}" srcOrd="2" destOrd="0" parTransId="{05E33FC6-DB02-45CF-9B40-B850C12EE90B}" sibTransId="{B92FDED5-7719-40EA-99D5-0E3503BA0528}"/>
    <dgm:cxn modelId="{98383F91-9481-48E6-9B87-F94CAEDC94D1}" type="presOf" srcId="{212B4E5E-2686-43BA-9344-0337D5F81D2C}" destId="{B70954B4-AB98-42EA-AACE-1F5A155A84B2}" srcOrd="0" destOrd="0" presId="urn:microsoft.com/office/officeart/2018/2/layout/IconLabelDescriptionList"/>
    <dgm:cxn modelId="{9D1A11A4-4391-481D-BFD0-85C87E1000A2}" type="presOf" srcId="{FFDD6E1D-2F95-484A-8769-523166B7C31E}" destId="{F1173340-C6AC-4398-8AE8-B64145087965}" srcOrd="0" destOrd="2" presId="urn:microsoft.com/office/officeart/2018/2/layout/IconLabelDescriptionList"/>
    <dgm:cxn modelId="{05D33EA8-9253-44FA-BA2E-716964B5B56A}" srcId="{4A44797D-6E96-4E06-B348-CBBF374AF4DC}" destId="{ADF1ADEF-C83B-4F89-AF8D-97AEC6C35F60}" srcOrd="1" destOrd="0" parTransId="{C115730E-4DD7-45A0-8580-53ABC2F4C015}" sibTransId="{69F60C28-F1CB-4049-8349-1EDA54BAB2B5}"/>
    <dgm:cxn modelId="{933760B1-BDD1-4675-AF1D-FC8BEC8F8485}" srcId="{7070CD9F-5694-427A-9795-0F5B688F660C}" destId="{4A44797D-6E96-4E06-B348-CBBF374AF4DC}" srcOrd="1" destOrd="0" parTransId="{C38DFF3B-359E-43C6-85F8-8B30CBE0F13A}" sibTransId="{16190856-D0E1-4F76-91D4-E39F7C631362}"/>
    <dgm:cxn modelId="{0F1461BB-5F2E-4D53-AFB1-A323D8BE0488}" type="presOf" srcId="{F3E5C508-ED5E-4C1A-9A0C-CF47D27315F7}" destId="{B70954B4-AB98-42EA-AACE-1F5A155A84B2}" srcOrd="0" destOrd="2" presId="urn:microsoft.com/office/officeart/2018/2/layout/IconLabelDescriptionList"/>
    <dgm:cxn modelId="{242BCCBE-BAF9-4F21-B985-C6797AAE0255}" type="presOf" srcId="{7070CD9F-5694-427A-9795-0F5B688F660C}" destId="{B4F48E01-733A-4829-A578-D818FACDD15C}" srcOrd="0" destOrd="0" presId="urn:microsoft.com/office/officeart/2018/2/layout/IconLabelDescriptionList"/>
    <dgm:cxn modelId="{112EE6D4-C74E-4A49-8C26-968F0D222F6D}" srcId="{4546F689-1D94-469F-A84E-B754634ED46A}" destId="{212B4E5E-2686-43BA-9344-0337D5F81D2C}" srcOrd="0" destOrd="0" parTransId="{B1310175-B814-42B5-8F93-CE04726AE6DE}" sibTransId="{083B355C-9FFA-4FB8-874D-0E1718B02233}"/>
    <dgm:cxn modelId="{63A174DA-64DA-45BA-8A6C-820D12115CD1}" type="presOf" srcId="{4546F689-1D94-469F-A84E-B754634ED46A}" destId="{9FB034DF-0541-40D1-B0D7-72A61F3C6872}" srcOrd="0" destOrd="0" presId="urn:microsoft.com/office/officeart/2018/2/layout/IconLabelDescriptionList"/>
    <dgm:cxn modelId="{C27916DE-64BE-4924-AE47-434CF219A21E}" srcId="{7070CD9F-5694-427A-9795-0F5B688F660C}" destId="{BBF5485A-315C-4537-9F70-673B120B4CB4}" srcOrd="0" destOrd="0" parTransId="{2C47EDA8-F239-4EE4-A6BA-EE914CA894C7}" sibTransId="{109A40E6-1BAA-4DB7-ABAE-8ED0A0ABFC07}"/>
    <dgm:cxn modelId="{FD37D833-CB98-4E69-A0A2-489EB234513D}" type="presParOf" srcId="{8E78E717-37DF-45FE-81D0-34CCEDB2FD63}" destId="{874C3C8D-1B67-4FE1-A653-FC79781CCC09}" srcOrd="0" destOrd="0" presId="urn:microsoft.com/office/officeart/2018/2/layout/IconLabelDescriptionList"/>
    <dgm:cxn modelId="{52089E18-D4B4-4AE8-A814-2927087527E8}" type="presParOf" srcId="{874C3C8D-1B67-4FE1-A653-FC79781CCC09}" destId="{1ABCF4B1-F37D-4B09-BB91-04BB762AAD06}" srcOrd="0" destOrd="0" presId="urn:microsoft.com/office/officeart/2018/2/layout/IconLabelDescriptionList"/>
    <dgm:cxn modelId="{19207BA7-1B6E-4068-9366-52C9C800F2BC}" type="presParOf" srcId="{874C3C8D-1B67-4FE1-A653-FC79781CCC09}" destId="{70DAD6BF-07FA-4D0B-9B5F-22C31E497456}" srcOrd="1" destOrd="0" presId="urn:microsoft.com/office/officeart/2018/2/layout/IconLabelDescriptionList"/>
    <dgm:cxn modelId="{64B63017-80BD-4FF3-B98A-CFC1497A8A8A}" type="presParOf" srcId="{874C3C8D-1B67-4FE1-A653-FC79781CCC09}" destId="{9FB034DF-0541-40D1-B0D7-72A61F3C6872}" srcOrd="2" destOrd="0" presId="urn:microsoft.com/office/officeart/2018/2/layout/IconLabelDescriptionList"/>
    <dgm:cxn modelId="{7C9FCB60-709E-42C0-AB7E-7B4852E3CCBF}" type="presParOf" srcId="{874C3C8D-1B67-4FE1-A653-FC79781CCC09}" destId="{175D75A1-590C-4C60-825C-32015C7B6941}" srcOrd="3" destOrd="0" presId="urn:microsoft.com/office/officeart/2018/2/layout/IconLabelDescriptionList"/>
    <dgm:cxn modelId="{980D2AE2-A2F4-4AC2-A425-964631FFF550}" type="presParOf" srcId="{874C3C8D-1B67-4FE1-A653-FC79781CCC09}" destId="{B70954B4-AB98-42EA-AACE-1F5A155A84B2}" srcOrd="4" destOrd="0" presId="urn:microsoft.com/office/officeart/2018/2/layout/IconLabelDescriptionList"/>
    <dgm:cxn modelId="{8E21D378-F5FE-4378-9DF8-78B8B4B6A4BA}" type="presParOf" srcId="{8E78E717-37DF-45FE-81D0-34CCEDB2FD63}" destId="{812BC609-508F-4F9D-9C88-44498CCCEA5B}" srcOrd="1" destOrd="0" presId="urn:microsoft.com/office/officeart/2018/2/layout/IconLabelDescriptionList"/>
    <dgm:cxn modelId="{E057C0E4-911E-4BF6-83F5-1366025363A5}" type="presParOf" srcId="{8E78E717-37DF-45FE-81D0-34CCEDB2FD63}" destId="{2A3F5CB5-D6F7-44D0-8776-70745A356129}" srcOrd="2" destOrd="0" presId="urn:microsoft.com/office/officeart/2018/2/layout/IconLabelDescriptionList"/>
    <dgm:cxn modelId="{8BFAF3DF-1C82-4240-B98D-CDD1E9D0564E}" type="presParOf" srcId="{2A3F5CB5-D6F7-44D0-8776-70745A356129}" destId="{4A82B59B-0644-4970-A750-367607C50721}" srcOrd="0" destOrd="0" presId="urn:microsoft.com/office/officeart/2018/2/layout/IconLabelDescriptionList"/>
    <dgm:cxn modelId="{14CF800A-2FE1-4527-AF62-E3F2E31229FD}" type="presParOf" srcId="{2A3F5CB5-D6F7-44D0-8776-70745A356129}" destId="{D25B0B26-1E52-4968-8B2E-5536382F0F06}" srcOrd="1" destOrd="0" presId="urn:microsoft.com/office/officeart/2018/2/layout/IconLabelDescriptionList"/>
    <dgm:cxn modelId="{C0858299-23DE-4BC4-A0B9-03354B544655}" type="presParOf" srcId="{2A3F5CB5-D6F7-44D0-8776-70745A356129}" destId="{B4F48E01-733A-4829-A578-D818FACDD15C}" srcOrd="2" destOrd="0" presId="urn:microsoft.com/office/officeart/2018/2/layout/IconLabelDescriptionList"/>
    <dgm:cxn modelId="{2C432C75-B2B5-4BAD-B55E-AB308C20B3AD}" type="presParOf" srcId="{2A3F5CB5-D6F7-44D0-8776-70745A356129}" destId="{A15F0EC6-AF2F-4C42-BFDC-0D813632D561}" srcOrd="3" destOrd="0" presId="urn:microsoft.com/office/officeart/2018/2/layout/IconLabelDescriptionList"/>
    <dgm:cxn modelId="{87A445D8-3E07-4E97-8814-E5F1C121D487}" type="presParOf" srcId="{2A3F5CB5-D6F7-44D0-8776-70745A356129}" destId="{F1173340-C6AC-4398-8AE8-B6414508796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5ECFC0-9884-4EF9-BEE4-248208739EF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B6A1B2-5650-4F0F-A882-A7E57F955F99}">
      <dgm:prSet/>
      <dgm:spPr/>
      <dgm:t>
        <a:bodyPr/>
        <a:lstStyle/>
        <a:p>
          <a:r>
            <a:rPr lang="cs-CZ"/>
            <a:t>Dokumenty a formality</a:t>
          </a:r>
          <a:endParaRPr lang="cs-CZ" dirty="0"/>
        </a:p>
      </dgm:t>
    </dgm:pt>
    <dgm:pt modelId="{3E6E7C77-E31D-4E87-AE68-FE683F6E0E37}" type="parTrans" cxnId="{BC59D752-6986-4297-8430-F558121DD050}">
      <dgm:prSet/>
      <dgm:spPr/>
      <dgm:t>
        <a:bodyPr/>
        <a:lstStyle/>
        <a:p>
          <a:endParaRPr lang="cs-CZ"/>
        </a:p>
      </dgm:t>
    </dgm:pt>
    <dgm:pt modelId="{DC87CE1C-B8AC-4CDF-AF39-2591971B1831}" type="sibTrans" cxnId="{BC59D752-6986-4297-8430-F558121DD050}">
      <dgm:prSet/>
      <dgm:spPr/>
      <dgm:t>
        <a:bodyPr/>
        <a:lstStyle/>
        <a:p>
          <a:endParaRPr lang="cs-CZ"/>
        </a:p>
      </dgm:t>
    </dgm:pt>
    <dgm:pt modelId="{E6170B8D-0DC7-4B83-BC29-F86A8F38BA0C}">
      <dgm:prSet/>
      <dgm:spPr/>
      <dgm:t>
        <a:bodyPr/>
        <a:lstStyle/>
        <a:p>
          <a:r>
            <a:rPr lang="cs-CZ" dirty="0"/>
            <a:t>Web UTB, Mezinárodní vztahy, sekce </a:t>
          </a:r>
          <a:r>
            <a:rPr lang="cs-CZ" dirty="0">
              <a:hlinkClick xmlns:r="http://schemas.openxmlformats.org/officeDocument/2006/relationships" r:id="rId1"/>
            </a:rPr>
            <a:t>Mobility zaměstnanců</a:t>
          </a:r>
          <a:endParaRPr lang="cs-CZ" dirty="0"/>
        </a:p>
      </dgm:t>
    </dgm:pt>
    <dgm:pt modelId="{F3861FDF-EE4A-42D8-8103-2F792BA5A5D1}" type="parTrans" cxnId="{73766B0B-B8BF-486A-B0A9-61B75BDB296E}">
      <dgm:prSet/>
      <dgm:spPr/>
      <dgm:t>
        <a:bodyPr/>
        <a:lstStyle/>
        <a:p>
          <a:endParaRPr lang="cs-CZ"/>
        </a:p>
      </dgm:t>
    </dgm:pt>
    <dgm:pt modelId="{B1227523-573E-4255-9DFD-9178AE3DA4CE}" type="sibTrans" cxnId="{73766B0B-B8BF-486A-B0A9-61B75BDB296E}">
      <dgm:prSet/>
      <dgm:spPr/>
      <dgm:t>
        <a:bodyPr/>
        <a:lstStyle/>
        <a:p>
          <a:endParaRPr lang="cs-CZ"/>
        </a:p>
      </dgm:t>
    </dgm:pt>
    <dgm:pt modelId="{6DC78007-FF55-408A-9E3B-C2492BFC01D1}">
      <dgm:prSet/>
      <dgm:spPr/>
      <dgm:t>
        <a:bodyPr/>
        <a:lstStyle/>
        <a:p>
          <a:r>
            <a:rPr lang="cs-CZ"/>
            <a:t>Směrnice rektora Mobility zaměstnanců UTB v rámci programu Erasmus+</a:t>
          </a:r>
          <a:endParaRPr lang="cs-CZ" dirty="0"/>
        </a:p>
      </dgm:t>
    </dgm:pt>
    <dgm:pt modelId="{66B391A0-DFC9-4C3E-9325-64F81B2E67D0}" type="parTrans" cxnId="{8E24E897-36E7-4B48-9F33-6DE1E8E48737}">
      <dgm:prSet/>
      <dgm:spPr/>
      <dgm:t>
        <a:bodyPr/>
        <a:lstStyle/>
        <a:p>
          <a:endParaRPr lang="cs-CZ"/>
        </a:p>
      </dgm:t>
    </dgm:pt>
    <dgm:pt modelId="{58E1CB2A-DE80-4A76-94C7-7385AC0581A9}" type="sibTrans" cxnId="{8E24E897-36E7-4B48-9F33-6DE1E8E48737}">
      <dgm:prSet/>
      <dgm:spPr/>
      <dgm:t>
        <a:bodyPr/>
        <a:lstStyle/>
        <a:p>
          <a:endParaRPr lang="cs-CZ"/>
        </a:p>
      </dgm:t>
    </dgm:pt>
    <dgm:pt modelId="{BC102146-41F3-4E84-AF93-C024214D93D2}">
      <dgm:prSet/>
      <dgm:spPr/>
      <dgm:t>
        <a:bodyPr/>
        <a:lstStyle/>
        <a:p>
          <a:r>
            <a:rPr lang="cs-CZ"/>
            <a:t>Praktické informace a tipy</a:t>
          </a:r>
          <a:endParaRPr lang="cs-CZ" dirty="0"/>
        </a:p>
      </dgm:t>
    </dgm:pt>
    <dgm:pt modelId="{D2302F45-BC71-4F0C-BD86-67D296AF8B68}" type="parTrans" cxnId="{78DF0EC0-9F55-4690-9A11-9A6FB9208309}">
      <dgm:prSet/>
      <dgm:spPr/>
      <dgm:t>
        <a:bodyPr/>
        <a:lstStyle/>
        <a:p>
          <a:endParaRPr lang="cs-CZ"/>
        </a:p>
      </dgm:t>
    </dgm:pt>
    <dgm:pt modelId="{FAEF5C61-9EAF-474E-9273-75DF20E53185}" type="sibTrans" cxnId="{78DF0EC0-9F55-4690-9A11-9A6FB9208309}">
      <dgm:prSet/>
      <dgm:spPr/>
      <dgm:t>
        <a:bodyPr/>
        <a:lstStyle/>
        <a:p>
          <a:endParaRPr lang="cs-CZ"/>
        </a:p>
      </dgm:t>
    </dgm:pt>
    <dgm:pt modelId="{FEFE63CB-1037-406B-A871-0D1113EA4E73}">
      <dgm:prSet/>
      <dgm:spPr/>
      <dgm:t>
        <a:bodyPr/>
        <a:lstStyle/>
        <a:p>
          <a:r>
            <a:rPr lang="cs-CZ" dirty="0">
              <a:hlinkClick xmlns:r="http://schemas.openxmlformats.org/officeDocument/2006/relationships" r:id="rId2"/>
            </a:rPr>
            <a:t>IMOTION</a:t>
          </a:r>
          <a:r>
            <a:rPr lang="cs-CZ" dirty="0"/>
            <a:t> – vyhledávač školení v programových zemích</a:t>
          </a:r>
        </a:p>
      </dgm:t>
    </dgm:pt>
    <dgm:pt modelId="{ADFA8427-35FE-4C22-B280-F562664963C5}" type="parTrans" cxnId="{4657B8F0-46E4-422C-B342-572774FCFF55}">
      <dgm:prSet/>
      <dgm:spPr/>
      <dgm:t>
        <a:bodyPr/>
        <a:lstStyle/>
        <a:p>
          <a:endParaRPr lang="cs-CZ"/>
        </a:p>
      </dgm:t>
    </dgm:pt>
    <dgm:pt modelId="{27A2E3B1-1747-409B-ADFA-23A683396DF3}" type="sibTrans" cxnId="{4657B8F0-46E4-422C-B342-572774FCFF55}">
      <dgm:prSet/>
      <dgm:spPr/>
      <dgm:t>
        <a:bodyPr/>
        <a:lstStyle/>
        <a:p>
          <a:endParaRPr lang="cs-CZ"/>
        </a:p>
      </dgm:t>
    </dgm:pt>
    <dgm:pt modelId="{75D9CE31-BB24-4BD2-A75D-741A80E31004}">
      <dgm:prSet/>
      <dgm:spPr/>
      <dgm:t>
        <a:bodyPr/>
        <a:lstStyle/>
        <a:p>
          <a:r>
            <a:rPr lang="cs-CZ"/>
            <a:t>Portál </a:t>
          </a:r>
          <a:r>
            <a:rPr lang="cs-CZ">
              <a:hlinkClick xmlns:r="http://schemas.openxmlformats.org/officeDocument/2006/relationships" r:id="rId3"/>
            </a:rPr>
            <a:t>xchange.utb.cz</a:t>
          </a:r>
          <a:endParaRPr lang="cs-CZ" dirty="0"/>
        </a:p>
      </dgm:t>
    </dgm:pt>
    <dgm:pt modelId="{A12E0493-A90C-43EB-8E77-5DBB04B28BEA}" type="parTrans" cxnId="{4EB426E1-0D40-471D-9D80-494195F0D591}">
      <dgm:prSet/>
      <dgm:spPr/>
      <dgm:t>
        <a:bodyPr/>
        <a:lstStyle/>
        <a:p>
          <a:endParaRPr lang="cs-CZ"/>
        </a:p>
      </dgm:t>
    </dgm:pt>
    <dgm:pt modelId="{27CDF8F7-CAB4-41D7-8D79-00072476D2DA}" type="sibTrans" cxnId="{4EB426E1-0D40-471D-9D80-494195F0D591}">
      <dgm:prSet/>
      <dgm:spPr/>
      <dgm:t>
        <a:bodyPr/>
        <a:lstStyle/>
        <a:p>
          <a:endParaRPr lang="cs-CZ"/>
        </a:p>
      </dgm:t>
    </dgm:pt>
    <dgm:pt modelId="{C21CB2B9-0164-4D6D-A7ED-E4B2C61870D6}">
      <dgm:prSet/>
      <dgm:spPr/>
      <dgm:t>
        <a:bodyPr/>
        <a:lstStyle/>
        <a:p>
          <a:endParaRPr lang="cs-CZ" dirty="0"/>
        </a:p>
      </dgm:t>
    </dgm:pt>
    <dgm:pt modelId="{432D7B1D-95C7-4A16-81FC-25DF23F53EC7}" type="parTrans" cxnId="{080F37DF-9692-4EE6-9AE3-8F4BB20CED66}">
      <dgm:prSet/>
      <dgm:spPr/>
      <dgm:t>
        <a:bodyPr/>
        <a:lstStyle/>
        <a:p>
          <a:endParaRPr lang="cs-CZ"/>
        </a:p>
      </dgm:t>
    </dgm:pt>
    <dgm:pt modelId="{CB0821F1-70D6-4D11-8FC8-FA7D2CD42BE6}" type="sibTrans" cxnId="{080F37DF-9692-4EE6-9AE3-8F4BB20CED66}">
      <dgm:prSet/>
      <dgm:spPr/>
      <dgm:t>
        <a:bodyPr/>
        <a:lstStyle/>
        <a:p>
          <a:endParaRPr lang="cs-CZ"/>
        </a:p>
      </dgm:t>
    </dgm:pt>
    <dgm:pt modelId="{29A26E2F-609C-4DC2-ABAF-AE413B2EC595}">
      <dgm:prSet/>
      <dgm:spPr/>
      <dgm:t>
        <a:bodyPr/>
        <a:lstStyle/>
        <a:p>
          <a:endParaRPr lang="cs-CZ" dirty="0"/>
        </a:p>
      </dgm:t>
    </dgm:pt>
    <dgm:pt modelId="{4362776B-DE6F-479F-A6CB-27FE2176A562}" type="parTrans" cxnId="{94A00E8B-DF67-42E5-913F-7645783CC159}">
      <dgm:prSet/>
      <dgm:spPr/>
      <dgm:t>
        <a:bodyPr/>
        <a:lstStyle/>
        <a:p>
          <a:endParaRPr lang="cs-CZ"/>
        </a:p>
      </dgm:t>
    </dgm:pt>
    <dgm:pt modelId="{6CE9897A-93C4-43ED-8A08-8F40764106BB}" type="sibTrans" cxnId="{94A00E8B-DF67-42E5-913F-7645783CC159}">
      <dgm:prSet/>
      <dgm:spPr/>
      <dgm:t>
        <a:bodyPr/>
        <a:lstStyle/>
        <a:p>
          <a:endParaRPr lang="cs-CZ"/>
        </a:p>
      </dgm:t>
    </dgm:pt>
    <dgm:pt modelId="{C2BB2FCF-14D5-42DC-999D-80DE02273BB1}">
      <dgm:prSet/>
      <dgm:spPr/>
      <dgm:t>
        <a:bodyPr/>
        <a:lstStyle/>
        <a:p>
          <a:r>
            <a:rPr lang="cs-CZ" dirty="0"/>
            <a:t>Web součásti</a:t>
          </a:r>
        </a:p>
      </dgm:t>
    </dgm:pt>
    <dgm:pt modelId="{89B91C1B-270E-4A1F-84A9-D16C891D3D54}" type="parTrans" cxnId="{C4EA8CB6-6905-4994-9EDA-79EDE509EBFA}">
      <dgm:prSet/>
      <dgm:spPr/>
      <dgm:t>
        <a:bodyPr/>
        <a:lstStyle/>
        <a:p>
          <a:endParaRPr lang="cs-CZ"/>
        </a:p>
      </dgm:t>
    </dgm:pt>
    <dgm:pt modelId="{DB5C3C9C-8AE5-4C07-A6D3-B20716EF5832}" type="sibTrans" cxnId="{C4EA8CB6-6905-4994-9EDA-79EDE509EBFA}">
      <dgm:prSet/>
      <dgm:spPr/>
      <dgm:t>
        <a:bodyPr/>
        <a:lstStyle/>
        <a:p>
          <a:endParaRPr lang="cs-CZ"/>
        </a:p>
      </dgm:t>
    </dgm:pt>
    <dgm:pt modelId="{4492035E-B979-4904-BAD3-0509BE36DEA3}">
      <dgm:prSet/>
      <dgm:spPr/>
      <dgm:t>
        <a:bodyPr/>
        <a:lstStyle/>
        <a:p>
          <a:r>
            <a:rPr lang="cs-CZ" dirty="0"/>
            <a:t>Fakultní koordinátoři</a:t>
          </a:r>
        </a:p>
      </dgm:t>
    </dgm:pt>
    <dgm:pt modelId="{02F0E8D3-1A3F-4AEB-AFD4-7E81BBDFDAF5}" type="parTrans" cxnId="{6953C551-B09B-4ED6-BF9E-E248FCEB20EE}">
      <dgm:prSet/>
      <dgm:spPr/>
      <dgm:t>
        <a:bodyPr/>
        <a:lstStyle/>
        <a:p>
          <a:endParaRPr lang="cs-CZ"/>
        </a:p>
      </dgm:t>
    </dgm:pt>
    <dgm:pt modelId="{C968F907-4C78-4B9E-8144-44BA0EB010C3}" type="sibTrans" cxnId="{6953C551-B09B-4ED6-BF9E-E248FCEB20EE}">
      <dgm:prSet/>
      <dgm:spPr/>
      <dgm:t>
        <a:bodyPr/>
        <a:lstStyle/>
        <a:p>
          <a:endParaRPr lang="cs-CZ"/>
        </a:p>
      </dgm:t>
    </dgm:pt>
    <dgm:pt modelId="{C721B30B-F01E-410B-B1CB-6FDA74004C6C}" type="pres">
      <dgm:prSet presAssocID="{EA5ECFC0-9884-4EF9-BEE4-248208739EF9}" presName="Name0" presStyleCnt="0">
        <dgm:presLayoutVars>
          <dgm:dir/>
          <dgm:animLvl val="lvl"/>
          <dgm:resizeHandles val="exact"/>
        </dgm:presLayoutVars>
      </dgm:prSet>
      <dgm:spPr/>
    </dgm:pt>
    <dgm:pt modelId="{73E99245-3ABE-4999-8F63-9C8A4C536BD2}" type="pres">
      <dgm:prSet presAssocID="{73B6A1B2-5650-4F0F-A882-A7E57F955F99}" presName="linNode" presStyleCnt="0"/>
      <dgm:spPr/>
    </dgm:pt>
    <dgm:pt modelId="{A226446F-D416-4F68-B0EC-685F7368ABA7}" type="pres">
      <dgm:prSet presAssocID="{73B6A1B2-5650-4F0F-A882-A7E57F955F9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5CEB987-E54A-44DA-97C3-DE54228B2309}" type="pres">
      <dgm:prSet presAssocID="{73B6A1B2-5650-4F0F-A882-A7E57F955F99}" presName="descendantText" presStyleLbl="alignAccFollowNode1" presStyleIdx="0" presStyleCnt="2">
        <dgm:presLayoutVars>
          <dgm:bulletEnabled val="1"/>
        </dgm:presLayoutVars>
      </dgm:prSet>
      <dgm:spPr/>
    </dgm:pt>
    <dgm:pt modelId="{6EDE4DFD-AF9E-4DAA-AA27-4BDC45742DC3}" type="pres">
      <dgm:prSet presAssocID="{DC87CE1C-B8AC-4CDF-AF39-2591971B1831}" presName="sp" presStyleCnt="0"/>
      <dgm:spPr/>
    </dgm:pt>
    <dgm:pt modelId="{8CC813AF-971D-4DDA-A0D2-3ABADDC95EDD}" type="pres">
      <dgm:prSet presAssocID="{BC102146-41F3-4E84-AF93-C024214D93D2}" presName="linNode" presStyleCnt="0"/>
      <dgm:spPr/>
    </dgm:pt>
    <dgm:pt modelId="{CE324EF2-92CE-4E20-9D5C-D1205A6C3102}" type="pres">
      <dgm:prSet presAssocID="{BC102146-41F3-4E84-AF93-C024214D93D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47D3E4C-43AA-4CAA-A3EB-557B52DDB9B8}" type="pres">
      <dgm:prSet presAssocID="{BC102146-41F3-4E84-AF93-C024214D93D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3766B0B-B8BF-486A-B0A9-61B75BDB296E}" srcId="{73B6A1B2-5650-4F0F-A882-A7E57F955F99}" destId="{E6170B8D-0DC7-4B83-BC29-F86A8F38BA0C}" srcOrd="0" destOrd="0" parTransId="{F3861FDF-EE4A-42D8-8103-2F792BA5A5D1}" sibTransId="{B1227523-573E-4255-9DFD-9178AE3DA4CE}"/>
    <dgm:cxn modelId="{12F5CF0E-5AA6-4BF1-AC2E-B3795E23EE29}" type="presOf" srcId="{C21CB2B9-0164-4D6D-A7ED-E4B2C61870D6}" destId="{45CEB987-E54A-44DA-97C3-DE54228B2309}" srcOrd="0" destOrd="2" presId="urn:microsoft.com/office/officeart/2005/8/layout/vList5"/>
    <dgm:cxn modelId="{E7D99C27-FB08-41C7-A5B9-53DF9B858DEC}" type="presOf" srcId="{FEFE63CB-1037-406B-A871-0D1113EA4E73}" destId="{147D3E4C-43AA-4CAA-A3EB-557B52DDB9B8}" srcOrd="0" destOrd="0" presId="urn:microsoft.com/office/officeart/2005/8/layout/vList5"/>
    <dgm:cxn modelId="{65D8CE36-2E4F-4EED-9EC8-74A41712BA9F}" type="presOf" srcId="{C2BB2FCF-14D5-42DC-999D-80DE02273BB1}" destId="{45CEB987-E54A-44DA-97C3-DE54228B2309}" srcOrd="0" destOrd="1" presId="urn:microsoft.com/office/officeart/2005/8/layout/vList5"/>
    <dgm:cxn modelId="{2B8FE438-F051-49EE-915E-83F3CD4314BB}" type="presOf" srcId="{4492035E-B979-4904-BAD3-0509BE36DEA3}" destId="{147D3E4C-43AA-4CAA-A3EB-557B52DDB9B8}" srcOrd="0" destOrd="1" presId="urn:microsoft.com/office/officeart/2005/8/layout/vList5"/>
    <dgm:cxn modelId="{296C5563-0A6F-4C77-B844-B839C2F6F778}" type="presOf" srcId="{29A26E2F-609C-4DC2-ABAF-AE413B2EC595}" destId="{147D3E4C-43AA-4CAA-A3EB-557B52DDB9B8}" srcOrd="0" destOrd="2" presId="urn:microsoft.com/office/officeart/2005/8/layout/vList5"/>
    <dgm:cxn modelId="{2BB06C50-0F19-49DE-9ED6-F59B7E9D4778}" type="presOf" srcId="{BC102146-41F3-4E84-AF93-C024214D93D2}" destId="{CE324EF2-92CE-4E20-9D5C-D1205A6C3102}" srcOrd="0" destOrd="0" presId="urn:microsoft.com/office/officeart/2005/8/layout/vList5"/>
    <dgm:cxn modelId="{6953C551-B09B-4ED6-BF9E-E248FCEB20EE}" srcId="{BC102146-41F3-4E84-AF93-C024214D93D2}" destId="{4492035E-B979-4904-BAD3-0509BE36DEA3}" srcOrd="1" destOrd="0" parTransId="{02F0E8D3-1A3F-4AEB-AFD4-7E81BBDFDAF5}" sibTransId="{C968F907-4C78-4B9E-8144-44BA0EB010C3}"/>
    <dgm:cxn modelId="{7CA10272-12E4-48CE-AC2C-41EDAF7BDE43}" type="presOf" srcId="{73B6A1B2-5650-4F0F-A882-A7E57F955F99}" destId="{A226446F-D416-4F68-B0EC-685F7368ABA7}" srcOrd="0" destOrd="0" presId="urn:microsoft.com/office/officeart/2005/8/layout/vList5"/>
    <dgm:cxn modelId="{3B513452-D354-450C-9ED1-ED4E3BFBDE91}" type="presOf" srcId="{E6170B8D-0DC7-4B83-BC29-F86A8F38BA0C}" destId="{45CEB987-E54A-44DA-97C3-DE54228B2309}" srcOrd="0" destOrd="0" presId="urn:microsoft.com/office/officeart/2005/8/layout/vList5"/>
    <dgm:cxn modelId="{BC59D752-6986-4297-8430-F558121DD050}" srcId="{EA5ECFC0-9884-4EF9-BEE4-248208739EF9}" destId="{73B6A1B2-5650-4F0F-A882-A7E57F955F99}" srcOrd="0" destOrd="0" parTransId="{3E6E7C77-E31D-4E87-AE68-FE683F6E0E37}" sibTransId="{DC87CE1C-B8AC-4CDF-AF39-2591971B1831}"/>
    <dgm:cxn modelId="{EFAB3377-63CC-4E3C-81FC-B55F466BBDBA}" type="presOf" srcId="{75D9CE31-BB24-4BD2-A75D-741A80E31004}" destId="{147D3E4C-43AA-4CAA-A3EB-557B52DDB9B8}" srcOrd="0" destOrd="3" presId="urn:microsoft.com/office/officeart/2005/8/layout/vList5"/>
    <dgm:cxn modelId="{79197B86-A58F-4050-90B7-B16C174ABF4D}" type="presOf" srcId="{EA5ECFC0-9884-4EF9-BEE4-248208739EF9}" destId="{C721B30B-F01E-410B-B1CB-6FDA74004C6C}" srcOrd="0" destOrd="0" presId="urn:microsoft.com/office/officeart/2005/8/layout/vList5"/>
    <dgm:cxn modelId="{94A00E8B-DF67-42E5-913F-7645783CC159}" srcId="{BC102146-41F3-4E84-AF93-C024214D93D2}" destId="{29A26E2F-609C-4DC2-ABAF-AE413B2EC595}" srcOrd="2" destOrd="0" parTransId="{4362776B-DE6F-479F-A6CB-27FE2176A562}" sibTransId="{6CE9897A-93C4-43ED-8A08-8F40764106BB}"/>
    <dgm:cxn modelId="{8E24E897-36E7-4B48-9F33-6DE1E8E48737}" srcId="{73B6A1B2-5650-4F0F-A882-A7E57F955F99}" destId="{6DC78007-FF55-408A-9E3B-C2492BFC01D1}" srcOrd="3" destOrd="0" parTransId="{66B391A0-DFC9-4C3E-9325-64F81B2E67D0}" sibTransId="{58E1CB2A-DE80-4A76-94C7-7385AC0581A9}"/>
    <dgm:cxn modelId="{771478B2-DE9A-4947-804F-FB6A219A00BA}" type="presOf" srcId="{6DC78007-FF55-408A-9E3B-C2492BFC01D1}" destId="{45CEB987-E54A-44DA-97C3-DE54228B2309}" srcOrd="0" destOrd="3" presId="urn:microsoft.com/office/officeart/2005/8/layout/vList5"/>
    <dgm:cxn modelId="{C4EA8CB6-6905-4994-9EDA-79EDE509EBFA}" srcId="{73B6A1B2-5650-4F0F-A882-A7E57F955F99}" destId="{C2BB2FCF-14D5-42DC-999D-80DE02273BB1}" srcOrd="1" destOrd="0" parTransId="{89B91C1B-270E-4A1F-84A9-D16C891D3D54}" sibTransId="{DB5C3C9C-8AE5-4C07-A6D3-B20716EF5832}"/>
    <dgm:cxn modelId="{78DF0EC0-9F55-4690-9A11-9A6FB9208309}" srcId="{EA5ECFC0-9884-4EF9-BEE4-248208739EF9}" destId="{BC102146-41F3-4E84-AF93-C024214D93D2}" srcOrd="1" destOrd="0" parTransId="{D2302F45-BC71-4F0C-BD86-67D296AF8B68}" sibTransId="{FAEF5C61-9EAF-474E-9273-75DF20E53185}"/>
    <dgm:cxn modelId="{080F37DF-9692-4EE6-9AE3-8F4BB20CED66}" srcId="{73B6A1B2-5650-4F0F-A882-A7E57F955F99}" destId="{C21CB2B9-0164-4D6D-A7ED-E4B2C61870D6}" srcOrd="2" destOrd="0" parTransId="{432D7B1D-95C7-4A16-81FC-25DF23F53EC7}" sibTransId="{CB0821F1-70D6-4D11-8FC8-FA7D2CD42BE6}"/>
    <dgm:cxn modelId="{4EB426E1-0D40-471D-9D80-494195F0D591}" srcId="{BC102146-41F3-4E84-AF93-C024214D93D2}" destId="{75D9CE31-BB24-4BD2-A75D-741A80E31004}" srcOrd="3" destOrd="0" parTransId="{A12E0493-A90C-43EB-8E77-5DBB04B28BEA}" sibTransId="{27CDF8F7-CAB4-41D7-8D79-00072476D2DA}"/>
    <dgm:cxn modelId="{4657B8F0-46E4-422C-B342-572774FCFF55}" srcId="{BC102146-41F3-4E84-AF93-C024214D93D2}" destId="{FEFE63CB-1037-406B-A871-0D1113EA4E73}" srcOrd="0" destOrd="0" parTransId="{ADFA8427-35FE-4C22-B280-F562664963C5}" sibTransId="{27A2E3B1-1747-409B-ADFA-23A683396DF3}"/>
    <dgm:cxn modelId="{5B8F1A28-E022-41FD-B0EB-42D261540F28}" type="presParOf" srcId="{C721B30B-F01E-410B-B1CB-6FDA74004C6C}" destId="{73E99245-3ABE-4999-8F63-9C8A4C536BD2}" srcOrd="0" destOrd="0" presId="urn:microsoft.com/office/officeart/2005/8/layout/vList5"/>
    <dgm:cxn modelId="{BEE062E8-42E1-4BE1-B16F-B663DA945F23}" type="presParOf" srcId="{73E99245-3ABE-4999-8F63-9C8A4C536BD2}" destId="{A226446F-D416-4F68-B0EC-685F7368ABA7}" srcOrd="0" destOrd="0" presId="urn:microsoft.com/office/officeart/2005/8/layout/vList5"/>
    <dgm:cxn modelId="{D0397360-E948-4DAC-86C5-992894957E36}" type="presParOf" srcId="{73E99245-3ABE-4999-8F63-9C8A4C536BD2}" destId="{45CEB987-E54A-44DA-97C3-DE54228B2309}" srcOrd="1" destOrd="0" presId="urn:microsoft.com/office/officeart/2005/8/layout/vList5"/>
    <dgm:cxn modelId="{538DAF6A-4F72-4136-BFDF-469206BB5228}" type="presParOf" srcId="{C721B30B-F01E-410B-B1CB-6FDA74004C6C}" destId="{6EDE4DFD-AF9E-4DAA-AA27-4BDC45742DC3}" srcOrd="1" destOrd="0" presId="urn:microsoft.com/office/officeart/2005/8/layout/vList5"/>
    <dgm:cxn modelId="{AA385083-19F2-4E62-800E-1AC3843AA684}" type="presParOf" srcId="{C721B30B-F01E-410B-B1CB-6FDA74004C6C}" destId="{8CC813AF-971D-4DDA-A0D2-3ABADDC95EDD}" srcOrd="2" destOrd="0" presId="urn:microsoft.com/office/officeart/2005/8/layout/vList5"/>
    <dgm:cxn modelId="{DFD74773-332E-4806-BA41-102D0D534C15}" type="presParOf" srcId="{8CC813AF-971D-4DDA-A0D2-3ABADDC95EDD}" destId="{CE324EF2-92CE-4E20-9D5C-D1205A6C3102}" srcOrd="0" destOrd="0" presId="urn:microsoft.com/office/officeart/2005/8/layout/vList5"/>
    <dgm:cxn modelId="{C7A0B5F3-5B66-4CCF-B188-0E6580C025FA}" type="presParOf" srcId="{8CC813AF-971D-4DDA-A0D2-3ABADDC95EDD}" destId="{147D3E4C-43AA-4CAA-A3EB-557B52DDB9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B16D2D-DA39-40EB-951D-D47FE866DFD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42F05D-7815-45D6-B184-2C5097CFE898}">
      <dgm:prSet/>
      <dgm:spPr/>
      <dgm:t>
        <a:bodyPr/>
        <a:lstStyle/>
        <a:p>
          <a:r>
            <a:rPr lang="cs-CZ" dirty="0"/>
            <a:t>Největší evropský program pro mobility studentů a zaměstnanců VŠ z/do třetích zemí nepřidružených k programu</a:t>
          </a:r>
          <a:endParaRPr lang="en-US" dirty="0"/>
        </a:p>
      </dgm:t>
    </dgm:pt>
    <dgm:pt modelId="{0FEC648D-0D76-4E01-8CAC-B965937EEBAB}" type="parTrans" cxnId="{252F0647-433F-49CE-B8EE-DF24E837F347}">
      <dgm:prSet/>
      <dgm:spPr/>
      <dgm:t>
        <a:bodyPr/>
        <a:lstStyle/>
        <a:p>
          <a:endParaRPr lang="en-US"/>
        </a:p>
      </dgm:t>
    </dgm:pt>
    <dgm:pt modelId="{1E1F8E78-E489-4586-943C-14A295C50E33}" type="sibTrans" cxnId="{252F0647-433F-49CE-B8EE-DF24E837F347}">
      <dgm:prSet/>
      <dgm:spPr/>
      <dgm:t>
        <a:bodyPr/>
        <a:lstStyle/>
        <a:p>
          <a:endParaRPr lang="en-US"/>
        </a:p>
      </dgm:t>
    </dgm:pt>
    <dgm:pt modelId="{4979D87E-1564-497A-ABAA-B54993833FA7}">
      <dgm:prSet/>
      <dgm:spPr/>
      <dgm:t>
        <a:bodyPr/>
        <a:lstStyle/>
        <a:p>
          <a:r>
            <a:rPr lang="cs-CZ" dirty="0"/>
            <a:t>Přes proděkany pro mezinárodní vztahy jsou na MO zasílány podklady pro kompletaci projektové žádosti:</a:t>
          </a:r>
          <a:endParaRPr lang="en-US" dirty="0"/>
        </a:p>
      </dgm:t>
    </dgm:pt>
    <dgm:pt modelId="{34B33B70-F50B-4297-A13B-8376DB89CEA8}" type="parTrans" cxnId="{00DE9927-7325-4CCC-B3C9-5F4C9E37C1E4}">
      <dgm:prSet/>
      <dgm:spPr/>
      <dgm:t>
        <a:bodyPr/>
        <a:lstStyle/>
        <a:p>
          <a:endParaRPr lang="en-US"/>
        </a:p>
      </dgm:t>
    </dgm:pt>
    <dgm:pt modelId="{91CA5A01-4C90-49CF-86E7-72178EADFAA6}" type="sibTrans" cxnId="{00DE9927-7325-4CCC-B3C9-5F4C9E37C1E4}">
      <dgm:prSet/>
      <dgm:spPr/>
      <dgm:t>
        <a:bodyPr/>
        <a:lstStyle/>
        <a:p>
          <a:endParaRPr lang="en-US"/>
        </a:p>
      </dgm:t>
    </dgm:pt>
    <dgm:pt modelId="{FA13DD5F-6423-46BA-9E3B-0454F14B63C0}">
      <dgm:prSet/>
      <dgm:spPr/>
      <dgm:t>
        <a:bodyPr/>
        <a:lstStyle/>
        <a:p>
          <a:r>
            <a:rPr lang="cs-CZ" dirty="0"/>
            <a:t>Zaměřeno na konkrétní zahraniční VŠ dle strategie internacionalizace</a:t>
          </a:r>
          <a:endParaRPr lang="en-US" dirty="0"/>
        </a:p>
      </dgm:t>
    </dgm:pt>
    <dgm:pt modelId="{4F5B2A19-2B6A-487F-9956-84E4AC638D07}" type="parTrans" cxnId="{07B7E86D-B4FE-4F81-9F4E-743A5F386532}">
      <dgm:prSet/>
      <dgm:spPr/>
      <dgm:t>
        <a:bodyPr/>
        <a:lstStyle/>
        <a:p>
          <a:endParaRPr lang="en-US"/>
        </a:p>
      </dgm:t>
    </dgm:pt>
    <dgm:pt modelId="{FA2E9B1D-3325-471D-A0E8-BD0845B4B7D2}" type="sibTrans" cxnId="{07B7E86D-B4FE-4F81-9F4E-743A5F386532}">
      <dgm:prSet/>
      <dgm:spPr/>
      <dgm:t>
        <a:bodyPr/>
        <a:lstStyle/>
        <a:p>
          <a:endParaRPr lang="en-US"/>
        </a:p>
      </dgm:t>
    </dgm:pt>
    <dgm:pt modelId="{1252090F-1E30-4889-B31A-D0044F86DF41}">
      <dgm:prSet/>
      <dgm:spPr/>
      <dgm:t>
        <a:bodyPr/>
        <a:lstStyle/>
        <a:p>
          <a:r>
            <a:rPr lang="cs-CZ"/>
            <a:t>Odkazující na dřívější spolupráci</a:t>
          </a:r>
          <a:endParaRPr lang="en-US"/>
        </a:p>
      </dgm:t>
    </dgm:pt>
    <dgm:pt modelId="{1B07497E-B407-4314-B912-C10D2360FBCA}" type="parTrans" cxnId="{0658FF1B-FF19-4BBE-AD3A-0B2DB6AD2949}">
      <dgm:prSet/>
      <dgm:spPr/>
      <dgm:t>
        <a:bodyPr/>
        <a:lstStyle/>
        <a:p>
          <a:endParaRPr lang="en-US"/>
        </a:p>
      </dgm:t>
    </dgm:pt>
    <dgm:pt modelId="{366F71A2-D6DA-489F-BE43-1F93D9DF3120}" type="sibTrans" cxnId="{0658FF1B-FF19-4BBE-AD3A-0B2DB6AD2949}">
      <dgm:prSet/>
      <dgm:spPr/>
      <dgm:t>
        <a:bodyPr/>
        <a:lstStyle/>
        <a:p>
          <a:endParaRPr lang="en-US"/>
        </a:p>
      </dgm:t>
    </dgm:pt>
    <dgm:pt modelId="{AFBA3371-DDFB-4ADB-965B-27499005958C}">
      <dgm:prSet/>
      <dgm:spPr/>
      <dgm:t>
        <a:bodyPr/>
        <a:lstStyle/>
        <a:p>
          <a:r>
            <a:rPr lang="cs-CZ" dirty="0"/>
            <a:t>Specifikující budoucí kooperaci a výstupy s dopadem od lokální až po mezinárodní úroveň jak na straně UTB, tak i zahraničního partnera</a:t>
          </a:r>
          <a:endParaRPr lang="en-US" dirty="0"/>
        </a:p>
      </dgm:t>
    </dgm:pt>
    <dgm:pt modelId="{5766CE83-C302-4FF8-831C-8D0FFC116830}" type="parTrans" cxnId="{C7658677-EF96-4656-B0C6-046E1F239F06}">
      <dgm:prSet/>
      <dgm:spPr/>
      <dgm:t>
        <a:bodyPr/>
        <a:lstStyle/>
        <a:p>
          <a:endParaRPr lang="en-US"/>
        </a:p>
      </dgm:t>
    </dgm:pt>
    <dgm:pt modelId="{8776D9F9-C68F-4A43-9D08-C3C979D4C70E}" type="sibTrans" cxnId="{C7658677-EF96-4656-B0C6-046E1F239F06}">
      <dgm:prSet/>
      <dgm:spPr/>
      <dgm:t>
        <a:bodyPr/>
        <a:lstStyle/>
        <a:p>
          <a:endParaRPr lang="en-US"/>
        </a:p>
      </dgm:t>
    </dgm:pt>
    <dgm:pt modelId="{7140E446-13A2-4515-BFE7-EF3BBFE9D359}">
      <dgm:prSet/>
      <dgm:spPr/>
      <dgm:t>
        <a:bodyPr/>
        <a:lstStyle/>
        <a:p>
          <a:r>
            <a:rPr lang="cs-CZ" dirty="0"/>
            <a:t>Naplánované mobility studentů a zaměstnanců (pozor na omezení dle ODA)</a:t>
          </a:r>
          <a:endParaRPr lang="en-US" dirty="0"/>
        </a:p>
      </dgm:t>
    </dgm:pt>
    <dgm:pt modelId="{2825CBC9-61A0-4E67-8312-26E87C9E2F85}" type="parTrans" cxnId="{75AE7A98-805B-4930-8C0C-FB5B8EE269E1}">
      <dgm:prSet/>
      <dgm:spPr/>
      <dgm:t>
        <a:bodyPr/>
        <a:lstStyle/>
        <a:p>
          <a:endParaRPr lang="en-US"/>
        </a:p>
      </dgm:t>
    </dgm:pt>
    <dgm:pt modelId="{8D8A29A4-787E-4ADD-A3CE-8DCCACA4EAD6}" type="sibTrans" cxnId="{75AE7A98-805B-4930-8C0C-FB5B8EE269E1}">
      <dgm:prSet/>
      <dgm:spPr/>
      <dgm:t>
        <a:bodyPr/>
        <a:lstStyle/>
        <a:p>
          <a:endParaRPr lang="en-US"/>
        </a:p>
      </dgm:t>
    </dgm:pt>
    <dgm:pt modelId="{D05413F0-138A-4FA8-97C3-3E67EA20DFD5}" type="pres">
      <dgm:prSet presAssocID="{6AB16D2D-DA39-40EB-951D-D47FE866DFD0}" presName="linear" presStyleCnt="0">
        <dgm:presLayoutVars>
          <dgm:animLvl val="lvl"/>
          <dgm:resizeHandles val="exact"/>
        </dgm:presLayoutVars>
      </dgm:prSet>
      <dgm:spPr/>
    </dgm:pt>
    <dgm:pt modelId="{45506EF2-C574-49C5-8FC5-5FC3C6C0527F}" type="pres">
      <dgm:prSet presAssocID="{3A42F05D-7815-45D6-B184-2C5097CFE89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2F639FE-6201-4D21-9421-8B4CA6FC2F9C}" type="pres">
      <dgm:prSet presAssocID="{1E1F8E78-E489-4586-943C-14A295C50E33}" presName="spacer" presStyleCnt="0"/>
      <dgm:spPr/>
    </dgm:pt>
    <dgm:pt modelId="{1B23EEB2-458F-46CC-AF59-4C583B8BDA6A}" type="pres">
      <dgm:prSet presAssocID="{4979D87E-1564-497A-ABAA-B54993833FA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1BC5BBF-F877-48CB-9745-3443190657FF}" type="pres">
      <dgm:prSet presAssocID="{4979D87E-1564-497A-ABAA-B54993833FA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658FF1B-FF19-4BBE-AD3A-0B2DB6AD2949}" srcId="{4979D87E-1564-497A-ABAA-B54993833FA7}" destId="{1252090F-1E30-4889-B31A-D0044F86DF41}" srcOrd="1" destOrd="0" parTransId="{1B07497E-B407-4314-B912-C10D2360FBCA}" sibTransId="{366F71A2-D6DA-489F-BE43-1F93D9DF3120}"/>
    <dgm:cxn modelId="{A6C12D1F-EF8B-4213-870A-253B7B57842E}" type="presOf" srcId="{6AB16D2D-DA39-40EB-951D-D47FE866DFD0}" destId="{D05413F0-138A-4FA8-97C3-3E67EA20DFD5}" srcOrd="0" destOrd="0" presId="urn:microsoft.com/office/officeart/2005/8/layout/vList2"/>
    <dgm:cxn modelId="{00DE9927-7325-4CCC-B3C9-5F4C9E37C1E4}" srcId="{6AB16D2D-DA39-40EB-951D-D47FE866DFD0}" destId="{4979D87E-1564-497A-ABAA-B54993833FA7}" srcOrd="1" destOrd="0" parTransId="{34B33B70-F50B-4297-A13B-8376DB89CEA8}" sibTransId="{91CA5A01-4C90-49CF-86E7-72178EADFAA6}"/>
    <dgm:cxn modelId="{E266F937-4EB6-4C84-8456-B245CE204691}" type="presOf" srcId="{AFBA3371-DDFB-4ADB-965B-27499005958C}" destId="{51BC5BBF-F877-48CB-9745-3443190657FF}" srcOrd="0" destOrd="2" presId="urn:microsoft.com/office/officeart/2005/8/layout/vList2"/>
    <dgm:cxn modelId="{252F0647-433F-49CE-B8EE-DF24E837F347}" srcId="{6AB16D2D-DA39-40EB-951D-D47FE866DFD0}" destId="{3A42F05D-7815-45D6-B184-2C5097CFE898}" srcOrd="0" destOrd="0" parTransId="{0FEC648D-0D76-4E01-8CAC-B965937EEBAB}" sibTransId="{1E1F8E78-E489-4586-943C-14A295C50E33}"/>
    <dgm:cxn modelId="{4D9F354A-CB9F-42B9-A051-98B6129674DD}" type="presOf" srcId="{3A42F05D-7815-45D6-B184-2C5097CFE898}" destId="{45506EF2-C574-49C5-8FC5-5FC3C6C0527F}" srcOrd="0" destOrd="0" presId="urn:microsoft.com/office/officeart/2005/8/layout/vList2"/>
    <dgm:cxn modelId="{07B7E86D-B4FE-4F81-9F4E-743A5F386532}" srcId="{4979D87E-1564-497A-ABAA-B54993833FA7}" destId="{FA13DD5F-6423-46BA-9E3B-0454F14B63C0}" srcOrd="0" destOrd="0" parTransId="{4F5B2A19-2B6A-487F-9956-84E4AC638D07}" sibTransId="{FA2E9B1D-3325-471D-A0E8-BD0845B4B7D2}"/>
    <dgm:cxn modelId="{C7658677-EF96-4656-B0C6-046E1F239F06}" srcId="{4979D87E-1564-497A-ABAA-B54993833FA7}" destId="{AFBA3371-DDFB-4ADB-965B-27499005958C}" srcOrd="2" destOrd="0" parTransId="{5766CE83-C302-4FF8-831C-8D0FFC116830}" sibTransId="{8776D9F9-C68F-4A43-9D08-C3C979D4C70E}"/>
    <dgm:cxn modelId="{D90BA579-17C0-47AE-8E6A-2BC6D6BE4788}" type="presOf" srcId="{4979D87E-1564-497A-ABAA-B54993833FA7}" destId="{1B23EEB2-458F-46CC-AF59-4C583B8BDA6A}" srcOrd="0" destOrd="0" presId="urn:microsoft.com/office/officeart/2005/8/layout/vList2"/>
    <dgm:cxn modelId="{75AE7A98-805B-4930-8C0C-FB5B8EE269E1}" srcId="{4979D87E-1564-497A-ABAA-B54993833FA7}" destId="{7140E446-13A2-4515-BFE7-EF3BBFE9D359}" srcOrd="3" destOrd="0" parTransId="{2825CBC9-61A0-4E67-8312-26E87C9E2F85}" sibTransId="{8D8A29A4-787E-4ADD-A3CE-8DCCACA4EAD6}"/>
    <dgm:cxn modelId="{9C6D99AD-F08D-4123-A414-45AD65825D75}" type="presOf" srcId="{FA13DD5F-6423-46BA-9E3B-0454F14B63C0}" destId="{51BC5BBF-F877-48CB-9745-3443190657FF}" srcOrd="0" destOrd="0" presId="urn:microsoft.com/office/officeart/2005/8/layout/vList2"/>
    <dgm:cxn modelId="{21C670D7-00C3-4DC3-A221-0B5160682979}" type="presOf" srcId="{1252090F-1E30-4889-B31A-D0044F86DF41}" destId="{51BC5BBF-F877-48CB-9745-3443190657FF}" srcOrd="0" destOrd="1" presId="urn:microsoft.com/office/officeart/2005/8/layout/vList2"/>
    <dgm:cxn modelId="{F3F1E3DC-5544-4630-8269-81332B3780C2}" type="presOf" srcId="{7140E446-13A2-4515-BFE7-EF3BBFE9D359}" destId="{51BC5BBF-F877-48CB-9745-3443190657FF}" srcOrd="0" destOrd="3" presId="urn:microsoft.com/office/officeart/2005/8/layout/vList2"/>
    <dgm:cxn modelId="{8B39F11F-9DCC-468D-BE47-18BD079F3D3C}" type="presParOf" srcId="{D05413F0-138A-4FA8-97C3-3E67EA20DFD5}" destId="{45506EF2-C574-49C5-8FC5-5FC3C6C0527F}" srcOrd="0" destOrd="0" presId="urn:microsoft.com/office/officeart/2005/8/layout/vList2"/>
    <dgm:cxn modelId="{360217ED-F58C-480D-8638-D9B96289079E}" type="presParOf" srcId="{D05413F0-138A-4FA8-97C3-3E67EA20DFD5}" destId="{C2F639FE-6201-4D21-9421-8B4CA6FC2F9C}" srcOrd="1" destOrd="0" presId="urn:microsoft.com/office/officeart/2005/8/layout/vList2"/>
    <dgm:cxn modelId="{8B9BC7E5-2F02-4217-87E5-759C47F00D68}" type="presParOf" srcId="{D05413F0-138A-4FA8-97C3-3E67EA20DFD5}" destId="{1B23EEB2-458F-46CC-AF59-4C583B8BDA6A}" srcOrd="2" destOrd="0" presId="urn:microsoft.com/office/officeart/2005/8/layout/vList2"/>
    <dgm:cxn modelId="{C31CF026-77BF-41CC-ACCD-5DE4349308F7}" type="presParOf" srcId="{D05413F0-138A-4FA8-97C3-3E67EA20DFD5}" destId="{51BC5BBF-F877-48CB-9745-3443190657F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1218C-60EF-443D-8A52-37DE913D71B6}">
      <dsp:nvSpPr>
        <dsp:cNvPr id="0" name=""/>
        <dsp:cNvSpPr/>
      </dsp:nvSpPr>
      <dsp:spPr>
        <a:xfrm>
          <a:off x="0" y="16079"/>
          <a:ext cx="5811128" cy="1064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Osobní a profesní rozvoj</a:t>
          </a:r>
          <a:endParaRPr lang="en-US" sz="2800" kern="1200"/>
        </a:p>
      </dsp:txBody>
      <dsp:txXfrm>
        <a:off x="51974" y="68053"/>
        <a:ext cx="5707180" cy="960752"/>
      </dsp:txXfrm>
    </dsp:sp>
    <dsp:sp modelId="{2646AA2F-884C-43F0-8F86-3EF56D1260B8}">
      <dsp:nvSpPr>
        <dsp:cNvPr id="0" name=""/>
        <dsp:cNvSpPr/>
      </dsp:nvSpPr>
      <dsp:spPr>
        <a:xfrm>
          <a:off x="0" y="1161419"/>
          <a:ext cx="5811128" cy="106470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Rozšiřování sítě pracovních kontaktů</a:t>
          </a:r>
          <a:endParaRPr lang="en-US" sz="2800" kern="1200"/>
        </a:p>
      </dsp:txBody>
      <dsp:txXfrm>
        <a:off x="51974" y="1213393"/>
        <a:ext cx="5707180" cy="960752"/>
      </dsp:txXfrm>
    </dsp:sp>
    <dsp:sp modelId="{1AE3F086-CDB0-4BF0-9955-7D28A1F84FDB}">
      <dsp:nvSpPr>
        <dsp:cNvPr id="0" name=""/>
        <dsp:cNvSpPr/>
      </dsp:nvSpPr>
      <dsp:spPr>
        <a:xfrm>
          <a:off x="0" y="2306759"/>
          <a:ext cx="5811128" cy="10647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Praxe v přednášení v cizím jazyce a zahraničnímu publiku</a:t>
          </a:r>
          <a:endParaRPr lang="en-US" sz="2800" kern="1200"/>
        </a:p>
      </dsp:txBody>
      <dsp:txXfrm>
        <a:off x="51974" y="2358733"/>
        <a:ext cx="5707180" cy="960752"/>
      </dsp:txXfrm>
    </dsp:sp>
    <dsp:sp modelId="{5FFD50C5-BCCF-4E9A-A8A9-F0163032BCE8}">
      <dsp:nvSpPr>
        <dsp:cNvPr id="0" name=""/>
        <dsp:cNvSpPr/>
      </dsp:nvSpPr>
      <dsp:spPr>
        <a:xfrm>
          <a:off x="0" y="3452099"/>
          <a:ext cx="5811128" cy="106470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Mobility v délce trvání více jak 5 dní jsou započítávány do HAPu</a:t>
          </a:r>
          <a:endParaRPr lang="en-US" sz="2800" kern="1200"/>
        </a:p>
      </dsp:txBody>
      <dsp:txXfrm>
        <a:off x="51974" y="3504073"/>
        <a:ext cx="5707180" cy="960752"/>
      </dsp:txXfrm>
    </dsp:sp>
    <dsp:sp modelId="{8B7F0091-46BC-4D7E-9D0D-4528AB0E5B57}">
      <dsp:nvSpPr>
        <dsp:cNvPr id="0" name=""/>
        <dsp:cNvSpPr/>
      </dsp:nvSpPr>
      <dsp:spPr>
        <a:xfrm>
          <a:off x="0" y="4597439"/>
          <a:ext cx="5811128" cy="10647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Nenahraditelná zkušenost</a:t>
          </a:r>
          <a:endParaRPr lang="en-US" sz="2800" kern="1200"/>
        </a:p>
      </dsp:txBody>
      <dsp:txXfrm>
        <a:off x="51974" y="4649413"/>
        <a:ext cx="5707180" cy="960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9C8EE-BCF3-490E-B77E-44E1D40E0FC3}">
      <dsp:nvSpPr>
        <dsp:cNvPr id="0" name=""/>
        <dsp:cNvSpPr/>
      </dsp:nvSpPr>
      <dsp:spPr>
        <a:xfrm>
          <a:off x="1429" y="146668"/>
          <a:ext cx="934664" cy="9346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20355-BA03-472B-ABCB-39A6DC16BEA7}">
      <dsp:nvSpPr>
        <dsp:cNvPr id="0" name=""/>
        <dsp:cNvSpPr/>
      </dsp:nvSpPr>
      <dsp:spPr>
        <a:xfrm>
          <a:off x="1429" y="1312882"/>
          <a:ext cx="2670468" cy="40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700" kern="1200"/>
            <a:t>Erasmus+</a:t>
          </a:r>
          <a:endParaRPr lang="en-US" sz="2700" kern="1200"/>
        </a:p>
      </dsp:txBody>
      <dsp:txXfrm>
        <a:off x="1429" y="1312882"/>
        <a:ext cx="2670468" cy="400570"/>
      </dsp:txXfrm>
    </dsp:sp>
    <dsp:sp modelId="{328EECF7-220B-473C-8EA2-DAE06BD33914}">
      <dsp:nvSpPr>
        <dsp:cNvPr id="0" name=""/>
        <dsp:cNvSpPr/>
      </dsp:nvSpPr>
      <dsp:spPr>
        <a:xfrm>
          <a:off x="1429" y="1821150"/>
          <a:ext cx="2670468" cy="371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FF7800"/>
              </a:solidFill>
            </a:rPr>
            <a:t>Klíčová aktivita KA131</a:t>
          </a:r>
          <a:endParaRPr lang="en-US" sz="1700" b="1" kern="1200" dirty="0">
            <a:solidFill>
              <a:srgbClr val="FF7800"/>
            </a:solidFill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Největší evropský program pro mobility studentů a zaměstnanců VŠ zejména do programových zemí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FF7800"/>
              </a:solidFill>
              <a:latin typeface="Arial Narrow"/>
              <a:ea typeface="+mn-ea"/>
              <a:cs typeface="+mn-cs"/>
            </a:rPr>
            <a:t>BIP (</a:t>
          </a:r>
          <a:r>
            <a:rPr lang="cs-CZ" sz="1700" b="1" kern="1200" dirty="0" err="1">
              <a:solidFill>
                <a:srgbClr val="FF7800"/>
              </a:solidFill>
              <a:latin typeface="Arial Narrow"/>
              <a:ea typeface="+mn-ea"/>
              <a:cs typeface="+mn-cs"/>
            </a:rPr>
            <a:t>Blended</a:t>
          </a:r>
          <a:r>
            <a:rPr lang="cs-CZ" sz="1700" b="1" kern="1200" dirty="0">
              <a:solidFill>
                <a:srgbClr val="FF7800"/>
              </a:solidFill>
              <a:latin typeface="Arial Narrow"/>
              <a:ea typeface="+mn-ea"/>
              <a:cs typeface="+mn-cs"/>
            </a:rPr>
            <a:t> </a:t>
          </a:r>
          <a:r>
            <a:rPr lang="cs-CZ" sz="1700" b="1" kern="1200" dirty="0" err="1">
              <a:solidFill>
                <a:srgbClr val="FF7800"/>
              </a:solidFill>
              <a:latin typeface="Arial Narrow"/>
              <a:ea typeface="+mn-ea"/>
              <a:cs typeface="+mn-cs"/>
            </a:rPr>
            <a:t>Intensive</a:t>
          </a:r>
          <a:r>
            <a:rPr lang="cs-CZ" sz="1700" b="1" kern="1200" dirty="0">
              <a:solidFill>
                <a:srgbClr val="FF7800"/>
              </a:solidFill>
              <a:latin typeface="Arial Narrow"/>
              <a:ea typeface="+mn-ea"/>
              <a:cs typeface="+mn-cs"/>
            </a:rPr>
            <a:t> Program)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rgbClr val="46505A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Intenzivní program kombinující fyzickou mobilitu s virtuální částí</a:t>
          </a:r>
          <a:endParaRPr lang="en-US" sz="1700" kern="1200" dirty="0">
            <a:solidFill>
              <a:srgbClr val="46505A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FF7800"/>
              </a:solidFill>
              <a:latin typeface="Arial Narrow"/>
              <a:ea typeface="+mn-ea"/>
              <a:cs typeface="+mn-cs"/>
            </a:rPr>
            <a:t>Klíčová aktivita KA171</a:t>
          </a:r>
          <a:endParaRPr lang="en-US" sz="1700" b="1" kern="1200" dirty="0">
            <a:solidFill>
              <a:srgbClr val="FF7800"/>
            </a:solidFill>
            <a:latin typeface="Arial Narrow"/>
            <a:ea typeface="+mn-ea"/>
            <a:cs typeface="+mn-c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Největší evropský program pro mobility studentů a zaměstnanců VŠ do partnerských zemí</a:t>
          </a:r>
          <a:endParaRPr lang="en-US" sz="1700" kern="1200" dirty="0"/>
        </a:p>
      </dsp:txBody>
      <dsp:txXfrm>
        <a:off x="1429" y="1821150"/>
        <a:ext cx="2670468" cy="3710399"/>
      </dsp:txXfrm>
    </dsp:sp>
    <dsp:sp modelId="{FA782016-7BBB-43F9-BF39-9B1F8727413C}">
      <dsp:nvSpPr>
        <dsp:cNvPr id="0" name=""/>
        <dsp:cNvSpPr/>
      </dsp:nvSpPr>
      <dsp:spPr>
        <a:xfrm>
          <a:off x="3139230" y="146668"/>
          <a:ext cx="934664" cy="9346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81C64-7E9D-49B9-B8D3-2BB3A029A51E}">
      <dsp:nvSpPr>
        <dsp:cNvPr id="0" name=""/>
        <dsp:cNvSpPr/>
      </dsp:nvSpPr>
      <dsp:spPr>
        <a:xfrm>
          <a:off x="3139230" y="1312882"/>
          <a:ext cx="2670468" cy="40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700" kern="1200" dirty="0"/>
            <a:t>Vnitřní soutěž UTB</a:t>
          </a:r>
          <a:endParaRPr lang="en-US" sz="2700" kern="1200" dirty="0"/>
        </a:p>
      </dsp:txBody>
      <dsp:txXfrm>
        <a:off x="3139230" y="1312882"/>
        <a:ext cx="2670468" cy="400570"/>
      </dsp:txXfrm>
    </dsp:sp>
    <dsp:sp modelId="{D1E357DB-4919-4959-B987-23B10E9C1B45}">
      <dsp:nvSpPr>
        <dsp:cNvPr id="0" name=""/>
        <dsp:cNvSpPr/>
      </dsp:nvSpPr>
      <dsp:spPr>
        <a:xfrm>
          <a:off x="3139230" y="1821150"/>
          <a:ext cx="2670468" cy="371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rgbClr val="46505A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?</a:t>
          </a:r>
          <a:endParaRPr lang="en-US" sz="1700" kern="1200" dirty="0">
            <a:solidFill>
              <a:srgbClr val="46505A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rgbClr val="46505A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Bližší informace jaro/léto 2026</a:t>
          </a:r>
          <a:endParaRPr lang="en-US" sz="1700" kern="1200" dirty="0">
            <a:solidFill>
              <a:srgbClr val="46505A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sp:txBody>
      <dsp:txXfrm>
        <a:off x="3139230" y="1821150"/>
        <a:ext cx="2670468" cy="3710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D8523-BC6F-4C1E-810B-24497D01EF58}">
      <dsp:nvSpPr>
        <dsp:cNvPr id="0" name=""/>
        <dsp:cNvSpPr/>
      </dsp:nvSpPr>
      <dsp:spPr>
        <a:xfrm>
          <a:off x="0" y="0"/>
          <a:ext cx="5298577" cy="24991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600" b="1" kern="1200" dirty="0">
              <a:solidFill>
                <a:schemeClr val="accent5">
                  <a:lumMod val="75000"/>
                </a:schemeClr>
              </a:solidFill>
            </a:rPr>
            <a:t>Klíčová aktivita KA131</a:t>
          </a:r>
          <a:endParaRPr lang="cs-CZ" sz="1600" b="0" kern="1200" dirty="0">
            <a:solidFill>
              <a:schemeClr val="accent5">
                <a:lumMod val="75000"/>
              </a:schemeClr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600" b="0" kern="1200" dirty="0">
              <a:solidFill>
                <a:schemeClr val="accent5">
                  <a:lumMod val="75000"/>
                </a:schemeClr>
              </a:solidFill>
            </a:rPr>
            <a:t>Mezinárodní mobility zahrnující programové i partnerské země – podporované z fondů vnitřní politiky*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0" y="0"/>
        <a:ext cx="5298577" cy="1349548"/>
      </dsp:txXfrm>
    </dsp:sp>
    <dsp:sp modelId="{942065F5-E3D1-4F49-A4B9-52A3C1F4C967}">
      <dsp:nvSpPr>
        <dsp:cNvPr id="0" name=""/>
        <dsp:cNvSpPr/>
      </dsp:nvSpPr>
      <dsp:spPr>
        <a:xfrm>
          <a:off x="0" y="1349548"/>
          <a:ext cx="5298577" cy="114961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FFC000"/>
              </a:solidFill>
            </a:rPr>
            <a:t>Klíčová aktivita KA171</a:t>
          </a:r>
          <a:br>
            <a:rPr lang="cs-CZ" sz="1700" b="0" kern="1200" dirty="0">
              <a:solidFill>
                <a:srgbClr val="FFC000"/>
              </a:solidFill>
            </a:rPr>
          </a:br>
          <a:r>
            <a:rPr lang="cs-CZ" sz="1700" b="0" kern="1200" dirty="0">
              <a:solidFill>
                <a:srgbClr val="FFC000"/>
              </a:solidFill>
            </a:rPr>
            <a:t>Mezinárodní mobility zahrnující třetí země nepřidružené k programu – podporované z fondů vnější politiky</a:t>
          </a:r>
          <a:endParaRPr lang="en-US" sz="1700" b="1" kern="1200" dirty="0">
            <a:solidFill>
              <a:srgbClr val="FFC000"/>
            </a:solidFill>
            <a:latin typeface="Arial Narrow"/>
            <a:ea typeface="+mn-ea"/>
            <a:cs typeface="+mn-cs"/>
          </a:endParaRPr>
        </a:p>
      </dsp:txBody>
      <dsp:txXfrm>
        <a:off x="0" y="1349548"/>
        <a:ext cx="5298577" cy="1149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34153-96F7-4483-9932-D34A7CB41F1D}">
      <dsp:nvSpPr>
        <dsp:cNvPr id="0" name=""/>
        <dsp:cNvSpPr/>
      </dsp:nvSpPr>
      <dsp:spPr>
        <a:xfrm rot="5400000">
          <a:off x="3412989" y="-998551"/>
          <a:ext cx="1558899" cy="394582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4200" b="1" kern="1200"/>
            <a:t>vyjíždějící na výukový pobyt</a:t>
          </a:r>
          <a:endParaRPr lang="en-US" sz="4200" b="1" kern="1200" dirty="0"/>
        </a:p>
      </dsp:txBody>
      <dsp:txXfrm rot="-5400000">
        <a:off x="2219527" y="271010"/>
        <a:ext cx="3869725" cy="1406701"/>
      </dsp:txXfrm>
    </dsp:sp>
    <dsp:sp modelId="{4B72FB36-2B14-4A48-AF35-CAC29079DC32}">
      <dsp:nvSpPr>
        <dsp:cNvPr id="0" name=""/>
        <dsp:cNvSpPr/>
      </dsp:nvSpPr>
      <dsp:spPr>
        <a:xfrm>
          <a:off x="0" y="48"/>
          <a:ext cx="2219526" cy="19486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 dirty="0"/>
            <a:t>Akademický pracovník</a:t>
          </a:r>
          <a:endParaRPr lang="en-US" sz="2400" kern="1200" dirty="0"/>
        </a:p>
      </dsp:txBody>
      <dsp:txXfrm>
        <a:off x="95124" y="95172"/>
        <a:ext cx="2029278" cy="1758376"/>
      </dsp:txXfrm>
    </dsp:sp>
    <dsp:sp modelId="{F02CF9DC-E67F-4C73-882D-807E3D4BF8E9}">
      <dsp:nvSpPr>
        <dsp:cNvPr id="0" name=""/>
        <dsp:cNvSpPr/>
      </dsp:nvSpPr>
      <dsp:spPr>
        <a:xfrm rot="5400000">
          <a:off x="3412989" y="1047503"/>
          <a:ext cx="1558899" cy="394582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4200" b="1" kern="1200">
              <a:latin typeface="Arial Narrow"/>
              <a:ea typeface="+mn-ea"/>
              <a:cs typeface="+mn-cs"/>
            </a:rPr>
            <a:t>vyjíždějící na školení</a:t>
          </a:r>
          <a:endParaRPr lang="en-US" sz="4200" b="1" kern="1200" dirty="0">
            <a:latin typeface="Arial Narrow"/>
            <a:ea typeface="+mn-ea"/>
            <a:cs typeface="+mn-cs"/>
          </a:endParaRPr>
        </a:p>
      </dsp:txBody>
      <dsp:txXfrm rot="-5400000">
        <a:off x="2219527" y="2317065"/>
        <a:ext cx="3869725" cy="1406701"/>
      </dsp:txXfrm>
    </dsp:sp>
    <dsp:sp modelId="{070EE6F0-892E-4E17-A18E-C2D378858473}">
      <dsp:nvSpPr>
        <dsp:cNvPr id="0" name=""/>
        <dsp:cNvSpPr/>
      </dsp:nvSpPr>
      <dsp:spPr>
        <a:xfrm>
          <a:off x="0" y="2046104"/>
          <a:ext cx="2219526" cy="19486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 dirty="0"/>
            <a:t>Administrativní pracovník</a:t>
          </a:r>
          <a:endParaRPr lang="en-US" sz="2400" kern="1200" dirty="0"/>
        </a:p>
      </dsp:txBody>
      <dsp:txXfrm>
        <a:off x="95124" y="2141228"/>
        <a:ext cx="2029278" cy="1758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F5852-44ED-44C9-A462-428177012F50}">
      <dsp:nvSpPr>
        <dsp:cNvPr id="0" name=""/>
        <dsp:cNvSpPr/>
      </dsp:nvSpPr>
      <dsp:spPr>
        <a:xfrm rot="5400000">
          <a:off x="3624910" y="-1132570"/>
          <a:ext cx="1463915" cy="410058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do konce ledna pro výjezd v následujícím AR</a:t>
          </a:r>
        </a:p>
      </dsp:txBody>
      <dsp:txXfrm rot="-5400000">
        <a:off x="2306577" y="257225"/>
        <a:ext cx="4029119" cy="1320991"/>
      </dsp:txXfrm>
    </dsp:sp>
    <dsp:sp modelId="{515A5EF4-A4DE-4DC3-B432-CCF139802EC7}">
      <dsp:nvSpPr>
        <dsp:cNvPr id="0" name=""/>
        <dsp:cNvSpPr/>
      </dsp:nvSpPr>
      <dsp:spPr>
        <a:xfrm>
          <a:off x="0" y="2772"/>
          <a:ext cx="2306577" cy="18298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Přihlásit se do výběrového řízení na příslušné součásti</a:t>
          </a:r>
        </a:p>
      </dsp:txBody>
      <dsp:txXfrm>
        <a:off x="89328" y="92100"/>
        <a:ext cx="2127921" cy="1651238"/>
      </dsp:txXfrm>
    </dsp:sp>
    <dsp:sp modelId="{B9638C56-8EAA-4C68-8A32-2167E883A5A6}">
      <dsp:nvSpPr>
        <dsp:cNvPr id="0" name=""/>
        <dsp:cNvSpPr/>
      </dsp:nvSpPr>
      <dsp:spPr>
        <a:xfrm rot="5400000">
          <a:off x="3624910" y="788818"/>
          <a:ext cx="1463915" cy="4100581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je uzavřena </a:t>
          </a:r>
          <a:r>
            <a:rPr lang="cs-CZ" sz="1800" kern="1200" dirty="0">
              <a:hlinkClick xmlns:r="http://schemas.openxmlformats.org/officeDocument/2006/relationships" r:id="rId1"/>
            </a:rPr>
            <a:t>meziinstitucionální dohoda 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FF0000"/>
              </a:solidFill>
            </a:rPr>
            <a:t>nelze využít na konferenci!</a:t>
          </a:r>
        </a:p>
      </dsp:txBody>
      <dsp:txXfrm rot="-5400000">
        <a:off x="2306577" y="2178613"/>
        <a:ext cx="4029119" cy="1320991"/>
      </dsp:txXfrm>
    </dsp:sp>
    <dsp:sp modelId="{4CAFE3B3-8F99-44DC-BB19-3C651A93CEB0}">
      <dsp:nvSpPr>
        <dsp:cNvPr id="0" name=""/>
        <dsp:cNvSpPr/>
      </dsp:nvSpPr>
      <dsp:spPr>
        <a:xfrm>
          <a:off x="0" y="1924162"/>
          <a:ext cx="2306577" cy="182989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Mobilita výhradně na partnerskou instituci</a:t>
          </a:r>
        </a:p>
      </dsp:txBody>
      <dsp:txXfrm>
        <a:off x="89328" y="2013490"/>
        <a:ext cx="2127921" cy="1651238"/>
      </dsp:txXfrm>
    </dsp:sp>
    <dsp:sp modelId="{F40E0B21-DCA0-41B0-A362-3ED1C3724A13}">
      <dsp:nvSpPr>
        <dsp:cNvPr id="0" name=""/>
        <dsp:cNvSpPr/>
      </dsp:nvSpPr>
      <dsp:spPr>
        <a:xfrm rot="5400000">
          <a:off x="3624910" y="2710208"/>
          <a:ext cx="1463915" cy="4100581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fyzická mobilita - 5 výukových dní (min. 2) a min. 8 odučených hodin/týden</a:t>
          </a:r>
        </a:p>
      </dsp:txBody>
      <dsp:txXfrm rot="-5400000">
        <a:off x="2306577" y="4100003"/>
        <a:ext cx="4029119" cy="1320991"/>
      </dsp:txXfrm>
    </dsp:sp>
    <dsp:sp modelId="{1A994C55-006A-4A28-B4EB-670EDD515905}">
      <dsp:nvSpPr>
        <dsp:cNvPr id="0" name=""/>
        <dsp:cNvSpPr/>
      </dsp:nvSpPr>
      <dsp:spPr>
        <a:xfrm>
          <a:off x="0" y="3845551"/>
          <a:ext cx="2306577" cy="182989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Standardní délka</a:t>
          </a:r>
          <a:endParaRPr lang="cs-CZ" sz="2300" kern="1200" dirty="0"/>
        </a:p>
      </dsp:txBody>
      <dsp:txXfrm>
        <a:off x="89328" y="3934879"/>
        <a:ext cx="2127921" cy="16512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F5852-44ED-44C9-A462-428177012F50}">
      <dsp:nvSpPr>
        <dsp:cNvPr id="0" name=""/>
        <dsp:cNvSpPr/>
      </dsp:nvSpPr>
      <dsp:spPr>
        <a:xfrm rot="5400000">
          <a:off x="3624910" y="-1132570"/>
          <a:ext cx="1463915" cy="410058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do konce ledna pro výjezd v následujícím AR</a:t>
          </a:r>
        </a:p>
      </dsp:txBody>
      <dsp:txXfrm rot="-5400000">
        <a:off x="2306577" y="257225"/>
        <a:ext cx="4029119" cy="1320991"/>
      </dsp:txXfrm>
    </dsp:sp>
    <dsp:sp modelId="{515A5EF4-A4DE-4DC3-B432-CCF139802EC7}">
      <dsp:nvSpPr>
        <dsp:cNvPr id="0" name=""/>
        <dsp:cNvSpPr/>
      </dsp:nvSpPr>
      <dsp:spPr>
        <a:xfrm>
          <a:off x="0" y="2772"/>
          <a:ext cx="2306577" cy="18298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Přihlásit se do výběrového řízení na MO prostřednictvím součásti</a:t>
          </a:r>
        </a:p>
      </dsp:txBody>
      <dsp:txXfrm>
        <a:off x="89328" y="92100"/>
        <a:ext cx="2127921" cy="1651238"/>
      </dsp:txXfrm>
    </dsp:sp>
    <dsp:sp modelId="{B9638C56-8EAA-4C68-8A32-2167E883A5A6}">
      <dsp:nvSpPr>
        <dsp:cNvPr id="0" name=""/>
        <dsp:cNvSpPr/>
      </dsp:nvSpPr>
      <dsp:spPr>
        <a:xfrm rot="5400000">
          <a:off x="3624910" y="788818"/>
          <a:ext cx="1463915" cy="4100581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FF0000"/>
              </a:solidFill>
            </a:rPr>
            <a:t>nelze využít na konferenci!</a:t>
          </a:r>
          <a:endParaRPr lang="cs-CZ" sz="1800" kern="1200" dirty="0"/>
        </a:p>
      </dsp:txBody>
      <dsp:txXfrm rot="-5400000">
        <a:off x="2306577" y="2178613"/>
        <a:ext cx="4029119" cy="1320991"/>
      </dsp:txXfrm>
    </dsp:sp>
    <dsp:sp modelId="{4CAFE3B3-8F99-44DC-BB19-3C651A93CEB0}">
      <dsp:nvSpPr>
        <dsp:cNvPr id="0" name=""/>
        <dsp:cNvSpPr/>
      </dsp:nvSpPr>
      <dsp:spPr>
        <a:xfrm>
          <a:off x="0" y="1924162"/>
          <a:ext cx="2306577" cy="182989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Mobilita na veřejnou nebo soukromou organizaci působící na trhu práce nebo ve vzdělávání</a:t>
          </a:r>
        </a:p>
      </dsp:txBody>
      <dsp:txXfrm>
        <a:off x="89328" y="2013490"/>
        <a:ext cx="2127921" cy="1651238"/>
      </dsp:txXfrm>
    </dsp:sp>
    <dsp:sp modelId="{F40E0B21-DCA0-41B0-A362-3ED1C3724A13}">
      <dsp:nvSpPr>
        <dsp:cNvPr id="0" name=""/>
        <dsp:cNvSpPr/>
      </dsp:nvSpPr>
      <dsp:spPr>
        <a:xfrm rot="5400000">
          <a:off x="3624910" y="2710208"/>
          <a:ext cx="1463915" cy="4100581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fyzická mobilita - 5 dní (min. 2)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BIP – virtuální a fyzická část, min. 5 pracovních dní fyzické mobility</a:t>
          </a:r>
        </a:p>
      </dsp:txBody>
      <dsp:txXfrm rot="-5400000">
        <a:off x="2306577" y="4100003"/>
        <a:ext cx="4029119" cy="1320991"/>
      </dsp:txXfrm>
    </dsp:sp>
    <dsp:sp modelId="{1A994C55-006A-4A28-B4EB-670EDD515905}">
      <dsp:nvSpPr>
        <dsp:cNvPr id="0" name=""/>
        <dsp:cNvSpPr/>
      </dsp:nvSpPr>
      <dsp:spPr>
        <a:xfrm>
          <a:off x="0" y="3845551"/>
          <a:ext cx="2306577" cy="182989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Standardní délka</a:t>
          </a:r>
          <a:endParaRPr lang="cs-CZ" sz="2100" kern="1200" dirty="0"/>
        </a:p>
      </dsp:txBody>
      <dsp:txXfrm>
        <a:off x="89328" y="3934879"/>
        <a:ext cx="2127921" cy="16512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CF4B1-F37D-4B09-BB91-04BB762AAD06}">
      <dsp:nvSpPr>
        <dsp:cNvPr id="0" name=""/>
        <dsp:cNvSpPr/>
      </dsp:nvSpPr>
      <dsp:spPr>
        <a:xfrm>
          <a:off x="1231" y="753820"/>
          <a:ext cx="1030640" cy="10306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034DF-0541-40D1-B0D7-72A61F3C6872}">
      <dsp:nvSpPr>
        <dsp:cNvPr id="0" name=""/>
        <dsp:cNvSpPr/>
      </dsp:nvSpPr>
      <dsp:spPr>
        <a:xfrm>
          <a:off x="1231" y="1963795"/>
          <a:ext cx="2944687" cy="44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000" kern="1200" dirty="0"/>
            <a:t>Před výjezdem:</a:t>
          </a:r>
        </a:p>
      </dsp:txBody>
      <dsp:txXfrm>
        <a:off x="1231" y="1963795"/>
        <a:ext cx="2944687" cy="441703"/>
      </dsp:txXfrm>
    </dsp:sp>
    <dsp:sp modelId="{B70954B4-AB98-42EA-AACE-1F5A155A84B2}">
      <dsp:nvSpPr>
        <dsp:cNvPr id="0" name=""/>
        <dsp:cNvSpPr/>
      </dsp:nvSpPr>
      <dsp:spPr>
        <a:xfrm>
          <a:off x="1231" y="2488910"/>
          <a:ext cx="2944687" cy="243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Teaching</a:t>
          </a:r>
          <a:r>
            <a:rPr lang="cs-CZ" sz="1700" kern="1200" dirty="0"/>
            <a:t> </a:t>
          </a:r>
          <a:r>
            <a:rPr lang="cs-CZ" sz="1700" kern="1200" dirty="0" err="1"/>
            <a:t>Agreement</a:t>
          </a:r>
          <a:r>
            <a:rPr lang="cs-CZ" sz="1700" kern="1200" dirty="0"/>
            <a:t>/</a:t>
          </a:r>
          <a:br>
            <a:rPr lang="cs-CZ" sz="1700" kern="1200" dirty="0"/>
          </a:br>
          <a:r>
            <a:rPr lang="cs-CZ" sz="1700" kern="1200" dirty="0" err="1"/>
            <a:t>Training</a:t>
          </a:r>
          <a:r>
            <a:rPr lang="cs-CZ" sz="1700" kern="1200" dirty="0"/>
            <a:t> </a:t>
          </a:r>
          <a:r>
            <a:rPr lang="cs-CZ" sz="1700" kern="1200" dirty="0" err="1"/>
            <a:t>Agreement</a:t>
          </a:r>
          <a:endParaRPr lang="cs-CZ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cs-CZ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Žádost o financování nákladů na cestu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cs-CZ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Účastnická smlouva</a:t>
          </a:r>
        </a:p>
      </dsp:txBody>
      <dsp:txXfrm>
        <a:off x="1231" y="2488910"/>
        <a:ext cx="2944687" cy="2435488"/>
      </dsp:txXfrm>
    </dsp:sp>
    <dsp:sp modelId="{4A82B59B-0644-4970-A750-367607C50721}">
      <dsp:nvSpPr>
        <dsp:cNvPr id="0" name=""/>
        <dsp:cNvSpPr/>
      </dsp:nvSpPr>
      <dsp:spPr>
        <a:xfrm>
          <a:off x="3461239" y="753820"/>
          <a:ext cx="1030640" cy="10306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48E01-733A-4829-A578-D818FACDD15C}">
      <dsp:nvSpPr>
        <dsp:cNvPr id="0" name=""/>
        <dsp:cNvSpPr/>
      </dsp:nvSpPr>
      <dsp:spPr>
        <a:xfrm>
          <a:off x="3461239" y="1963795"/>
          <a:ext cx="2944687" cy="44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000" kern="1200"/>
            <a:t>Po návratu:</a:t>
          </a:r>
        </a:p>
      </dsp:txBody>
      <dsp:txXfrm>
        <a:off x="3461239" y="1963795"/>
        <a:ext cx="2944687" cy="441703"/>
      </dsp:txXfrm>
    </dsp:sp>
    <dsp:sp modelId="{F1173340-C6AC-4398-8AE8-B64145087965}">
      <dsp:nvSpPr>
        <dsp:cNvPr id="0" name=""/>
        <dsp:cNvSpPr/>
      </dsp:nvSpPr>
      <dsp:spPr>
        <a:xfrm>
          <a:off x="3461239" y="2488910"/>
          <a:ext cx="2944687" cy="243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Potvrzení o uskutečněné mobilitě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Závěrečná zpráva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On-line formulář formou odkazu na email pro účely programu Erasmus+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>
              <a:hlinkClick xmlns:r="http://schemas.openxmlformats.org/officeDocument/2006/relationships" r:id="rId5"/>
            </a:rPr>
            <a:t>Formulář evidence mobilit zaměstnanců UTB – po návratu</a:t>
          </a:r>
          <a:r>
            <a:rPr lang="cs-CZ" sz="1700" kern="1200"/>
            <a:t> </a:t>
          </a:r>
          <a:endParaRPr lang="cs-CZ" sz="1700" kern="1200" dirty="0"/>
        </a:p>
      </dsp:txBody>
      <dsp:txXfrm>
        <a:off x="3461239" y="2488910"/>
        <a:ext cx="2944687" cy="24354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EB987-E54A-44DA-97C3-DE54228B2309}">
      <dsp:nvSpPr>
        <dsp:cNvPr id="0" name=""/>
        <dsp:cNvSpPr/>
      </dsp:nvSpPr>
      <dsp:spPr>
        <a:xfrm rot="5400000">
          <a:off x="3367843" y="-708392"/>
          <a:ext cx="2248887" cy="422803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Web UTB, Mezinárodní vztahy, sekce </a:t>
          </a:r>
          <a:r>
            <a:rPr lang="cs-CZ" sz="2000" kern="1200" dirty="0">
              <a:hlinkClick xmlns:r="http://schemas.openxmlformats.org/officeDocument/2006/relationships" r:id="rId1"/>
            </a:rPr>
            <a:t>Mobility zaměstnanců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Web součásti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Směrnice rektora Mobility zaměstnanců UTB v rámci programu Erasmus+</a:t>
          </a:r>
          <a:endParaRPr lang="cs-CZ" sz="2000" kern="1200" dirty="0"/>
        </a:p>
      </dsp:txBody>
      <dsp:txXfrm rot="-5400000">
        <a:off x="2378269" y="390964"/>
        <a:ext cx="4118253" cy="2029323"/>
      </dsp:txXfrm>
    </dsp:sp>
    <dsp:sp modelId="{A226446F-D416-4F68-B0EC-685F7368ABA7}">
      <dsp:nvSpPr>
        <dsp:cNvPr id="0" name=""/>
        <dsp:cNvSpPr/>
      </dsp:nvSpPr>
      <dsp:spPr>
        <a:xfrm>
          <a:off x="0" y="70"/>
          <a:ext cx="2378269" cy="28111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Dokumenty a formality</a:t>
          </a:r>
          <a:endParaRPr lang="cs-CZ" sz="3500" kern="1200" dirty="0"/>
        </a:p>
      </dsp:txBody>
      <dsp:txXfrm>
        <a:off x="116098" y="116168"/>
        <a:ext cx="2146073" cy="2578912"/>
      </dsp:txXfrm>
    </dsp:sp>
    <dsp:sp modelId="{147D3E4C-43AA-4CAA-A3EB-557B52DDB9B8}">
      <dsp:nvSpPr>
        <dsp:cNvPr id="0" name=""/>
        <dsp:cNvSpPr/>
      </dsp:nvSpPr>
      <dsp:spPr>
        <a:xfrm rot="5400000">
          <a:off x="3367843" y="2243271"/>
          <a:ext cx="2248887" cy="4228035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hlinkClick xmlns:r="http://schemas.openxmlformats.org/officeDocument/2006/relationships" r:id="rId2"/>
            </a:rPr>
            <a:t>IMOTION</a:t>
          </a:r>
          <a:r>
            <a:rPr lang="cs-CZ" sz="2000" kern="1200" dirty="0"/>
            <a:t> – vyhledávač školení v programových zemích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Fakultní koordinátoři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Portál </a:t>
          </a:r>
          <a:r>
            <a:rPr lang="cs-CZ" sz="2000" kern="1200">
              <a:hlinkClick xmlns:r="http://schemas.openxmlformats.org/officeDocument/2006/relationships" r:id="rId3"/>
            </a:rPr>
            <a:t>xchange.utb.cz</a:t>
          </a:r>
          <a:endParaRPr lang="cs-CZ" sz="2000" kern="1200" dirty="0"/>
        </a:p>
      </dsp:txBody>
      <dsp:txXfrm rot="-5400000">
        <a:off x="2378269" y="3342627"/>
        <a:ext cx="4118253" cy="2029323"/>
      </dsp:txXfrm>
    </dsp:sp>
    <dsp:sp modelId="{CE324EF2-92CE-4E20-9D5C-D1205A6C3102}">
      <dsp:nvSpPr>
        <dsp:cNvPr id="0" name=""/>
        <dsp:cNvSpPr/>
      </dsp:nvSpPr>
      <dsp:spPr>
        <a:xfrm>
          <a:off x="0" y="2951734"/>
          <a:ext cx="2378269" cy="281110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Praktické informace a tipy</a:t>
          </a:r>
          <a:endParaRPr lang="cs-CZ" sz="3500" kern="1200" dirty="0"/>
        </a:p>
      </dsp:txBody>
      <dsp:txXfrm>
        <a:off x="116098" y="3067832"/>
        <a:ext cx="2146073" cy="25789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06EF2-C574-49C5-8FC5-5FC3C6C0527F}">
      <dsp:nvSpPr>
        <dsp:cNvPr id="0" name=""/>
        <dsp:cNvSpPr/>
      </dsp:nvSpPr>
      <dsp:spPr>
        <a:xfrm>
          <a:off x="0" y="20489"/>
          <a:ext cx="5811128" cy="1474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Největší evropský program pro mobility studentů a zaměstnanců VŠ z/do třetích zemí nepřidružených k programu</a:t>
          </a:r>
          <a:endParaRPr lang="en-US" sz="2800" kern="1200" dirty="0"/>
        </a:p>
      </dsp:txBody>
      <dsp:txXfrm>
        <a:off x="71965" y="92454"/>
        <a:ext cx="5667198" cy="1330270"/>
      </dsp:txXfrm>
    </dsp:sp>
    <dsp:sp modelId="{1B23EEB2-458F-46CC-AF59-4C583B8BDA6A}">
      <dsp:nvSpPr>
        <dsp:cNvPr id="0" name=""/>
        <dsp:cNvSpPr/>
      </dsp:nvSpPr>
      <dsp:spPr>
        <a:xfrm>
          <a:off x="0" y="1575329"/>
          <a:ext cx="5811128" cy="14742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Přes proděkany pro mezinárodní vztahy jsou na MO zasílány podklady pro kompletaci projektové žádosti:</a:t>
          </a:r>
          <a:endParaRPr lang="en-US" sz="2800" kern="1200" dirty="0"/>
        </a:p>
      </dsp:txBody>
      <dsp:txXfrm>
        <a:off x="71965" y="1647294"/>
        <a:ext cx="5667198" cy="1330270"/>
      </dsp:txXfrm>
    </dsp:sp>
    <dsp:sp modelId="{51BC5BBF-F877-48CB-9745-3443190657FF}">
      <dsp:nvSpPr>
        <dsp:cNvPr id="0" name=""/>
        <dsp:cNvSpPr/>
      </dsp:nvSpPr>
      <dsp:spPr>
        <a:xfrm>
          <a:off x="0" y="3049529"/>
          <a:ext cx="5811128" cy="260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50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 dirty="0"/>
            <a:t>Zaměřeno na konkrétní zahraniční VŠ dle strategie internacionalizace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Odkazující na dřívější spolupráci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 dirty="0"/>
            <a:t>Specifikující budoucí kooperaci a výstupy s dopadem od lokální až po mezinárodní úroveň jak na straně UTB, tak i zahraničního partnera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 dirty="0"/>
            <a:t>Naplánované mobility studentů a zaměstnanců (pozor na omezení dle ODA)</a:t>
          </a:r>
          <a:endParaRPr lang="en-US" sz="2200" kern="1200" dirty="0"/>
        </a:p>
      </dsp:txBody>
      <dsp:txXfrm>
        <a:off x="0" y="3049529"/>
        <a:ext cx="5811128" cy="260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45" cy="511568"/>
          </a:xfrm>
          <a:prstGeom prst="rect">
            <a:avLst/>
          </a:prstGeom>
        </p:spPr>
        <p:txBody>
          <a:bodyPr vert="horz" lIns="94645" tIns="47322" rIns="94645" bIns="4732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262" y="0"/>
            <a:ext cx="3079144" cy="511568"/>
          </a:xfrm>
          <a:prstGeom prst="rect">
            <a:avLst/>
          </a:prstGeom>
        </p:spPr>
        <p:txBody>
          <a:bodyPr vert="horz" lIns="94645" tIns="47322" rIns="94645" bIns="47322" rtlCol="0"/>
          <a:lstStyle>
            <a:lvl1pPr algn="r">
              <a:defRPr sz="1200"/>
            </a:lvl1pPr>
          </a:lstStyle>
          <a:p>
            <a:fld id="{F045BDA8-12B6-4A84-8774-B4485B9C5FAE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721412"/>
            <a:ext cx="3079145" cy="511568"/>
          </a:xfrm>
          <a:prstGeom prst="rect">
            <a:avLst/>
          </a:prstGeom>
        </p:spPr>
        <p:txBody>
          <a:bodyPr vert="horz" lIns="94645" tIns="47322" rIns="94645" bIns="4732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262" y="9721412"/>
            <a:ext cx="3079144" cy="511568"/>
          </a:xfrm>
          <a:prstGeom prst="rect">
            <a:avLst/>
          </a:prstGeom>
        </p:spPr>
        <p:txBody>
          <a:bodyPr vert="horz" lIns="94645" tIns="47322" rIns="94645" bIns="47322" rtlCol="0" anchor="b"/>
          <a:lstStyle>
            <a:lvl1pPr algn="r">
              <a:defRPr sz="1200"/>
            </a:lvl1pPr>
          </a:lstStyle>
          <a:p>
            <a:fld id="{22104CB1-3A24-444E-AC98-892C48699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336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9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4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2" y="365164"/>
            <a:ext cx="2628900" cy="581183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3" y="365164"/>
            <a:ext cx="7734300" cy="581183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0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219" indent="0" algn="ctr">
              <a:buNone/>
              <a:defRPr sz="2000"/>
            </a:lvl2pPr>
            <a:lvl3pPr marL="912541" indent="0" algn="ctr">
              <a:buNone/>
              <a:defRPr sz="1900"/>
            </a:lvl3pPr>
            <a:lvl4pPr marL="1368812" indent="0" algn="ctr">
              <a:buNone/>
              <a:defRPr sz="1600"/>
            </a:lvl4pPr>
            <a:lvl5pPr marL="1825082" indent="0" algn="ctr">
              <a:buNone/>
              <a:defRPr sz="1600"/>
            </a:lvl5pPr>
            <a:lvl6pPr marL="2281406" indent="0" algn="ctr">
              <a:buNone/>
              <a:defRPr sz="1600"/>
            </a:lvl6pPr>
            <a:lvl7pPr marL="2737622" indent="0" algn="ctr">
              <a:buNone/>
              <a:defRPr sz="1600"/>
            </a:lvl7pPr>
            <a:lvl8pPr marL="3193840" indent="0" algn="ctr">
              <a:buNone/>
              <a:defRPr sz="1600"/>
            </a:lvl8pPr>
            <a:lvl9pPr marL="365005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9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14487" y="365125"/>
            <a:ext cx="1033931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6501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4487" y="1825625"/>
            <a:ext cx="10339316" cy="4351339"/>
          </a:xfrm>
        </p:spPr>
        <p:txBody>
          <a:bodyPr/>
          <a:lstStyle>
            <a:lvl1pPr>
              <a:defRPr sz="3200">
                <a:solidFill>
                  <a:srgbClr val="080808"/>
                </a:solidFill>
              </a:defRPr>
            </a:lvl1pPr>
            <a:lvl2pPr>
              <a:defRPr sz="2800">
                <a:solidFill>
                  <a:srgbClr val="080808"/>
                </a:solidFill>
              </a:defRPr>
            </a:lvl2pPr>
            <a:lvl3pPr>
              <a:defRPr sz="2400">
                <a:solidFill>
                  <a:srgbClr val="080808"/>
                </a:solidFill>
              </a:defRPr>
            </a:lvl3pPr>
            <a:lvl4pPr>
              <a:defRPr sz="2000">
                <a:solidFill>
                  <a:srgbClr val="080808"/>
                </a:solidFill>
              </a:defRPr>
            </a:lvl4pPr>
            <a:lvl5pPr>
              <a:defRPr>
                <a:solidFill>
                  <a:srgbClr val="080808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14487" y="6356352"/>
            <a:ext cx="2566916" cy="365125"/>
          </a:xfrm>
        </p:spPr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 dirty="0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0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8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2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5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76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3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0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3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4487" y="1825625"/>
            <a:ext cx="5005316" cy="4351339"/>
          </a:xfrm>
        </p:spPr>
        <p:txBody>
          <a:bodyPr/>
          <a:lstStyle>
            <a:lvl1pPr>
              <a:defRPr>
                <a:solidFill>
                  <a:srgbClr val="080808"/>
                </a:solidFill>
              </a:defRPr>
            </a:lvl1pPr>
            <a:lvl2pPr>
              <a:defRPr>
                <a:solidFill>
                  <a:srgbClr val="080808"/>
                </a:solidFill>
              </a:defRPr>
            </a:lvl2pPr>
            <a:lvl3pPr>
              <a:defRPr>
                <a:solidFill>
                  <a:srgbClr val="080808"/>
                </a:solidFill>
              </a:defRPr>
            </a:lvl3pPr>
            <a:lvl4pPr>
              <a:defRPr>
                <a:solidFill>
                  <a:srgbClr val="080808"/>
                </a:solidFill>
              </a:defRPr>
            </a:lvl4pPr>
            <a:lvl5pPr>
              <a:defRPr>
                <a:solidFill>
                  <a:srgbClr val="080808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>
                <a:solidFill>
                  <a:srgbClr val="080808"/>
                </a:solidFill>
              </a:defRPr>
            </a:lvl1pPr>
            <a:lvl2pPr>
              <a:defRPr>
                <a:solidFill>
                  <a:srgbClr val="080808"/>
                </a:solidFill>
              </a:defRPr>
            </a:lvl2pPr>
            <a:lvl3pPr>
              <a:defRPr>
                <a:solidFill>
                  <a:srgbClr val="080808"/>
                </a:solidFill>
              </a:defRPr>
            </a:lvl3pPr>
            <a:lvl4pPr>
              <a:defRPr>
                <a:solidFill>
                  <a:srgbClr val="080808"/>
                </a:solidFill>
              </a:defRPr>
            </a:lvl4pPr>
            <a:lvl5pPr>
              <a:defRPr>
                <a:solidFill>
                  <a:srgbClr val="080808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1014487" y="365125"/>
            <a:ext cx="1033931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6501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4542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19" indent="0">
              <a:buNone/>
              <a:defRPr sz="2000" b="1"/>
            </a:lvl2pPr>
            <a:lvl3pPr marL="912541" indent="0">
              <a:buNone/>
              <a:defRPr sz="1900" b="1"/>
            </a:lvl3pPr>
            <a:lvl4pPr marL="1368812" indent="0">
              <a:buNone/>
              <a:defRPr sz="1600" b="1"/>
            </a:lvl4pPr>
            <a:lvl5pPr marL="1825082" indent="0">
              <a:buNone/>
              <a:defRPr sz="1600" b="1"/>
            </a:lvl5pPr>
            <a:lvl6pPr marL="2281406" indent="0">
              <a:buNone/>
              <a:defRPr sz="1600" b="1"/>
            </a:lvl6pPr>
            <a:lvl7pPr marL="2737622" indent="0">
              <a:buNone/>
              <a:defRPr sz="1600" b="1"/>
            </a:lvl7pPr>
            <a:lvl8pPr marL="3193840" indent="0">
              <a:buNone/>
              <a:defRPr sz="1600" b="1"/>
            </a:lvl8pPr>
            <a:lvl9pPr marL="365005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19" indent="0">
              <a:buNone/>
              <a:defRPr sz="2000" b="1"/>
            </a:lvl2pPr>
            <a:lvl3pPr marL="912541" indent="0">
              <a:buNone/>
              <a:defRPr sz="1900" b="1"/>
            </a:lvl3pPr>
            <a:lvl4pPr marL="1368812" indent="0">
              <a:buNone/>
              <a:defRPr sz="1600" b="1"/>
            </a:lvl4pPr>
            <a:lvl5pPr marL="1825082" indent="0">
              <a:buNone/>
              <a:defRPr sz="1600" b="1"/>
            </a:lvl5pPr>
            <a:lvl6pPr marL="2281406" indent="0">
              <a:buNone/>
              <a:defRPr sz="1600" b="1"/>
            </a:lvl6pPr>
            <a:lvl7pPr marL="2737622" indent="0">
              <a:buNone/>
              <a:defRPr sz="1600" b="1"/>
            </a:lvl7pPr>
            <a:lvl8pPr marL="3193840" indent="0">
              <a:buNone/>
              <a:defRPr sz="1600" b="1"/>
            </a:lvl8pPr>
            <a:lvl9pPr marL="365005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62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1014487" y="365125"/>
            <a:ext cx="1033931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6501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38458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4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9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219" indent="0">
              <a:buNone/>
              <a:defRPr sz="1500"/>
            </a:lvl2pPr>
            <a:lvl3pPr marL="912541" indent="0">
              <a:buNone/>
              <a:defRPr sz="1200"/>
            </a:lvl3pPr>
            <a:lvl4pPr marL="1368812" indent="0">
              <a:buNone/>
              <a:defRPr sz="1100"/>
            </a:lvl4pPr>
            <a:lvl5pPr marL="1825082" indent="0">
              <a:buNone/>
              <a:defRPr sz="1100"/>
            </a:lvl5pPr>
            <a:lvl6pPr marL="2281406" indent="0">
              <a:buNone/>
              <a:defRPr sz="1100"/>
            </a:lvl6pPr>
            <a:lvl7pPr marL="2737622" indent="0">
              <a:buNone/>
              <a:defRPr sz="1100"/>
            </a:lvl7pPr>
            <a:lvl8pPr marL="3193840" indent="0">
              <a:buNone/>
              <a:defRPr sz="1100"/>
            </a:lvl8pPr>
            <a:lvl9pPr marL="3650059" indent="0">
              <a:buNone/>
              <a:defRPr sz="11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3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14487" y="365125"/>
            <a:ext cx="1033931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6501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4487" y="1825625"/>
            <a:ext cx="10339316" cy="4351339"/>
          </a:xfrm>
        </p:spPr>
        <p:txBody>
          <a:bodyPr/>
          <a:lstStyle>
            <a:lvl1pPr>
              <a:defRPr sz="3200">
                <a:solidFill>
                  <a:srgbClr val="080808"/>
                </a:solidFill>
              </a:defRPr>
            </a:lvl1pPr>
            <a:lvl2pPr>
              <a:defRPr sz="2800">
                <a:solidFill>
                  <a:srgbClr val="080808"/>
                </a:solidFill>
              </a:defRPr>
            </a:lvl2pPr>
            <a:lvl3pPr>
              <a:defRPr sz="2400">
                <a:solidFill>
                  <a:srgbClr val="080808"/>
                </a:solidFill>
              </a:defRPr>
            </a:lvl3pPr>
            <a:lvl4pPr>
              <a:defRPr sz="2000">
                <a:solidFill>
                  <a:srgbClr val="080808"/>
                </a:solidFill>
              </a:defRPr>
            </a:lvl4pPr>
            <a:lvl5pPr>
              <a:defRPr>
                <a:solidFill>
                  <a:srgbClr val="080808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14487" y="6356352"/>
            <a:ext cx="2566916" cy="365125"/>
          </a:xfrm>
        </p:spPr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 dirty="0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47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9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219" indent="0">
              <a:buNone/>
              <a:defRPr sz="2800"/>
            </a:lvl2pPr>
            <a:lvl3pPr marL="912541" indent="0">
              <a:buNone/>
              <a:defRPr sz="2400"/>
            </a:lvl3pPr>
            <a:lvl4pPr marL="1368812" indent="0">
              <a:buNone/>
              <a:defRPr sz="2000"/>
            </a:lvl4pPr>
            <a:lvl5pPr marL="1825082" indent="0">
              <a:buNone/>
              <a:defRPr sz="2000"/>
            </a:lvl5pPr>
            <a:lvl6pPr marL="2281406" indent="0">
              <a:buNone/>
              <a:defRPr sz="2000"/>
            </a:lvl6pPr>
            <a:lvl7pPr marL="2737622" indent="0">
              <a:buNone/>
              <a:defRPr sz="2000"/>
            </a:lvl7pPr>
            <a:lvl8pPr marL="3193840" indent="0">
              <a:buNone/>
              <a:defRPr sz="2000"/>
            </a:lvl8pPr>
            <a:lvl9pPr marL="3650059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219" indent="0">
              <a:buNone/>
              <a:defRPr sz="1500"/>
            </a:lvl2pPr>
            <a:lvl3pPr marL="912541" indent="0">
              <a:buNone/>
              <a:defRPr sz="1200"/>
            </a:lvl3pPr>
            <a:lvl4pPr marL="1368812" indent="0">
              <a:buNone/>
              <a:defRPr sz="1100"/>
            </a:lvl4pPr>
            <a:lvl5pPr marL="1825082" indent="0">
              <a:buNone/>
              <a:defRPr sz="1100"/>
            </a:lvl5pPr>
            <a:lvl6pPr marL="2281406" indent="0">
              <a:buNone/>
              <a:defRPr sz="1100"/>
            </a:lvl6pPr>
            <a:lvl7pPr marL="2737622" indent="0">
              <a:buNone/>
              <a:defRPr sz="1100"/>
            </a:lvl7pPr>
            <a:lvl8pPr marL="3193840" indent="0">
              <a:buNone/>
              <a:defRPr sz="1100"/>
            </a:lvl8pPr>
            <a:lvl9pPr marL="3650059" indent="0">
              <a:buNone/>
              <a:defRPr sz="11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6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2" y="365183"/>
            <a:ext cx="2628900" cy="581183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3" y="365183"/>
            <a:ext cx="7734300" cy="581183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0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3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4487" y="1825625"/>
            <a:ext cx="5005316" cy="4351339"/>
          </a:xfrm>
        </p:spPr>
        <p:txBody>
          <a:bodyPr/>
          <a:lstStyle>
            <a:lvl1pPr>
              <a:defRPr>
                <a:solidFill>
                  <a:srgbClr val="080808"/>
                </a:solidFill>
              </a:defRPr>
            </a:lvl1pPr>
            <a:lvl2pPr>
              <a:defRPr>
                <a:solidFill>
                  <a:srgbClr val="080808"/>
                </a:solidFill>
              </a:defRPr>
            </a:lvl2pPr>
            <a:lvl3pPr>
              <a:defRPr>
                <a:solidFill>
                  <a:srgbClr val="080808"/>
                </a:solidFill>
              </a:defRPr>
            </a:lvl3pPr>
            <a:lvl4pPr>
              <a:defRPr>
                <a:solidFill>
                  <a:srgbClr val="080808"/>
                </a:solidFill>
              </a:defRPr>
            </a:lvl4pPr>
            <a:lvl5pPr>
              <a:defRPr>
                <a:solidFill>
                  <a:srgbClr val="080808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>
                <a:solidFill>
                  <a:srgbClr val="080808"/>
                </a:solidFill>
              </a:defRPr>
            </a:lvl1pPr>
            <a:lvl2pPr>
              <a:defRPr>
                <a:solidFill>
                  <a:srgbClr val="080808"/>
                </a:solidFill>
              </a:defRPr>
            </a:lvl2pPr>
            <a:lvl3pPr>
              <a:defRPr>
                <a:solidFill>
                  <a:srgbClr val="080808"/>
                </a:solidFill>
              </a:defRPr>
            </a:lvl3pPr>
            <a:lvl4pPr>
              <a:defRPr>
                <a:solidFill>
                  <a:srgbClr val="080808"/>
                </a:solidFill>
              </a:defRPr>
            </a:lvl4pPr>
            <a:lvl5pPr>
              <a:defRPr>
                <a:solidFill>
                  <a:srgbClr val="080808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1014487" y="365125"/>
            <a:ext cx="1033931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6501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3995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8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1014487" y="365125"/>
            <a:ext cx="1033931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6501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3629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9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6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4"/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 defTabSz="913674"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4"/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4"/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 defTabSz="913674"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9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76" tIns="45718" rIns="91276" bIns="45718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76" tIns="45718" rIns="91276" bIns="45718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76" tIns="45718" rIns="912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41"/>
            <a:fld id="{3EF4D4BC-F9BE-49EF-BCE7-81EE599CAE71}" type="datetimeFigureOut">
              <a:rPr lang="cs-CZ" smtClean="0">
                <a:solidFill>
                  <a:srgbClr val="46505A">
                    <a:tint val="75000"/>
                  </a:srgbClr>
                </a:solidFill>
              </a:rPr>
              <a:pPr defTabSz="912541"/>
              <a:t>27.11.2025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76" tIns="45718" rIns="912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41"/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276" tIns="45718" rIns="912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41"/>
            <a:fld id="{982950B5-42CD-473A-B680-14E58024D8B7}" type="slidenum">
              <a:rPr lang="cs-CZ" smtClean="0">
                <a:solidFill>
                  <a:srgbClr val="46505A">
                    <a:tint val="75000"/>
                  </a:srgbClr>
                </a:solidFill>
              </a:rPr>
              <a:pPr defTabSz="912541"/>
              <a:t>‹#›</a:t>
            </a:fld>
            <a:endParaRPr lang="cs-CZ">
              <a:solidFill>
                <a:srgbClr val="4650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0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defTabSz="9125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62" indent="-228162" algn="l" defTabSz="9125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486" indent="-228162" algn="l" defTabSz="912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702" indent="-228162" algn="l" defTabSz="912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920" indent="-228162" algn="l" defTabSz="912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39" indent="-228162" algn="l" defTabSz="912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461" indent="-228162" algn="l" defTabSz="912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733" indent="-228162" algn="l" defTabSz="912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002" indent="-228162" algn="l" defTabSz="912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326" indent="-228162" algn="l" defTabSz="912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25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19" algn="l" defTabSz="9125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41" algn="l" defTabSz="9125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12" algn="l" defTabSz="9125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82" algn="l" defTabSz="9125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06" algn="l" defTabSz="9125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22" algn="l" defTabSz="9125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840" algn="l" defTabSz="9125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59" algn="l" defTabSz="9125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plus.oead.at/fileadmin/Dokumente/erasmusplus.at/Hochschulbildung/Mobilitaet_Programmlaender/Mein_laufendes_Projekt/2024/OeAD_BiP_E_Toolkit.pdf" TargetMode="External"/><Relationship Id="rId2" Type="http://schemas.openxmlformats.org/officeDocument/2006/relationships/hyperlink" Target="mailto:international@utb.cz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zs.cz/vyhledavac-stipendii/akademicka-informacni-agentura" TargetMode="External"/><Relationship Id="rId2" Type="http://schemas.openxmlformats.org/officeDocument/2006/relationships/hyperlink" Target="https://www.dzs.cz/sites/default/files/2025-11/katalog%20AIA_2026_27_04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tbcz-my.sharepoint.com/:x:/g/personal/dokoupilova_utb_cz/EXanTSgI1V9HmRYsZDIUU7kBv7oRZUeP-EZwUr0V8t10PQ?e=BYGCe9" TargetMode="External"/><Relationship Id="rId5" Type="http://schemas.openxmlformats.org/officeDocument/2006/relationships/hyperlink" Target="https://www.ceepus.info/content/find#nbb" TargetMode="External"/><Relationship Id="rId4" Type="http://schemas.openxmlformats.org/officeDocument/2006/relationships/hyperlink" Target="https://www.dzs.cz/program/aktion-ceska-republika-rakousko/vyjezdy-pobyty#akademicti-pracovnici-v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.eu/what-do-we-fund/" TargetMode="External"/><Relationship Id="rId2" Type="http://schemas.openxmlformats.org/officeDocument/2006/relationships/hyperlink" Target="https://www.daad.cz/cs/najit-stipendiu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tbcz-my.sharepoint.com/:x:/g/personal/dokoupilova_utb_cz/EXanTSgI1V9HmRYsZDIUU7kBv7oRZUeP-EZwUr0V8t10PQ?e=BYGCe9" TargetMode="External"/><Relationship Id="rId5" Type="http://schemas.openxmlformats.org/officeDocument/2006/relationships/hyperlink" Target="https://www.visegradfund.org/apply/mobilities/" TargetMode="External"/><Relationship Id="rId4" Type="http://schemas.openxmlformats.org/officeDocument/2006/relationships/hyperlink" Target="https://www.fulbright.cz/stipendia/stipendium-pro-vedce-a-prednasejici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b.cz/univerzita/mezinarodni-vztah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-plus.ec.europa.eu/resources-and-tools/distance-calculato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8" y="3029787"/>
            <a:ext cx="3368969" cy="798425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 algn="l"/>
            <a:r>
              <a:rPr lang="cs-CZ" sz="4100" b="1">
                <a:solidFill>
                  <a:srgbClr val="FFFFFF"/>
                </a:solidFill>
              </a:rPr>
              <a:t>Mobility zaměstnanců</a:t>
            </a:r>
            <a:br>
              <a:rPr lang="cs-CZ" sz="4100" b="1">
                <a:solidFill>
                  <a:srgbClr val="FFFFFF"/>
                </a:solidFill>
              </a:rPr>
            </a:br>
            <a:br>
              <a:rPr lang="cs-CZ" sz="4100" b="1">
                <a:solidFill>
                  <a:srgbClr val="FFFFFF"/>
                </a:solidFill>
              </a:rPr>
            </a:br>
            <a:r>
              <a:rPr lang="cs-CZ" sz="4100" b="1">
                <a:solidFill>
                  <a:srgbClr val="FFFFFF"/>
                </a:solidFill>
              </a:rPr>
              <a:t>Mezinárodní oddělení</a:t>
            </a:r>
            <a:br>
              <a:rPr lang="cs-CZ" sz="4100" b="1">
                <a:solidFill>
                  <a:srgbClr val="FFFFFF"/>
                </a:solidFill>
              </a:rPr>
            </a:br>
            <a:br>
              <a:rPr lang="cs-CZ" sz="4100" b="1">
                <a:solidFill>
                  <a:srgbClr val="FFFFFF"/>
                </a:solidFill>
              </a:rPr>
            </a:br>
            <a:r>
              <a:rPr lang="cs-CZ" sz="4100" b="1">
                <a:solidFill>
                  <a:srgbClr val="FFFFFF"/>
                </a:solidFill>
              </a:rPr>
              <a:t>Martina Dokoupilová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0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7B3007-71F2-F4A4-B905-E2A4C534B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6DC0C3E-0115-7F98-1609-B6AF23C7E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F39E753-AD93-312B-14A9-F691DC52D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D373EC-CB0D-0E70-BD7D-044CE7C9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55" y="456911"/>
            <a:ext cx="3220329" cy="2027227"/>
          </a:xfrm>
        </p:spPr>
        <p:txBody>
          <a:bodyPr anchor="t">
            <a:normAutofit fontScale="90000"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Erasmus+</a:t>
            </a:r>
            <a:br>
              <a:rPr lang="cs-CZ" sz="4400" dirty="0">
                <a:solidFill>
                  <a:schemeClr val="bg1"/>
                </a:solidFill>
              </a:rPr>
            </a:br>
            <a:r>
              <a:rPr lang="cs-CZ" sz="4400" dirty="0">
                <a:solidFill>
                  <a:schemeClr val="bg1"/>
                </a:solidFill>
              </a:rPr>
              <a:t>CO je potřeba pro výjezd na ŠKOLENÍ?</a:t>
            </a:r>
            <a:endParaRPr lang="cs-CZ" sz="4200" dirty="0">
              <a:solidFill>
                <a:schemeClr val="bg1"/>
              </a:solidFill>
            </a:endParaRPr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1A612775-B513-86FF-3B5F-E365F86851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882400"/>
              </p:ext>
            </p:extLst>
          </p:nvPr>
        </p:nvGraphicFramePr>
        <p:xfrm>
          <a:off x="5542671" y="541606"/>
          <a:ext cx="6407159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22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E2E65C-865F-B27F-FE28-399000AAC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FF81A5-334F-1D0B-9C96-130B9DF3A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95B2C4A-CD3A-5336-0DBB-7A69FE4B1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E5D0AA-AEE4-E0A2-FC24-3F42CBD2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55" y="456911"/>
            <a:ext cx="3220329" cy="2027227"/>
          </a:xfrm>
        </p:spPr>
        <p:txBody>
          <a:bodyPr anchor="t">
            <a:normAutofit fontScale="90000"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Erasmus+</a:t>
            </a:r>
            <a:br>
              <a:rPr lang="cs-CZ" sz="4400" dirty="0">
                <a:solidFill>
                  <a:schemeClr val="bg1"/>
                </a:solidFill>
              </a:rPr>
            </a:br>
            <a:r>
              <a:rPr lang="cs-CZ" sz="4400" dirty="0">
                <a:solidFill>
                  <a:schemeClr val="bg1"/>
                </a:solidFill>
              </a:rPr>
              <a:t>Bez formalit to nejde</a:t>
            </a:r>
            <a:endParaRPr lang="cs-CZ" sz="4200" dirty="0">
              <a:solidFill>
                <a:schemeClr val="bg1"/>
              </a:solidFill>
            </a:endParaRPr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E70997DA-6F6E-2C63-9828-214FFBC23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184591"/>
              </p:ext>
            </p:extLst>
          </p:nvPr>
        </p:nvGraphicFramePr>
        <p:xfrm>
          <a:off x="5542671" y="541606"/>
          <a:ext cx="6407159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536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EED63B-DFD7-1941-2282-90E740F58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C75781D-3B9E-C4E8-C988-EA38D180A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DDF71D4-CE11-6B1C-B5D8-86895273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5F0AB0-324B-D095-218F-50D5FCA9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55" y="456911"/>
            <a:ext cx="3220329" cy="2027227"/>
          </a:xfrm>
        </p:spPr>
        <p:txBody>
          <a:bodyPr anchor="t">
            <a:normAutofit fontScale="90000"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Erasmus+</a:t>
            </a:r>
            <a:br>
              <a:rPr lang="cs-CZ" sz="4400" dirty="0">
                <a:solidFill>
                  <a:schemeClr val="bg1"/>
                </a:solidFill>
              </a:rPr>
            </a:br>
            <a:r>
              <a:rPr lang="cs-CZ" sz="4400" dirty="0">
                <a:solidFill>
                  <a:schemeClr val="bg1"/>
                </a:solidFill>
              </a:rPr>
              <a:t>KDE hledat více informací?</a:t>
            </a:r>
            <a:endParaRPr lang="cs-CZ" sz="4200" dirty="0">
              <a:solidFill>
                <a:schemeClr val="bg1"/>
              </a:solidFill>
            </a:endParaRPr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4ED46805-AC42-FA4D-93DA-627941DC3F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0268"/>
              </p:ext>
            </p:extLst>
          </p:nvPr>
        </p:nvGraphicFramePr>
        <p:xfrm>
          <a:off x="5343525" y="780762"/>
          <a:ext cx="6606305" cy="576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02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37E4CE-61B3-3505-3C71-7A958140B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A36F361-E70B-DE15-A25F-ECB30D81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55" y="429071"/>
            <a:ext cx="3220329" cy="2027227"/>
          </a:xfrm>
        </p:spPr>
        <p:txBody>
          <a:bodyPr anchor="t">
            <a:noAutofit/>
          </a:bodyPr>
          <a:lstStyle/>
          <a:p>
            <a:r>
              <a:rPr lang="cs-CZ" sz="4800">
                <a:solidFill>
                  <a:srgbClr val="FFFFFF"/>
                </a:solidFill>
              </a:rPr>
              <a:t>Erasmus+</a:t>
            </a:r>
            <a:br>
              <a:rPr lang="cs-CZ">
                <a:solidFill>
                  <a:srgbClr val="FFFFFF"/>
                </a:solidFill>
              </a:rPr>
            </a:br>
            <a:r>
              <a:rPr lang="cs-CZ">
                <a:solidFill>
                  <a:srgbClr val="FFFFFF"/>
                </a:solidFill>
              </a:rPr>
              <a:t>Mezinárodní kreditová mobilita KA171</a:t>
            </a:r>
            <a:endParaRPr lang="cs-CZ" dirty="0">
              <a:solidFill>
                <a:srgbClr val="FFFFFF"/>
              </a:solidFill>
            </a:endParaRPr>
          </a:p>
        </p:txBody>
      </p:sp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8B16351F-EF8B-0090-ACA8-856245B8A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217578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Skupina 1">
            <a:extLst>
              <a:ext uri="{FF2B5EF4-FFF2-40B4-BE49-F238E27FC236}">
                <a16:creationId xmlns:a16="http://schemas.microsoft.com/office/drawing/2014/main" id="{B493E9D0-A16F-D90A-C073-7C6E91C58DD2}"/>
              </a:ext>
            </a:extLst>
          </p:cNvPr>
          <p:cNvGrpSpPr/>
          <p:nvPr/>
        </p:nvGrpSpPr>
        <p:grpSpPr>
          <a:xfrm>
            <a:off x="635773" y="5490150"/>
            <a:ext cx="3486336" cy="1158300"/>
            <a:chOff x="0" y="4519918"/>
            <a:chExt cx="5811128" cy="1158300"/>
          </a:xfrm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1E96AA33-B963-5002-F52E-6DABFAA393B9}"/>
                </a:ext>
              </a:extLst>
            </p:cNvPr>
            <p:cNvSpPr/>
            <p:nvPr/>
          </p:nvSpPr>
          <p:spPr>
            <a:xfrm>
              <a:off x="0" y="4519918"/>
              <a:ext cx="5811128" cy="11583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Obdélník: se zakulacenými rohy 4">
              <a:extLst>
                <a:ext uri="{FF2B5EF4-FFF2-40B4-BE49-F238E27FC236}">
                  <a16:creationId xmlns:a16="http://schemas.microsoft.com/office/drawing/2014/main" id="{51F25D34-AB40-DD57-93B4-413E2136FB52}"/>
                </a:ext>
              </a:extLst>
            </p:cNvPr>
            <p:cNvSpPr txBox="1"/>
            <p:nvPr/>
          </p:nvSpPr>
          <p:spPr>
            <a:xfrm>
              <a:off x="56544" y="4576462"/>
              <a:ext cx="5698040" cy="1045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200" kern="1200" dirty="0"/>
                <a:t>Termín - teď (do konce roku)</a:t>
              </a:r>
              <a:endParaRPr lang="en-US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969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0C29CB-32BD-D864-652C-A30A3FE00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AA9533F-3D12-B7BA-2BB1-C53C36A07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46D75F2-F200-F7C1-7020-B0406229D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6E36B5-FEA1-9B3F-C2DE-E4015610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6" y="390525"/>
            <a:ext cx="1116069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Erasmus+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cs-CZ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KA171 - Rozdělení grantů do jednotlivých regionů 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1AF2904C-5962-1C8F-394E-A44BD318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Zástupný obsah 5">
            <a:extLst>
              <a:ext uri="{FF2B5EF4-FFF2-40B4-BE49-F238E27FC236}">
                <a16:creationId xmlns:a16="http://schemas.microsoft.com/office/drawing/2014/main" id="{05461E5F-7C96-67E1-103D-2B733548F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894" y="2078710"/>
            <a:ext cx="8127098" cy="47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F9630D-9A0E-EB15-FD6D-0F1D274E4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A9A7BCB-2BC6-DE1E-7BDA-66576E75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4200">
                <a:solidFill>
                  <a:srgbClr val="FFFFFF"/>
                </a:solidFill>
              </a:rPr>
              <a:t>Erasmus+</a:t>
            </a:r>
            <a:br>
              <a:rPr lang="cs-CZ" sz="4200">
                <a:solidFill>
                  <a:srgbClr val="FFFFFF"/>
                </a:solidFill>
              </a:rPr>
            </a:br>
            <a:r>
              <a:rPr lang="cs-CZ" sz="4200">
                <a:solidFill>
                  <a:srgbClr val="FFFFFF"/>
                </a:solidFill>
              </a:rPr>
              <a:t>BIP (Blended Intensive Program)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A85F96-7672-E9CA-AD5E-D3063D23C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9791700" cy="3590174"/>
          </a:xfrm>
        </p:spPr>
        <p:txBody>
          <a:bodyPr>
            <a:normAutofit lnSpcReduction="10000"/>
          </a:bodyPr>
          <a:lstStyle/>
          <a:p>
            <a:r>
              <a:rPr lang="cs-CZ" sz="22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Součást KA131</a:t>
            </a:r>
          </a:p>
          <a:p>
            <a:r>
              <a:rPr lang="cs-CZ" sz="22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Mezinárodní krátkodobý intenzivní kurz s inovativními prvky výuky, který kombinuje fyzickou a virtuální výuku</a:t>
            </a:r>
          </a:p>
          <a:p>
            <a:r>
              <a:rPr lang="cs-CZ" sz="22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Role koordinátora (organizátora), nebo role účastníka (vysílá studenty/zaměstnance)</a:t>
            </a:r>
          </a:p>
          <a:p>
            <a:r>
              <a:rPr lang="cs-CZ" sz="22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Min. 3 VŠ partnerské instituce ze 3 různých zemí, 10 – 20 účastníků, min. 5 pracovních dní</a:t>
            </a:r>
          </a:p>
          <a:p>
            <a:endParaRPr lang="cs-CZ" sz="2000" dirty="0"/>
          </a:p>
          <a:p>
            <a:r>
              <a:rPr lang="cs-CZ" sz="22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Přihlášky na realizaci </a:t>
            </a:r>
            <a:r>
              <a:rPr lang="cs-CZ" sz="2200" dirty="0" err="1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BIPu</a:t>
            </a:r>
            <a:r>
              <a:rPr lang="cs-CZ" sz="22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 na UTB do 31. 12. 2025 na </a:t>
            </a:r>
            <a:r>
              <a:rPr lang="cs-CZ" sz="2000" dirty="0">
                <a:hlinkClick r:id="rId2"/>
              </a:rPr>
              <a:t>international@utb.cz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2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OEAD Erasmus </a:t>
            </a:r>
            <a:r>
              <a:rPr lang="cs-CZ" sz="2200" dirty="0" err="1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Blended</a:t>
            </a:r>
            <a:r>
              <a:rPr lang="cs-CZ" sz="22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 </a:t>
            </a:r>
            <a:r>
              <a:rPr lang="cs-CZ" sz="2200" dirty="0" err="1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Intensive</a:t>
            </a:r>
            <a:r>
              <a:rPr lang="cs-CZ" sz="22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 Program </a:t>
            </a:r>
            <a:r>
              <a:rPr lang="cs-CZ" sz="2000" dirty="0">
                <a:hlinkClick r:id="rId3"/>
              </a:rPr>
              <a:t>Basic </a:t>
            </a:r>
            <a:r>
              <a:rPr lang="cs-CZ" sz="2000" dirty="0" err="1">
                <a:hlinkClick r:id="rId3"/>
              </a:rPr>
              <a:t>Toolkit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3726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EC4154-4D12-5942-A403-759B25220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D60126-026D-6423-2FC2-4F349CEE5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9A3859-C2AC-748F-9741-AFA2B9F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A44F8BF-8B01-E077-9F3E-324DAB8F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Další možnosti – individuální stipendia, fakultní projekty a sítě (1)</a:t>
            </a:r>
            <a:endParaRPr lang="cs-CZ" sz="4200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9BF4A3-3638-E103-AB49-BB832E860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9791700" cy="3590174"/>
          </a:xfrm>
        </p:spPr>
        <p:txBody>
          <a:bodyPr>
            <a:normAutofit fontScale="77500" lnSpcReduction="20000"/>
          </a:bodyPr>
          <a:lstStyle/>
          <a:p>
            <a:r>
              <a:rPr lang="cs-CZ" sz="35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Akademická informační agentura (AIA)</a:t>
            </a:r>
          </a:p>
          <a:p>
            <a:pPr lvl="1"/>
            <a:r>
              <a:rPr lang="cs-CZ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Výzkumné či přednáškové pobyty – </a:t>
            </a:r>
            <a:r>
              <a:rPr lang="cs-CZ" dirty="0">
                <a:hlinkClick r:id="rId2"/>
              </a:rPr>
              <a:t>katalog 2026/2027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Vyhledávač stipendií</a:t>
            </a:r>
            <a:r>
              <a:rPr lang="cs-CZ" dirty="0"/>
              <a:t> </a:t>
            </a:r>
            <a:r>
              <a:rPr lang="cs-CZ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– zprostředkování informací od dalších institucí</a:t>
            </a:r>
          </a:p>
          <a:p>
            <a:pPr marL="456324" lvl="1" indent="0">
              <a:buNone/>
            </a:pPr>
            <a:endParaRPr lang="cs-CZ" dirty="0"/>
          </a:p>
          <a:p>
            <a:r>
              <a:rPr lang="cs-CZ" sz="35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AKTION</a:t>
            </a:r>
          </a:p>
          <a:p>
            <a:pPr lvl="1"/>
            <a:r>
              <a:rPr lang="cs-CZ" dirty="0">
                <a:hlinkClick r:id="rId4"/>
              </a:rPr>
              <a:t>Stipendia</a:t>
            </a:r>
            <a:r>
              <a:rPr lang="cs-CZ" dirty="0"/>
              <a:t> </a:t>
            </a:r>
            <a:r>
              <a:rPr lang="cs-CZ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na výzkumný/přednáškový pobyt či dokončení habilitační práce v Rakousku</a:t>
            </a:r>
          </a:p>
          <a:p>
            <a:endParaRPr lang="cs-CZ" dirty="0"/>
          </a:p>
          <a:p>
            <a:r>
              <a:rPr lang="cs-CZ" sz="35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CEEPUS</a:t>
            </a:r>
          </a:p>
          <a:p>
            <a:pPr lvl="1"/>
            <a:r>
              <a:rPr lang="cs-CZ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Sítě univerzit z 15+ středoevropských členských zemí </a:t>
            </a:r>
            <a:r>
              <a:rPr lang="cs-CZ" dirty="0"/>
              <a:t>(</a:t>
            </a:r>
            <a:r>
              <a:rPr lang="cs-CZ" dirty="0">
                <a:hlinkClick r:id="rId5"/>
              </a:rPr>
              <a:t>na UTB aktuálně zapojeno FT, FLKŘ, UNI, FMK a </a:t>
            </a:r>
            <a:r>
              <a:rPr lang="cs-CZ" dirty="0" err="1">
                <a:hlinkClick r:id="rId5"/>
              </a:rPr>
              <a:t>FaME</a:t>
            </a:r>
            <a:r>
              <a:rPr lang="cs-CZ" dirty="0"/>
              <a:t>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98F55F2-D249-4B93-ED37-C3DB3586C89C}"/>
              </a:ext>
            </a:extLst>
          </p:cNvPr>
          <p:cNvSpPr txBox="1"/>
          <p:nvPr/>
        </p:nvSpPr>
        <p:spPr>
          <a:xfrm>
            <a:off x="5734050" y="6176963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hlinkClick r:id="rId6"/>
              </a:rPr>
              <a:t>Tabulka s přehledem vybraných programů a databází stipendií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09968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CDFBDD-67AE-51F5-AC77-01D8C347C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18B0E0-C8CE-DF06-DA57-CD7ADBCC9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BD00AA-DF60-D0E7-21A4-EFEB747FA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699A2CB-9348-D1AF-BDD2-D7A80534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Další možnosti – individuální stipendia, fakultní projekty a sítě (2)</a:t>
            </a:r>
            <a:endParaRPr lang="cs-CZ" sz="4200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5599BC-D61F-C4B1-87DD-A54C020C3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9791700" cy="3590174"/>
          </a:xfrm>
        </p:spPr>
        <p:txBody>
          <a:bodyPr>
            <a:normAutofit fontScale="92500" lnSpcReduction="10000"/>
          </a:bodyPr>
          <a:lstStyle/>
          <a:p>
            <a:r>
              <a:rPr lang="de-DE" sz="29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DAAD – Deutscher Akademischer Austausch</a:t>
            </a:r>
            <a:r>
              <a:rPr lang="cs-CZ" sz="29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d</a:t>
            </a:r>
            <a:r>
              <a:rPr lang="de-DE" sz="2900" dirty="0" err="1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ienst</a:t>
            </a:r>
            <a:endParaRPr lang="cs-CZ" sz="2900" dirty="0">
              <a:solidFill>
                <a:srgbClr val="46505A">
                  <a:hueOff val="0"/>
                  <a:satOff val="0"/>
                  <a:lumOff val="0"/>
                  <a:alphaOff val="0"/>
                </a:srgbClr>
              </a:solidFill>
              <a:latin typeface="Arial Narrow"/>
            </a:endParaRPr>
          </a:p>
          <a:p>
            <a:pPr lvl="1"/>
            <a:r>
              <a:rPr lang="cs-CZ" dirty="0">
                <a:hlinkClick r:id="rId2"/>
              </a:rPr>
              <a:t>Stipendia</a:t>
            </a:r>
            <a:r>
              <a:rPr lang="cs-CZ" dirty="0"/>
              <a:t> </a:t>
            </a:r>
            <a:r>
              <a:rPr lang="cs-CZ" sz="24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pro studium, vědu a výzkum v Německu</a:t>
            </a:r>
          </a:p>
          <a:p>
            <a:r>
              <a:rPr lang="cs-CZ" sz="29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COST – </a:t>
            </a:r>
            <a:r>
              <a:rPr lang="cs-CZ" sz="2900" dirty="0" err="1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European</a:t>
            </a:r>
            <a:r>
              <a:rPr lang="cs-CZ" sz="29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 </a:t>
            </a:r>
            <a:r>
              <a:rPr lang="cs-CZ" sz="2900" dirty="0" err="1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Cooperation</a:t>
            </a:r>
            <a:r>
              <a:rPr lang="cs-CZ" sz="29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 in Science and Technology</a:t>
            </a:r>
          </a:p>
          <a:p>
            <a:pPr lvl="1"/>
            <a:r>
              <a:rPr lang="cs-CZ" dirty="0">
                <a:hlinkClick r:id="rId3"/>
              </a:rPr>
              <a:t>Individuální mobility</a:t>
            </a:r>
            <a:r>
              <a:rPr lang="cs-CZ" dirty="0"/>
              <a:t> </a:t>
            </a:r>
            <a:r>
              <a:rPr lang="cs-CZ" sz="24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až na 6 měsíců a další možnosti mezinárodní spolupráce</a:t>
            </a:r>
          </a:p>
          <a:p>
            <a:r>
              <a:rPr lang="cs-CZ" sz="29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Komise J. Williama </a:t>
            </a:r>
            <a:r>
              <a:rPr lang="cs-CZ" sz="2900" dirty="0" err="1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Fulbrighta</a:t>
            </a:r>
            <a:endParaRPr lang="cs-CZ" sz="2900" dirty="0">
              <a:solidFill>
                <a:srgbClr val="46505A">
                  <a:hueOff val="0"/>
                  <a:satOff val="0"/>
                  <a:lumOff val="0"/>
                  <a:alphaOff val="0"/>
                </a:srgbClr>
              </a:solidFill>
              <a:latin typeface="Arial Narrow"/>
            </a:endParaRPr>
          </a:p>
          <a:p>
            <a:pPr lvl="1"/>
            <a:r>
              <a:rPr lang="cs-CZ" sz="24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Mezivládní česko-americká organizace poskytující </a:t>
            </a:r>
            <a:r>
              <a:rPr lang="cs-CZ" dirty="0">
                <a:hlinkClick r:id="rId4"/>
              </a:rPr>
              <a:t>stipendia</a:t>
            </a:r>
            <a:r>
              <a:rPr lang="cs-CZ" dirty="0"/>
              <a:t> </a:t>
            </a:r>
            <a:r>
              <a:rPr lang="cs-CZ" sz="24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na vzdělávací, vědecké a kulturní výměny mezi ČR a USA</a:t>
            </a:r>
          </a:p>
          <a:p>
            <a:r>
              <a:rPr lang="cs-CZ" sz="2900" dirty="0" err="1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Visegrad</a:t>
            </a:r>
            <a:r>
              <a:rPr lang="cs-CZ" sz="29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 </a:t>
            </a:r>
            <a:r>
              <a:rPr lang="cs-CZ" sz="2900" dirty="0" err="1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Fund</a:t>
            </a:r>
            <a:endParaRPr lang="cs-CZ" sz="2900" dirty="0">
              <a:solidFill>
                <a:srgbClr val="46505A">
                  <a:hueOff val="0"/>
                  <a:satOff val="0"/>
                  <a:lumOff val="0"/>
                  <a:alphaOff val="0"/>
                </a:srgbClr>
              </a:solidFill>
              <a:latin typeface="Arial Narrow"/>
            </a:endParaRPr>
          </a:p>
          <a:p>
            <a:pPr lvl="1"/>
            <a:r>
              <a:rPr lang="cs-CZ" dirty="0">
                <a:hlinkClick r:id="rId5"/>
              </a:rPr>
              <a:t>Mobility</a:t>
            </a:r>
            <a:r>
              <a:rPr lang="cs-CZ" dirty="0"/>
              <a:t> </a:t>
            </a:r>
            <a:r>
              <a:rPr lang="cs-CZ" sz="2400" dirty="0">
                <a:solidFill>
                  <a:srgbClr val="46505A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do zemí centrální Evropy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DA3FAEA-B3D1-61CC-95E2-E8994E1D0183}"/>
              </a:ext>
            </a:extLst>
          </p:cNvPr>
          <p:cNvSpPr txBox="1"/>
          <p:nvPr/>
        </p:nvSpPr>
        <p:spPr>
          <a:xfrm>
            <a:off x="5734050" y="6176963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hlinkClick r:id="rId6"/>
              </a:rPr>
              <a:t>Tabulka s přehledem vybraných programů a databází stipendií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0782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D39C28-00E2-ADE5-25FD-D38B03758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291989E-6EB4-F59A-493A-D25D9FA487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8" y="3029787"/>
            <a:ext cx="3368969" cy="798425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76345B-5E77-6199-0B00-55F139AD1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6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Děkuji za pozornost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440AFEA-3C7E-F28F-C2F8-841E9B2CE131}"/>
              </a:ext>
            </a:extLst>
          </p:cNvPr>
          <p:cNvSpPr txBox="1">
            <a:spLocks/>
          </p:cNvSpPr>
          <p:nvPr/>
        </p:nvSpPr>
        <p:spPr>
          <a:xfrm>
            <a:off x="5622061" y="4312561"/>
            <a:ext cx="5649349" cy="16878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3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spcBef>
                <a:spcPts val="1000"/>
              </a:spcBef>
            </a:pPr>
            <a:r>
              <a:rPr lang="en-US" sz="24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Dotazy</a:t>
            </a:r>
            <a:r>
              <a:rPr lang="en-US" sz="24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?</a:t>
            </a:r>
            <a:endParaRPr lang="cs-CZ" sz="24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D6B59F9-8D43-B887-7493-7E6B2A002BC3}"/>
              </a:ext>
            </a:extLst>
          </p:cNvPr>
          <p:cNvSpPr txBox="1"/>
          <p:nvPr/>
        </p:nvSpPr>
        <p:spPr>
          <a:xfrm>
            <a:off x="4607003" y="5733824"/>
            <a:ext cx="60960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267">
              <a:spcBef>
                <a:spcPts val="600"/>
              </a:spcBef>
            </a:pPr>
            <a:r>
              <a:rPr lang="cs-CZ" sz="1800" b="1" dirty="0">
                <a:solidFill>
                  <a:prstClr val="white"/>
                </a:solidFill>
                <a:hlinkClick r:id="rId3"/>
              </a:rPr>
              <a:t>https://www.utb.cz/univerzita/mezinarodni-vztahy/</a:t>
            </a:r>
            <a:endParaRPr lang="cs-CZ" sz="1800" b="1" dirty="0">
              <a:solidFill>
                <a:prstClr val="white"/>
              </a:solidFill>
            </a:endParaRPr>
          </a:p>
          <a:p>
            <a:pPr algn="ctr" defTabSz="913267">
              <a:spcBef>
                <a:spcPts val="600"/>
              </a:spcBef>
            </a:pPr>
            <a:r>
              <a:rPr lang="cs-CZ" sz="1800" b="1" dirty="0">
                <a:solidFill>
                  <a:prstClr val="white"/>
                </a:solidFill>
              </a:rPr>
              <a:t>Martina Dokoupilová, dokoupilova@utb.cz</a:t>
            </a:r>
          </a:p>
        </p:txBody>
      </p:sp>
    </p:spTree>
    <p:extLst>
      <p:ext uri="{BB962C8B-B14F-4D97-AF65-F5344CB8AC3E}">
        <p14:creationId xmlns:p14="http://schemas.microsoft.com/office/powerpoint/2010/main" val="390665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6C1485-3875-4CB1-8763-EB064C2F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cs-CZ" sz="4200" dirty="0">
                <a:solidFill>
                  <a:srgbClr val="FFFFFF"/>
                </a:solidFill>
              </a:rPr>
              <a:t>PROČ jezdit na zahraniční mobilitu?</a:t>
            </a:r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58517036-8859-751A-C758-837928414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90825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664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6C1485-3875-4CB1-8763-EB064C2F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3770"/>
            <a:ext cx="3714750" cy="2027227"/>
          </a:xfrm>
        </p:spPr>
        <p:txBody>
          <a:bodyPr anchor="t">
            <a:normAutofit/>
          </a:bodyPr>
          <a:lstStyle/>
          <a:p>
            <a:r>
              <a:rPr lang="cs-CZ" sz="3400" dirty="0">
                <a:solidFill>
                  <a:srgbClr val="FFFFFF"/>
                </a:solidFill>
              </a:rPr>
              <a:t>PROGRAMY v rámci Mezinárodního oddělení UTB</a:t>
            </a:r>
          </a:p>
        </p:txBody>
      </p:sp>
      <p:graphicFrame>
        <p:nvGraphicFramePr>
          <p:cNvPr id="25" name="Zástupný symbol pro obsah 2">
            <a:extLst>
              <a:ext uri="{FF2B5EF4-FFF2-40B4-BE49-F238E27FC236}">
                <a16:creationId xmlns:a16="http://schemas.microsoft.com/office/drawing/2014/main" id="{4381549A-33B4-B70E-8308-48A0FAE53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860650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981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C6F9E4-E824-A018-07DA-EA1B74D0E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80DB541-8D70-BDC4-20A1-4B708430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C70963-E2C2-C7F5-73BD-5EBE97FEE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056391-BB8F-D9A5-4A48-78BCC7EA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cs-CZ" sz="3400" dirty="0">
                <a:solidFill>
                  <a:srgbClr val="FFFFFF"/>
                </a:solidFill>
              </a:rPr>
              <a:t>Erasmus+</a:t>
            </a:r>
            <a:br>
              <a:rPr lang="cs-CZ" sz="3400" dirty="0">
                <a:solidFill>
                  <a:srgbClr val="FFFFFF"/>
                </a:solidFill>
              </a:rPr>
            </a:br>
            <a:r>
              <a:rPr lang="cs-CZ" sz="3400" dirty="0">
                <a:solidFill>
                  <a:srgbClr val="FFFFFF"/>
                </a:solidFill>
              </a:rPr>
              <a:t>KAM lze vycestovat?</a:t>
            </a:r>
          </a:p>
        </p:txBody>
      </p:sp>
      <p:graphicFrame>
        <p:nvGraphicFramePr>
          <p:cNvPr id="25" name="Zástupný symbol pro obsah 2">
            <a:extLst>
              <a:ext uri="{FF2B5EF4-FFF2-40B4-BE49-F238E27FC236}">
                <a16:creationId xmlns:a16="http://schemas.microsoft.com/office/drawing/2014/main" id="{25346D94-6794-4B69-D2D4-0C00F4D5C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992256"/>
              </p:ext>
            </p:extLst>
          </p:nvPr>
        </p:nvGraphicFramePr>
        <p:xfrm>
          <a:off x="-2677" y="3109255"/>
          <a:ext cx="5298577" cy="249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Zástupný symbol pro obsah 6">
            <a:extLst>
              <a:ext uri="{FF2B5EF4-FFF2-40B4-BE49-F238E27FC236}">
                <a16:creationId xmlns:a16="http://schemas.microsoft.com/office/drawing/2014/main" id="{C509B815-D4D4-13EC-431B-F8F6340EDA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40" y="1330074"/>
            <a:ext cx="7111912" cy="430364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C9D1827-AD88-C35D-C4B2-45794EF9B175}"/>
              </a:ext>
            </a:extLst>
          </p:cNvPr>
          <p:cNvSpPr txBox="1"/>
          <p:nvPr/>
        </p:nvSpPr>
        <p:spPr>
          <a:xfrm>
            <a:off x="350901" y="6081885"/>
            <a:ext cx="11487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*Možnost výjezdů mimo EU v rámci KA131 – nutno realizovat pouze se strategickými partnery fakult a na základě uzavřené Erasmus+ interinstitucionální dohody (každá fakulta má k dispozici celkem 4 místa; pro studenty a zaměstnance dohromady)</a:t>
            </a:r>
          </a:p>
        </p:txBody>
      </p:sp>
    </p:spTree>
    <p:extLst>
      <p:ext uri="{BB962C8B-B14F-4D97-AF65-F5344CB8AC3E}">
        <p14:creationId xmlns:p14="http://schemas.microsoft.com/office/powerpoint/2010/main" val="5619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EDFFC3-848C-4E1D-673E-19EC932C9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75BEFFE-5BC5-A9E7-8884-1782E6B96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541488A-5056-6A78-0773-DD9E52E8C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76BEAC-EB79-B3F7-DC7E-4FAB9F65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cs-CZ" sz="3400" dirty="0">
                <a:solidFill>
                  <a:srgbClr val="FFFFFF"/>
                </a:solidFill>
              </a:rPr>
              <a:t>Erasmus+</a:t>
            </a:r>
            <a:br>
              <a:rPr lang="cs-CZ" sz="3400" dirty="0">
                <a:solidFill>
                  <a:srgbClr val="FFFFFF"/>
                </a:solidFill>
              </a:rPr>
            </a:br>
            <a:r>
              <a:rPr lang="cs-CZ" sz="3400" dirty="0">
                <a:solidFill>
                  <a:srgbClr val="FFFFFF"/>
                </a:solidFill>
              </a:rPr>
              <a:t>KDO může vycestovat?</a:t>
            </a:r>
          </a:p>
        </p:txBody>
      </p:sp>
      <p:graphicFrame>
        <p:nvGraphicFramePr>
          <p:cNvPr id="25" name="Zástupný symbol pro obsah 2">
            <a:extLst>
              <a:ext uri="{FF2B5EF4-FFF2-40B4-BE49-F238E27FC236}">
                <a16:creationId xmlns:a16="http://schemas.microsoft.com/office/drawing/2014/main" id="{16D41A89-39EC-2814-7256-33040A58D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555978"/>
              </p:ext>
            </p:extLst>
          </p:nvPr>
        </p:nvGraphicFramePr>
        <p:xfrm>
          <a:off x="5217024" y="2162845"/>
          <a:ext cx="6165351" cy="399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obsah 5">
            <a:extLst>
              <a:ext uri="{FF2B5EF4-FFF2-40B4-BE49-F238E27FC236}">
                <a16:creationId xmlns:a16="http://schemas.microsoft.com/office/drawing/2014/main" id="{648BBF0B-71DB-4B20-430F-F24476198C5C}"/>
              </a:ext>
            </a:extLst>
          </p:cNvPr>
          <p:cNvSpPr txBox="1">
            <a:spLocks/>
          </p:cNvSpPr>
          <p:nvPr/>
        </p:nvSpPr>
        <p:spPr>
          <a:xfrm>
            <a:off x="5646986" y="380709"/>
            <a:ext cx="5916363" cy="2753016"/>
          </a:xfrm>
          <a:prstGeom prst="rect">
            <a:avLst/>
          </a:prstGeom>
        </p:spPr>
        <p:txBody>
          <a:bodyPr vert="horz" lIns="91276" tIns="45718" rIns="91276" bIns="45718" rtlCol="0">
            <a:normAutofit/>
          </a:bodyPr>
          <a:lstStyle>
            <a:lvl1pPr marL="228162" indent="-228162" algn="l" defTabSz="91254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684486" indent="-228162" algn="l" defTabSz="91254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2pPr>
            <a:lvl3pPr marL="1140702" indent="-228162" algn="l" defTabSz="91254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3pPr>
            <a:lvl4pPr marL="1596920" indent="-228162" algn="l" defTabSz="91254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4pPr>
            <a:lvl5pPr marL="2053139" indent="-228162" algn="l" defTabSz="91254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5pPr>
            <a:lvl6pPr marL="2509461" indent="-228162" algn="l" defTabSz="91254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733" indent="-228162" algn="l" defTabSz="91254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002" indent="-228162" algn="l" defTabSz="91254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326" indent="-228162" algn="l" defTabSz="91254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dirty="0">
                <a:solidFill>
                  <a:schemeClr val="tx1"/>
                </a:solidFill>
              </a:rPr>
              <a:t>Zaměstnanec s platným pracovněprávním vztahem s UTB</a:t>
            </a:r>
          </a:p>
        </p:txBody>
      </p:sp>
    </p:spTree>
    <p:extLst>
      <p:ext uri="{BB962C8B-B14F-4D97-AF65-F5344CB8AC3E}">
        <p14:creationId xmlns:p14="http://schemas.microsoft.com/office/powerpoint/2010/main" val="400135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561267-2178-82A2-60AE-E96D6AF48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48F2F2-9E51-5147-B26A-BFC878D8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14" y="390525"/>
            <a:ext cx="11361108" cy="13810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Erasmus+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JAKÁ je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finanční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podpora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pobytové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náklady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programových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zemí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62A8883-4200-C784-B98A-1253A6755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013" y="2133147"/>
            <a:ext cx="10042599" cy="45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1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CF59E-F351-AEB1-69F8-CB7D5181A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F593168-FE00-4EDF-9B6D-4C3C72CC6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48796EF-7620-738D-FBB7-5B18E1A05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99B3F7-9EC3-3480-029E-7F5B841B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6" y="390525"/>
            <a:ext cx="1116069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Erasmus+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JAKÁ je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finanční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podpora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pobytové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náklady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cs-CZ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partnerských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zemí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AFC9AC8C-A685-4873-6EE7-070F8D49A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Zástupný obsah 6">
            <a:extLst>
              <a:ext uri="{FF2B5EF4-FFF2-40B4-BE49-F238E27FC236}">
                <a16:creationId xmlns:a16="http://schemas.microsoft.com/office/drawing/2014/main" id="{F3465F95-8A58-60DA-003F-99B7B74C7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649" y="1900825"/>
            <a:ext cx="11033205" cy="484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2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09A54-E205-C313-F821-D3DBB9BC0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4796ECA-CFF6-783C-3C1F-9604F5066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9635A5A-B6A7-FAFB-BDC3-AD4D2E1A4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2FCE3F-15BB-FF03-37D0-68CF0D21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6" y="390525"/>
            <a:ext cx="1116069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Erasmus+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JAKÁ je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finanční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podpora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cestovní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náklady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 mobilitu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E090F8D0-3AAC-5B37-9F2D-DCFED4C66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68C10E1-6AA0-5908-8460-99BBA371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82" y="1934402"/>
            <a:ext cx="10555235" cy="421348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61F3131-9803-5BEF-7058-88D1E0C69C7A}"/>
              </a:ext>
            </a:extLst>
          </p:cNvPr>
          <p:cNvSpPr txBox="1"/>
          <p:nvPr/>
        </p:nvSpPr>
        <p:spPr>
          <a:xfrm>
            <a:off x="3082371" y="6275114"/>
            <a:ext cx="609824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hlinkClick r:id="rId3"/>
              </a:rPr>
              <a:t>Kalkulátor</a:t>
            </a:r>
            <a:r>
              <a:rPr lang="cs-CZ" dirty="0">
                <a:latin typeface="Arial" panose="020B0604020202020204" pitchFamily="34" charset="0"/>
              </a:rPr>
              <a:t> pro výpočet vzdálenosti (vzdušnou čarou).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30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A4B98-FF2A-0933-D64B-9F4D30C01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B9BCF22-A082-4F73-31F4-B00A4B56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E167570-E6BC-9BD7-0BA5-87D80FF9D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B2C018-6517-E4DA-B773-DA27889CC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55" y="456911"/>
            <a:ext cx="3220329" cy="2027227"/>
          </a:xfrm>
        </p:spPr>
        <p:txBody>
          <a:bodyPr anchor="t">
            <a:normAutofit fontScale="90000"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Erasmus+</a:t>
            </a:r>
            <a:br>
              <a:rPr lang="cs-CZ" sz="4400" dirty="0">
                <a:solidFill>
                  <a:schemeClr val="bg1"/>
                </a:solidFill>
              </a:rPr>
            </a:br>
            <a:r>
              <a:rPr lang="cs-CZ" sz="4400" dirty="0">
                <a:solidFill>
                  <a:schemeClr val="bg1"/>
                </a:solidFill>
              </a:rPr>
              <a:t>CO je potřeba pro výjezd na VÝUKOVÝ pobyt?</a:t>
            </a:r>
            <a:endParaRPr lang="cs-CZ" sz="4200" dirty="0">
              <a:solidFill>
                <a:schemeClr val="bg1"/>
              </a:solidFill>
            </a:endParaRPr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3F281207-DA2E-58EC-D6C8-D642128C9F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000904"/>
              </p:ext>
            </p:extLst>
          </p:nvPr>
        </p:nvGraphicFramePr>
        <p:xfrm>
          <a:off x="5542671" y="541606"/>
          <a:ext cx="6407159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415620"/>
      </p:ext>
    </p:extLst>
  </p:cSld>
  <p:clrMapOvr>
    <a:masterClrMapping/>
  </p:clrMapOvr>
</p:sld>
</file>

<file path=ppt/theme/theme1.xml><?xml version="1.0" encoding="utf-8"?>
<a:theme xmlns:a="http://schemas.openxmlformats.org/drawingml/2006/main" name="17_Motiv Office">
  <a:themeElements>
    <a:clrScheme name="Vlastní 1">
      <a:dk1>
        <a:srgbClr val="46505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7800"/>
      </a:hlink>
      <a:folHlink>
        <a:srgbClr val="E65014"/>
      </a:folHlink>
    </a:clrScheme>
    <a:fontScheme name="UTB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Motiv Office">
  <a:themeElements>
    <a:clrScheme name="Vlastní 1">
      <a:dk1>
        <a:srgbClr val="46505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7800"/>
      </a:hlink>
      <a:folHlink>
        <a:srgbClr val="E65014"/>
      </a:folHlink>
    </a:clrScheme>
    <a:fontScheme name="UTB prezenta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88A604B21D3940B48EA65A387AC9B4" ma:contentTypeVersion="10" ma:contentTypeDescription="Vytvoří nový dokument" ma:contentTypeScope="" ma:versionID="d68a9c98706dbb53f491accd3ee058d3">
  <xsd:schema xmlns:xsd="http://www.w3.org/2001/XMLSchema" xmlns:xs="http://www.w3.org/2001/XMLSchema" xmlns:p="http://schemas.microsoft.com/office/2006/metadata/properties" xmlns:ns3="c8baf724-25f9-477d-9891-ff2832228ff1" targetNamespace="http://schemas.microsoft.com/office/2006/metadata/properties" ma:root="true" ma:fieldsID="a9bc9a7f700d052689cfded4bf1a96b8" ns3:_="">
    <xsd:import namespace="c8baf724-25f9-477d-9891-ff2832228f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af724-25f9-477d-9891-ff2832228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70B4A8-3B47-45E9-8BE3-67658B7FF8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af724-25f9-477d-9891-ff2832228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84B147-7807-4A35-8CE4-8553734B1E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F2997F-22F3-4E1F-AB11-037474A73E6F}">
  <ds:schemaRefs>
    <ds:schemaRef ds:uri="http://purl.org/dc/dcmitype/"/>
    <ds:schemaRef ds:uri="http://purl.org/dc/elements/1.1/"/>
    <ds:schemaRef ds:uri="c8baf724-25f9-477d-9891-ff2832228ff1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10043</TotalTime>
  <Words>881</Words>
  <Application>Microsoft Office PowerPoint</Application>
  <PresentationFormat>Širokoúhlá obrazovka</PresentationFormat>
  <Paragraphs>111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17_Motiv Office</vt:lpstr>
      <vt:lpstr>12_Motiv Office</vt:lpstr>
      <vt:lpstr>Mobility zaměstnanců  Mezinárodní oddělení  Martina Dokoupilová</vt:lpstr>
      <vt:lpstr>PROČ jezdit na zahraniční mobilitu?</vt:lpstr>
      <vt:lpstr>PROGRAMY v rámci Mezinárodního oddělení UTB</vt:lpstr>
      <vt:lpstr>Erasmus+ KAM lze vycestovat?</vt:lpstr>
      <vt:lpstr>Erasmus+ KDO může vycestovat?</vt:lpstr>
      <vt:lpstr>Erasmus+ JAKÁ je finanční podpora na pobytové náklady do programových zemí?</vt:lpstr>
      <vt:lpstr>Erasmus+ JAKÁ je finanční podpora na pobytové náklady do partnerských zemí?</vt:lpstr>
      <vt:lpstr>Erasmus+ JAKÁ je finanční podpora na cestovní náklady na mobilitu?</vt:lpstr>
      <vt:lpstr>Erasmus+ CO je potřeba pro výjezd na VÝUKOVÝ pobyt?</vt:lpstr>
      <vt:lpstr>Erasmus+ CO je potřeba pro výjezd na ŠKOLENÍ?</vt:lpstr>
      <vt:lpstr>Erasmus+ Bez formalit to nejde</vt:lpstr>
      <vt:lpstr>Erasmus+ KDE hledat více informací?</vt:lpstr>
      <vt:lpstr>Erasmus+ Mezinárodní kreditová mobilita KA171</vt:lpstr>
      <vt:lpstr>Erasmus+ KA171 - Rozdělení grantů do jednotlivých regionů </vt:lpstr>
      <vt:lpstr>Erasmus+ BIP (Blended Intensive Program)</vt:lpstr>
      <vt:lpstr>Další možnosti – individuální stipendia, fakultní projekty a sítě (1)</vt:lpstr>
      <vt:lpstr>Další možnosti – individuální stipendia, fakultní projekty a sítě (2)</vt:lpstr>
      <vt:lpstr>Děkuji za pozornost</vt:lpstr>
    </vt:vector>
  </TitlesOfParts>
  <Company>UTB Zlín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UNIVERZITA TOMÁŠE BATI VE ZLÍNĚ</dc:title>
  <dc:creator>Světlana Hrabinová</dc:creator>
  <cp:lastModifiedBy>Martina Dokoupilová</cp:lastModifiedBy>
  <cp:revision>470</cp:revision>
  <cp:lastPrinted>2022-11-14T08:21:53Z</cp:lastPrinted>
  <dcterms:created xsi:type="dcterms:W3CDTF">2019-02-07T16:33:11Z</dcterms:created>
  <dcterms:modified xsi:type="dcterms:W3CDTF">2025-11-27T10:04:51Z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0x0101007C88A604B21D3940B48EA65A387AC9B4</vt:lpwstr>
  </property>
</Properties>
</file>