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6" r:id="rId2"/>
    <p:sldId id="365" r:id="rId3"/>
    <p:sldId id="380" r:id="rId4"/>
    <p:sldId id="372" r:id="rId5"/>
    <p:sldId id="361" r:id="rId6"/>
    <p:sldId id="374" r:id="rId7"/>
    <p:sldId id="375" r:id="rId8"/>
    <p:sldId id="373" r:id="rId9"/>
    <p:sldId id="378" r:id="rId10"/>
    <p:sldId id="362" r:id="rId11"/>
    <p:sldId id="370" r:id="rId12"/>
    <p:sldId id="349" r:id="rId13"/>
    <p:sldId id="363" r:id="rId14"/>
    <p:sldId id="364" r:id="rId15"/>
    <p:sldId id="355" r:id="rId16"/>
    <p:sldId id="379" r:id="rId17"/>
    <p:sldId id="368" r:id="rId18"/>
    <p:sldId id="359" r:id="rId19"/>
    <p:sldId id="360" r:id="rId20"/>
    <p:sldId id="377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900"/>
    <a:srgbClr val="6666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8" autoAdjust="0"/>
    <p:restoredTop sz="80107" autoAdjust="0"/>
  </p:normalViewPr>
  <p:slideViewPr>
    <p:cSldViewPr>
      <p:cViewPr>
        <p:scale>
          <a:sx n="62" d="100"/>
          <a:sy n="62" d="100"/>
        </p:scale>
        <p:origin x="-3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4352B-30FC-4A48-AA4C-3F9AB32BDD61}" type="datetimeFigureOut">
              <a:rPr lang="cs-CZ" smtClean="0"/>
              <a:t>14.1.2016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FD8B-AB15-4D89-AFE1-7D779D505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92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FD8B-AB15-4D89-AFE1-7D779D505DF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3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FD8B-AB15-4D89-AFE1-7D779D505DF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02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FD8B-AB15-4D89-AFE1-7D779D505DF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09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6844 w 4848"/>
                  <a:gd name="T1" fmla="*/ 2465 h 432"/>
                  <a:gd name="T2" fmla="*/ 0 w 4848"/>
                  <a:gd name="T3" fmla="*/ 2465 h 432"/>
                  <a:gd name="T4" fmla="*/ 0 w 4848"/>
                  <a:gd name="T5" fmla="*/ 0 h 432"/>
                  <a:gd name="T6" fmla="*/ 6844 w 4848"/>
                  <a:gd name="T7" fmla="*/ 0 h 432"/>
                  <a:gd name="T8" fmla="*/ 6844 w 4848"/>
                  <a:gd name="T9" fmla="*/ 2465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7 w 15"/>
                    <a:gd name="T1" fmla="*/ 9 h 23"/>
                    <a:gd name="T2" fmla="*/ 19 w 15"/>
                    <a:gd name="T3" fmla="*/ 3 h 23"/>
                    <a:gd name="T4" fmla="*/ 17 w 15"/>
                    <a:gd name="T5" fmla="*/ 13 h 23"/>
                    <a:gd name="T6" fmla="*/ 7 w 15"/>
                    <a:gd name="T7" fmla="*/ 9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0 h 23"/>
                    <a:gd name="T2" fmla="*/ 13 w 20"/>
                    <a:gd name="T3" fmla="*/ 3 h 23"/>
                    <a:gd name="T4" fmla="*/ 7 w 20"/>
                    <a:gd name="T5" fmla="*/ 15 h 23"/>
                    <a:gd name="T6" fmla="*/ 3 w 20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8 w 30"/>
                    <a:gd name="T1" fmla="*/ 22 h 42"/>
                    <a:gd name="T2" fmla="*/ 8 w 30"/>
                    <a:gd name="T3" fmla="*/ 14 h 42"/>
                    <a:gd name="T4" fmla="*/ 0 w 30"/>
                    <a:gd name="T5" fmla="*/ 6 h 42"/>
                    <a:gd name="T6" fmla="*/ 18 w 30"/>
                    <a:gd name="T7" fmla="*/ 2 h 42"/>
                    <a:gd name="T8" fmla="*/ 32 w 30"/>
                    <a:gd name="T9" fmla="*/ 15 h 42"/>
                    <a:gd name="T10" fmla="*/ 30 w 30"/>
                    <a:gd name="T11" fmla="*/ 20 h 42"/>
                    <a:gd name="T12" fmla="*/ 18 w 30"/>
                    <a:gd name="T13" fmla="*/ 2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9 h 16"/>
                    <a:gd name="T2" fmla="*/ 3 w 25"/>
                    <a:gd name="T3" fmla="*/ 5 h 16"/>
                    <a:gd name="T4" fmla="*/ 15 w 25"/>
                    <a:gd name="T5" fmla="*/ 0 h 16"/>
                    <a:gd name="T6" fmla="*/ 15 w 25"/>
                    <a:gd name="T7" fmla="*/ 9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17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8 h 46"/>
                    <a:gd name="T8" fmla="*/ 32 w 65"/>
                    <a:gd name="T9" fmla="*/ 19 h 46"/>
                    <a:gd name="T10" fmla="*/ 12 w 65"/>
                    <a:gd name="T11" fmla="*/ 33 h 46"/>
                    <a:gd name="T12" fmla="*/ 8 w 65"/>
                    <a:gd name="T13" fmla="*/ 14 h 46"/>
                    <a:gd name="T14" fmla="*/ 12 w 65"/>
                    <a:gd name="T15" fmla="*/ 10 h 46"/>
                    <a:gd name="T16" fmla="*/ 14 w 65"/>
                    <a:gd name="T17" fmla="*/ 17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2 h 47"/>
                    <a:gd name="T2" fmla="*/ 18 w 69"/>
                    <a:gd name="T3" fmla="*/ 17 h 47"/>
                    <a:gd name="T4" fmla="*/ 50 w 69"/>
                    <a:gd name="T5" fmla="*/ 1 h 47"/>
                    <a:gd name="T6" fmla="*/ 62 w 69"/>
                    <a:gd name="T7" fmla="*/ 2 h 47"/>
                    <a:gd name="T8" fmla="*/ 48 w 69"/>
                    <a:gd name="T9" fmla="*/ 13 h 47"/>
                    <a:gd name="T10" fmla="*/ 28 w 69"/>
                    <a:gd name="T11" fmla="*/ 22 h 47"/>
                    <a:gd name="T12" fmla="*/ 22 w 69"/>
                    <a:gd name="T13" fmla="*/ 32 h 47"/>
                    <a:gd name="T14" fmla="*/ 16 w 69"/>
                    <a:gd name="T15" fmla="*/ 31 h 47"/>
                    <a:gd name="T16" fmla="*/ 12 w 69"/>
                    <a:gd name="T17" fmla="*/ 27 h 47"/>
                    <a:gd name="T18" fmla="*/ 0 w 69"/>
                    <a:gd name="T19" fmla="*/ 24 h 47"/>
                    <a:gd name="T20" fmla="*/ 0 w 69"/>
                    <a:gd name="T21" fmla="*/ 2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12 h 277"/>
                    <a:gd name="T4" fmla="*/ 46 w 355"/>
                    <a:gd name="T5" fmla="*/ 21 h 277"/>
                    <a:gd name="T6" fmla="*/ 76 w 355"/>
                    <a:gd name="T7" fmla="*/ 35 h 277"/>
                    <a:gd name="T8" fmla="*/ 92 w 355"/>
                    <a:gd name="T9" fmla="*/ 44 h 277"/>
                    <a:gd name="T10" fmla="*/ 122 w 355"/>
                    <a:gd name="T11" fmla="*/ 67 h 277"/>
                    <a:gd name="T12" fmla="*/ 136 w 355"/>
                    <a:gd name="T13" fmla="*/ 86 h 277"/>
                    <a:gd name="T14" fmla="*/ 148 w 355"/>
                    <a:gd name="T15" fmla="*/ 90 h 277"/>
                    <a:gd name="T16" fmla="*/ 154 w 355"/>
                    <a:gd name="T17" fmla="*/ 101 h 277"/>
                    <a:gd name="T18" fmla="*/ 176 w 355"/>
                    <a:gd name="T19" fmla="*/ 103 h 277"/>
                    <a:gd name="T20" fmla="*/ 170 w 355"/>
                    <a:gd name="T21" fmla="*/ 133 h 277"/>
                    <a:gd name="T22" fmla="*/ 178 w 355"/>
                    <a:gd name="T23" fmla="*/ 151 h 277"/>
                    <a:gd name="T24" fmla="*/ 196 w 355"/>
                    <a:gd name="T25" fmla="*/ 157 h 277"/>
                    <a:gd name="T26" fmla="*/ 214 w 355"/>
                    <a:gd name="T27" fmla="*/ 159 h 277"/>
                    <a:gd name="T28" fmla="*/ 234 w 355"/>
                    <a:gd name="T29" fmla="*/ 164 h 277"/>
                    <a:gd name="T30" fmla="*/ 252 w 355"/>
                    <a:gd name="T31" fmla="*/ 160 h 277"/>
                    <a:gd name="T32" fmla="*/ 270 w 355"/>
                    <a:gd name="T33" fmla="*/ 168 h 277"/>
                    <a:gd name="T34" fmla="*/ 294 w 355"/>
                    <a:gd name="T35" fmla="*/ 174 h 277"/>
                    <a:gd name="T36" fmla="*/ 312 w 355"/>
                    <a:gd name="T37" fmla="*/ 179 h 277"/>
                    <a:gd name="T38" fmla="*/ 350 w 355"/>
                    <a:gd name="T39" fmla="*/ 180 h 277"/>
                    <a:gd name="T40" fmla="*/ 340 w 355"/>
                    <a:gd name="T41" fmla="*/ 186 h 277"/>
                    <a:gd name="T42" fmla="*/ 320 w 355"/>
                    <a:gd name="T43" fmla="*/ 184 h 277"/>
                    <a:gd name="T44" fmla="*/ 298 w 355"/>
                    <a:gd name="T45" fmla="*/ 183 h 277"/>
                    <a:gd name="T46" fmla="*/ 286 w 355"/>
                    <a:gd name="T47" fmla="*/ 180 h 277"/>
                    <a:gd name="T48" fmla="*/ 250 w 355"/>
                    <a:gd name="T49" fmla="*/ 179 h 277"/>
                    <a:gd name="T50" fmla="*/ 232 w 355"/>
                    <a:gd name="T51" fmla="*/ 176 h 277"/>
                    <a:gd name="T52" fmla="*/ 172 w 355"/>
                    <a:gd name="T53" fmla="*/ 164 h 277"/>
                    <a:gd name="T54" fmla="*/ 160 w 355"/>
                    <a:gd name="T55" fmla="*/ 147 h 277"/>
                    <a:gd name="T56" fmla="*/ 126 w 355"/>
                    <a:gd name="T57" fmla="*/ 136 h 277"/>
                    <a:gd name="T58" fmla="*/ 108 w 355"/>
                    <a:gd name="T59" fmla="*/ 126 h 277"/>
                    <a:gd name="T60" fmla="*/ 94 w 355"/>
                    <a:gd name="T61" fmla="*/ 107 h 277"/>
                    <a:gd name="T62" fmla="*/ 68 w 355"/>
                    <a:gd name="T63" fmla="*/ 73 h 277"/>
                    <a:gd name="T64" fmla="*/ 64 w 355"/>
                    <a:gd name="T65" fmla="*/ 69 h 277"/>
                    <a:gd name="T66" fmla="*/ 58 w 355"/>
                    <a:gd name="T67" fmla="*/ 67 h 277"/>
                    <a:gd name="T68" fmla="*/ 54 w 355"/>
                    <a:gd name="T69" fmla="*/ 59 h 277"/>
                    <a:gd name="T70" fmla="*/ 38 w 355"/>
                    <a:gd name="T71" fmla="*/ 40 h 277"/>
                    <a:gd name="T72" fmla="*/ 20 w 355"/>
                    <a:gd name="T73" fmla="*/ 27 h 277"/>
                    <a:gd name="T74" fmla="*/ 4 w 355"/>
                    <a:gd name="T75" fmla="*/ 15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44 h 206"/>
                    <a:gd name="T2" fmla="*/ 66 w 156"/>
                    <a:gd name="T3" fmla="*/ 38 h 206"/>
                    <a:gd name="T4" fmla="*/ 68 w 156"/>
                    <a:gd name="T5" fmla="*/ 34 h 206"/>
                    <a:gd name="T6" fmla="*/ 82 w 156"/>
                    <a:gd name="T7" fmla="*/ 29 h 206"/>
                    <a:gd name="T8" fmla="*/ 108 w 156"/>
                    <a:gd name="T9" fmla="*/ 15 h 206"/>
                    <a:gd name="T10" fmla="*/ 114 w 156"/>
                    <a:gd name="T11" fmla="*/ 2 h 206"/>
                    <a:gd name="T12" fmla="*/ 126 w 156"/>
                    <a:gd name="T13" fmla="*/ 0 h 206"/>
                    <a:gd name="T14" fmla="*/ 152 w 156"/>
                    <a:gd name="T15" fmla="*/ 19 h 206"/>
                    <a:gd name="T16" fmla="*/ 148 w 156"/>
                    <a:gd name="T17" fmla="*/ 29 h 206"/>
                    <a:gd name="T18" fmla="*/ 128 w 156"/>
                    <a:gd name="T19" fmla="*/ 42 h 206"/>
                    <a:gd name="T20" fmla="*/ 134 w 156"/>
                    <a:gd name="T21" fmla="*/ 62 h 206"/>
                    <a:gd name="T22" fmla="*/ 144 w 156"/>
                    <a:gd name="T23" fmla="*/ 72 h 206"/>
                    <a:gd name="T24" fmla="*/ 148 w 156"/>
                    <a:gd name="T25" fmla="*/ 84 h 206"/>
                    <a:gd name="T26" fmla="*/ 130 w 156"/>
                    <a:gd name="T27" fmla="*/ 84 h 206"/>
                    <a:gd name="T28" fmla="*/ 118 w 156"/>
                    <a:gd name="T29" fmla="*/ 96 h 206"/>
                    <a:gd name="T30" fmla="*/ 106 w 156"/>
                    <a:gd name="T31" fmla="*/ 102 h 206"/>
                    <a:gd name="T32" fmla="*/ 102 w 156"/>
                    <a:gd name="T33" fmla="*/ 131 h 206"/>
                    <a:gd name="T34" fmla="*/ 90 w 156"/>
                    <a:gd name="T35" fmla="*/ 133 h 206"/>
                    <a:gd name="T36" fmla="*/ 84 w 156"/>
                    <a:gd name="T37" fmla="*/ 135 h 206"/>
                    <a:gd name="T38" fmla="*/ 76 w 156"/>
                    <a:gd name="T39" fmla="*/ 133 h 206"/>
                    <a:gd name="T40" fmla="*/ 72 w 156"/>
                    <a:gd name="T41" fmla="*/ 125 h 206"/>
                    <a:gd name="T42" fmla="*/ 60 w 156"/>
                    <a:gd name="T43" fmla="*/ 122 h 206"/>
                    <a:gd name="T44" fmla="*/ 42 w 156"/>
                    <a:gd name="T45" fmla="*/ 127 h 206"/>
                    <a:gd name="T46" fmla="*/ 28 w 156"/>
                    <a:gd name="T47" fmla="*/ 122 h 206"/>
                    <a:gd name="T48" fmla="*/ 10 w 156"/>
                    <a:gd name="T49" fmla="*/ 97 h 206"/>
                    <a:gd name="T50" fmla="*/ 4 w 156"/>
                    <a:gd name="T51" fmla="*/ 85 h 206"/>
                    <a:gd name="T52" fmla="*/ 0 w 156"/>
                    <a:gd name="T53" fmla="*/ 78 h 206"/>
                    <a:gd name="T54" fmla="*/ 20 w 156"/>
                    <a:gd name="T55" fmla="*/ 63 h 206"/>
                    <a:gd name="T56" fmla="*/ 32 w 156"/>
                    <a:gd name="T57" fmla="*/ 68 h 206"/>
                    <a:gd name="T58" fmla="*/ 34 w 156"/>
                    <a:gd name="T59" fmla="*/ 53 h 206"/>
                    <a:gd name="T60" fmla="*/ 52 w 156"/>
                    <a:gd name="T61" fmla="*/ 46 h 206"/>
                    <a:gd name="T62" fmla="*/ 54 w 156"/>
                    <a:gd name="T63" fmla="*/ 4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3 h 38"/>
                    <a:gd name="T2" fmla="*/ 18 w 109"/>
                    <a:gd name="T3" fmla="*/ 7 h 38"/>
                    <a:gd name="T4" fmla="*/ 46 w 109"/>
                    <a:gd name="T5" fmla="*/ 14 h 38"/>
                    <a:gd name="T6" fmla="*/ 74 w 109"/>
                    <a:gd name="T7" fmla="*/ 10 h 38"/>
                    <a:gd name="T8" fmla="*/ 92 w 109"/>
                    <a:gd name="T9" fmla="*/ 0 h 38"/>
                    <a:gd name="T10" fmla="*/ 78 w 109"/>
                    <a:gd name="T11" fmla="*/ 19 h 38"/>
                    <a:gd name="T12" fmla="*/ 62 w 109"/>
                    <a:gd name="T13" fmla="*/ 27 h 38"/>
                    <a:gd name="T14" fmla="*/ 42 w 109"/>
                    <a:gd name="T15" fmla="*/ 23 h 38"/>
                    <a:gd name="T16" fmla="*/ 14 w 109"/>
                    <a:gd name="T17" fmla="*/ 21 h 38"/>
                    <a:gd name="T18" fmla="*/ 4 w 109"/>
                    <a:gd name="T19" fmla="*/ 2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2 h 104"/>
                    <a:gd name="T2" fmla="*/ 18 w 76"/>
                    <a:gd name="T3" fmla="*/ 0 h 104"/>
                    <a:gd name="T4" fmla="*/ 34 w 76"/>
                    <a:gd name="T5" fmla="*/ 12 h 104"/>
                    <a:gd name="T6" fmla="*/ 60 w 76"/>
                    <a:gd name="T7" fmla="*/ 2 h 104"/>
                    <a:gd name="T8" fmla="*/ 44 w 76"/>
                    <a:gd name="T9" fmla="*/ 22 h 104"/>
                    <a:gd name="T10" fmla="*/ 52 w 76"/>
                    <a:gd name="T11" fmla="*/ 32 h 104"/>
                    <a:gd name="T12" fmla="*/ 56 w 76"/>
                    <a:gd name="T13" fmla="*/ 39 h 104"/>
                    <a:gd name="T14" fmla="*/ 44 w 76"/>
                    <a:gd name="T15" fmla="*/ 48 h 104"/>
                    <a:gd name="T16" fmla="*/ 34 w 76"/>
                    <a:gd name="T17" fmla="*/ 39 h 104"/>
                    <a:gd name="T18" fmla="*/ 22 w 76"/>
                    <a:gd name="T19" fmla="*/ 32 h 104"/>
                    <a:gd name="T20" fmla="*/ 28 w 76"/>
                    <a:gd name="T21" fmla="*/ 44 h 104"/>
                    <a:gd name="T22" fmla="*/ 30 w 76"/>
                    <a:gd name="T23" fmla="*/ 48 h 104"/>
                    <a:gd name="T24" fmla="*/ 20 w 76"/>
                    <a:gd name="T25" fmla="*/ 68 h 104"/>
                    <a:gd name="T26" fmla="*/ 12 w 76"/>
                    <a:gd name="T27" fmla="*/ 66 h 104"/>
                    <a:gd name="T28" fmla="*/ 8 w 76"/>
                    <a:gd name="T29" fmla="*/ 59 h 104"/>
                    <a:gd name="T30" fmla="*/ 0 w 76"/>
                    <a:gd name="T31" fmla="*/ 36 h 104"/>
                    <a:gd name="T32" fmla="*/ 2 w 76"/>
                    <a:gd name="T33" fmla="*/ 19 h 104"/>
                    <a:gd name="T34" fmla="*/ 8 w 76"/>
                    <a:gd name="T35" fmla="*/ 1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18 h 61"/>
                    <a:gd name="T2" fmla="*/ 13 w 37"/>
                    <a:gd name="T3" fmla="*/ 0 h 61"/>
                    <a:gd name="T4" fmla="*/ 15 w 37"/>
                    <a:gd name="T5" fmla="*/ 18 h 61"/>
                    <a:gd name="T6" fmla="*/ 37 w 37"/>
                    <a:gd name="T7" fmla="*/ 25 h 61"/>
                    <a:gd name="T8" fmla="*/ 19 w 37"/>
                    <a:gd name="T9" fmla="*/ 28 h 61"/>
                    <a:gd name="T10" fmla="*/ 5 w 37"/>
                    <a:gd name="T11" fmla="*/ 38 h 61"/>
                    <a:gd name="T12" fmla="*/ 1 w 37"/>
                    <a:gd name="T13" fmla="*/ 22 h 61"/>
                    <a:gd name="T14" fmla="*/ 3 w 37"/>
                    <a:gd name="T15" fmla="*/ 1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7 w 49"/>
                    <a:gd name="T3" fmla="*/ 0 h 29"/>
                    <a:gd name="T4" fmla="*/ 45 w 49"/>
                    <a:gd name="T5" fmla="*/ 11 h 29"/>
                    <a:gd name="T6" fmla="*/ 33 w 49"/>
                    <a:gd name="T7" fmla="*/ 10 h 29"/>
                    <a:gd name="T8" fmla="*/ 3 w 49"/>
                    <a:gd name="T9" fmla="*/ 11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29 h 48"/>
                    <a:gd name="T2" fmla="*/ 15 w 61"/>
                    <a:gd name="T3" fmla="*/ 20 h 48"/>
                    <a:gd name="T4" fmla="*/ 3 w 61"/>
                    <a:gd name="T5" fmla="*/ 17 h 48"/>
                    <a:gd name="T6" fmla="*/ 13 w 61"/>
                    <a:gd name="T7" fmla="*/ 6 h 48"/>
                    <a:gd name="T8" fmla="*/ 25 w 61"/>
                    <a:gd name="T9" fmla="*/ 0 h 48"/>
                    <a:gd name="T10" fmla="*/ 49 w 61"/>
                    <a:gd name="T11" fmla="*/ 8 h 48"/>
                    <a:gd name="T12" fmla="*/ 53 w 61"/>
                    <a:gd name="T13" fmla="*/ 16 h 48"/>
                    <a:gd name="T14" fmla="*/ 61 w 61"/>
                    <a:gd name="T15" fmla="*/ 25 h 48"/>
                    <a:gd name="T16" fmla="*/ 41 w 61"/>
                    <a:gd name="T17" fmla="*/ 29 h 48"/>
                    <a:gd name="T18" fmla="*/ 23 w 61"/>
                    <a:gd name="T19" fmla="*/ 34 h 48"/>
                    <a:gd name="T20" fmla="*/ 21 w 61"/>
                    <a:gd name="T21" fmla="*/ 29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19 h 182"/>
                    <a:gd name="T2" fmla="*/ 36 w 286"/>
                    <a:gd name="T3" fmla="*/ 9 h 182"/>
                    <a:gd name="T4" fmla="*/ 26 w 286"/>
                    <a:gd name="T5" fmla="*/ 20 h 182"/>
                    <a:gd name="T6" fmla="*/ 0 w 286"/>
                    <a:gd name="T7" fmla="*/ 16 h 182"/>
                    <a:gd name="T8" fmla="*/ 10 w 286"/>
                    <a:gd name="T9" fmla="*/ 28 h 182"/>
                    <a:gd name="T10" fmla="*/ 16 w 286"/>
                    <a:gd name="T11" fmla="*/ 42 h 182"/>
                    <a:gd name="T12" fmla="*/ 24 w 286"/>
                    <a:gd name="T13" fmla="*/ 32 h 182"/>
                    <a:gd name="T14" fmla="*/ 30 w 286"/>
                    <a:gd name="T15" fmla="*/ 29 h 182"/>
                    <a:gd name="T16" fmla="*/ 48 w 286"/>
                    <a:gd name="T17" fmla="*/ 38 h 182"/>
                    <a:gd name="T18" fmla="*/ 70 w 286"/>
                    <a:gd name="T19" fmla="*/ 42 h 182"/>
                    <a:gd name="T20" fmla="*/ 88 w 286"/>
                    <a:gd name="T21" fmla="*/ 48 h 182"/>
                    <a:gd name="T22" fmla="*/ 106 w 286"/>
                    <a:gd name="T23" fmla="*/ 69 h 182"/>
                    <a:gd name="T24" fmla="*/ 104 w 286"/>
                    <a:gd name="T25" fmla="*/ 82 h 182"/>
                    <a:gd name="T26" fmla="*/ 98 w 286"/>
                    <a:gd name="T27" fmla="*/ 90 h 182"/>
                    <a:gd name="T28" fmla="*/ 122 w 286"/>
                    <a:gd name="T29" fmla="*/ 86 h 182"/>
                    <a:gd name="T30" fmla="*/ 140 w 286"/>
                    <a:gd name="T31" fmla="*/ 94 h 182"/>
                    <a:gd name="T32" fmla="*/ 168 w 286"/>
                    <a:gd name="T33" fmla="*/ 99 h 182"/>
                    <a:gd name="T34" fmla="*/ 174 w 286"/>
                    <a:gd name="T35" fmla="*/ 98 h 182"/>
                    <a:gd name="T36" fmla="*/ 168 w 286"/>
                    <a:gd name="T37" fmla="*/ 90 h 182"/>
                    <a:gd name="T38" fmla="*/ 178 w 286"/>
                    <a:gd name="T39" fmla="*/ 91 h 182"/>
                    <a:gd name="T40" fmla="*/ 186 w 286"/>
                    <a:gd name="T41" fmla="*/ 79 h 182"/>
                    <a:gd name="T42" fmla="*/ 202 w 286"/>
                    <a:gd name="T43" fmla="*/ 82 h 182"/>
                    <a:gd name="T44" fmla="*/ 214 w 286"/>
                    <a:gd name="T45" fmla="*/ 87 h 182"/>
                    <a:gd name="T46" fmla="*/ 244 w 286"/>
                    <a:gd name="T47" fmla="*/ 113 h 182"/>
                    <a:gd name="T48" fmla="*/ 262 w 286"/>
                    <a:gd name="T49" fmla="*/ 120 h 182"/>
                    <a:gd name="T50" fmla="*/ 284 w 286"/>
                    <a:gd name="T51" fmla="*/ 114 h 182"/>
                    <a:gd name="T52" fmla="*/ 268 w 286"/>
                    <a:gd name="T53" fmla="*/ 107 h 182"/>
                    <a:gd name="T54" fmla="*/ 256 w 286"/>
                    <a:gd name="T55" fmla="*/ 93 h 182"/>
                    <a:gd name="T56" fmla="*/ 250 w 286"/>
                    <a:gd name="T57" fmla="*/ 88 h 182"/>
                    <a:gd name="T58" fmla="*/ 248 w 286"/>
                    <a:gd name="T59" fmla="*/ 82 h 182"/>
                    <a:gd name="T60" fmla="*/ 236 w 286"/>
                    <a:gd name="T61" fmla="*/ 78 h 182"/>
                    <a:gd name="T62" fmla="*/ 240 w 286"/>
                    <a:gd name="T63" fmla="*/ 65 h 182"/>
                    <a:gd name="T64" fmla="*/ 220 w 286"/>
                    <a:gd name="T65" fmla="*/ 57 h 182"/>
                    <a:gd name="T66" fmla="*/ 210 w 286"/>
                    <a:gd name="T67" fmla="*/ 47 h 182"/>
                    <a:gd name="T68" fmla="*/ 190 w 286"/>
                    <a:gd name="T69" fmla="*/ 36 h 182"/>
                    <a:gd name="T70" fmla="*/ 168 w 286"/>
                    <a:gd name="T71" fmla="*/ 25 h 182"/>
                    <a:gd name="T72" fmla="*/ 156 w 286"/>
                    <a:gd name="T73" fmla="*/ 23 h 182"/>
                    <a:gd name="T74" fmla="*/ 120 w 286"/>
                    <a:gd name="T75" fmla="*/ 11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7 h 182"/>
                    <a:gd name="T82" fmla="*/ 56 w 286"/>
                    <a:gd name="T83" fmla="*/ 21 h 182"/>
                    <a:gd name="T84" fmla="*/ 46 w 286"/>
                    <a:gd name="T85" fmla="*/ 1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39 h 78"/>
                    <a:gd name="T2" fmla="*/ 27 w 78"/>
                    <a:gd name="T3" fmla="*/ 40 h 78"/>
                    <a:gd name="T4" fmla="*/ 45 w 78"/>
                    <a:gd name="T5" fmla="*/ 32 h 78"/>
                    <a:gd name="T6" fmla="*/ 57 w 78"/>
                    <a:gd name="T7" fmla="*/ 21 h 78"/>
                    <a:gd name="T8" fmla="*/ 43 w 78"/>
                    <a:gd name="T9" fmla="*/ 9 h 78"/>
                    <a:gd name="T10" fmla="*/ 43 w 78"/>
                    <a:gd name="T11" fmla="*/ 2 h 78"/>
                    <a:gd name="T12" fmla="*/ 71 w 78"/>
                    <a:gd name="T13" fmla="*/ 17 h 78"/>
                    <a:gd name="T14" fmla="*/ 67 w 78"/>
                    <a:gd name="T15" fmla="*/ 36 h 78"/>
                    <a:gd name="T16" fmla="*/ 33 w 78"/>
                    <a:gd name="T17" fmla="*/ 53 h 78"/>
                    <a:gd name="T18" fmla="*/ 9 w 78"/>
                    <a:gd name="T19" fmla="*/ 44 h 78"/>
                    <a:gd name="T20" fmla="*/ 3 w 78"/>
                    <a:gd name="T21" fmla="*/ 42 h 78"/>
                    <a:gd name="T22" fmla="*/ 1 w 78"/>
                    <a:gd name="T23" fmla="*/ 3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9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0 h 22"/>
                    <a:gd name="T2" fmla="*/ 14 w 26"/>
                    <a:gd name="T3" fmla="*/ 0 h 22"/>
                    <a:gd name="T4" fmla="*/ 14 w 26"/>
                    <a:gd name="T5" fmla="*/ 16 h 22"/>
                    <a:gd name="T6" fmla="*/ 8 w 26"/>
                    <a:gd name="T7" fmla="*/ 1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8 h 15"/>
                    <a:gd name="T2" fmla="*/ 15 w 20"/>
                    <a:gd name="T3" fmla="*/ 2 h 15"/>
                    <a:gd name="T4" fmla="*/ 9 w 20"/>
                    <a:gd name="T5" fmla="*/ 8 h 15"/>
                    <a:gd name="T6" fmla="*/ 7 w 20"/>
                    <a:gd name="T7" fmla="*/ 8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8 h 15"/>
                    <a:gd name="T2" fmla="*/ 13 w 20"/>
                    <a:gd name="T3" fmla="*/ 2 h 15"/>
                    <a:gd name="T4" fmla="*/ 13 w 20"/>
                    <a:gd name="T5" fmla="*/ 9 h 15"/>
                    <a:gd name="T6" fmla="*/ 7 w 20"/>
                    <a:gd name="T7" fmla="*/ 8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34 h 80"/>
                    <a:gd name="T2" fmla="*/ 14 w 80"/>
                    <a:gd name="T3" fmla="*/ 17 h 80"/>
                    <a:gd name="T4" fmla="*/ 26 w 80"/>
                    <a:gd name="T5" fmla="*/ 14 h 80"/>
                    <a:gd name="T6" fmla="*/ 48 w 80"/>
                    <a:gd name="T7" fmla="*/ 12 h 80"/>
                    <a:gd name="T8" fmla="*/ 58 w 80"/>
                    <a:gd name="T9" fmla="*/ 0 h 80"/>
                    <a:gd name="T10" fmla="*/ 80 w 80"/>
                    <a:gd name="T11" fmla="*/ 27 h 80"/>
                    <a:gd name="T12" fmla="*/ 70 w 80"/>
                    <a:gd name="T13" fmla="*/ 38 h 80"/>
                    <a:gd name="T14" fmla="*/ 54 w 80"/>
                    <a:gd name="T15" fmla="*/ 42 h 80"/>
                    <a:gd name="T16" fmla="*/ 48 w 80"/>
                    <a:gd name="T17" fmla="*/ 54 h 80"/>
                    <a:gd name="T18" fmla="*/ 32 w 80"/>
                    <a:gd name="T19" fmla="*/ 46 h 80"/>
                    <a:gd name="T20" fmla="*/ 38 w 80"/>
                    <a:gd name="T21" fmla="*/ 35 h 80"/>
                    <a:gd name="T22" fmla="*/ 30 w 80"/>
                    <a:gd name="T23" fmla="*/ 19 h 80"/>
                    <a:gd name="T24" fmla="*/ 20 w 80"/>
                    <a:gd name="T25" fmla="*/ 33 h 80"/>
                    <a:gd name="T26" fmla="*/ 8 w 80"/>
                    <a:gd name="T27" fmla="*/ 38 h 80"/>
                    <a:gd name="T28" fmla="*/ 0 w 80"/>
                    <a:gd name="T29" fmla="*/ 34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64 h 174"/>
                    <a:gd name="T2" fmla="*/ 26 w 94"/>
                    <a:gd name="T3" fmla="*/ 85 h 174"/>
                    <a:gd name="T4" fmla="*/ 32 w 94"/>
                    <a:gd name="T5" fmla="*/ 72 h 174"/>
                    <a:gd name="T6" fmla="*/ 52 w 94"/>
                    <a:gd name="T7" fmla="*/ 67 h 174"/>
                    <a:gd name="T8" fmla="*/ 46 w 94"/>
                    <a:gd name="T9" fmla="*/ 82 h 174"/>
                    <a:gd name="T10" fmla="*/ 66 w 94"/>
                    <a:gd name="T11" fmla="*/ 84 h 174"/>
                    <a:gd name="T12" fmla="*/ 76 w 94"/>
                    <a:gd name="T13" fmla="*/ 95 h 174"/>
                    <a:gd name="T14" fmla="*/ 58 w 94"/>
                    <a:gd name="T15" fmla="*/ 99 h 174"/>
                    <a:gd name="T16" fmla="*/ 74 w 94"/>
                    <a:gd name="T17" fmla="*/ 116 h 174"/>
                    <a:gd name="T18" fmla="*/ 84 w 94"/>
                    <a:gd name="T19" fmla="*/ 103 h 174"/>
                    <a:gd name="T20" fmla="*/ 82 w 94"/>
                    <a:gd name="T21" fmla="*/ 74 h 174"/>
                    <a:gd name="T22" fmla="*/ 60 w 94"/>
                    <a:gd name="T23" fmla="*/ 71 h 174"/>
                    <a:gd name="T24" fmla="*/ 50 w 94"/>
                    <a:gd name="T25" fmla="*/ 55 h 174"/>
                    <a:gd name="T26" fmla="*/ 34 w 94"/>
                    <a:gd name="T27" fmla="*/ 55 h 174"/>
                    <a:gd name="T28" fmla="*/ 30 w 94"/>
                    <a:gd name="T29" fmla="*/ 47 h 174"/>
                    <a:gd name="T30" fmla="*/ 42 w 94"/>
                    <a:gd name="T31" fmla="*/ 28 h 174"/>
                    <a:gd name="T32" fmla="*/ 30 w 94"/>
                    <a:gd name="T33" fmla="*/ 0 h 174"/>
                    <a:gd name="T34" fmla="*/ 18 w 94"/>
                    <a:gd name="T35" fmla="*/ 15 h 174"/>
                    <a:gd name="T36" fmla="*/ 4 w 94"/>
                    <a:gd name="T37" fmla="*/ 31 h 174"/>
                    <a:gd name="T38" fmla="*/ 14 w 94"/>
                    <a:gd name="T39" fmla="*/ 51 h 174"/>
                    <a:gd name="T40" fmla="*/ 14 w 94"/>
                    <a:gd name="T41" fmla="*/ 64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16 h 50"/>
                    <a:gd name="T2" fmla="*/ 12 w 32"/>
                    <a:gd name="T3" fmla="*/ 0 h 50"/>
                    <a:gd name="T4" fmla="*/ 20 w 32"/>
                    <a:gd name="T5" fmla="*/ 11 h 50"/>
                    <a:gd name="T6" fmla="*/ 22 w 32"/>
                    <a:gd name="T7" fmla="*/ 16 h 50"/>
                    <a:gd name="T8" fmla="*/ 28 w 32"/>
                    <a:gd name="T9" fmla="*/ 17 h 50"/>
                    <a:gd name="T10" fmla="*/ 32 w 32"/>
                    <a:gd name="T11" fmla="*/ 25 h 50"/>
                    <a:gd name="T12" fmla="*/ 18 w 32"/>
                    <a:gd name="T13" fmla="*/ 34 h 50"/>
                    <a:gd name="T14" fmla="*/ 6 w 32"/>
                    <a:gd name="T15" fmla="*/ 16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0 h 50"/>
                    <a:gd name="T2" fmla="*/ 24 w 43"/>
                    <a:gd name="T3" fmla="*/ 13 h 50"/>
                    <a:gd name="T4" fmla="*/ 40 w 43"/>
                    <a:gd name="T5" fmla="*/ 0 h 50"/>
                    <a:gd name="T6" fmla="*/ 26 w 43"/>
                    <a:gd name="T7" fmla="*/ 19 h 50"/>
                    <a:gd name="T8" fmla="*/ 2 w 43"/>
                    <a:gd name="T9" fmla="*/ 34 h 50"/>
                    <a:gd name="T10" fmla="*/ 0 w 43"/>
                    <a:gd name="T11" fmla="*/ 3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46 w 471"/>
                    <a:gd name="T1" fmla="*/ 680 h 281"/>
                    <a:gd name="T2" fmla="*/ 54 w 471"/>
                    <a:gd name="T3" fmla="*/ 608 h 281"/>
                    <a:gd name="T4" fmla="*/ 49 w 471"/>
                    <a:gd name="T5" fmla="*/ 595 h 281"/>
                    <a:gd name="T6" fmla="*/ 36 w 471"/>
                    <a:gd name="T7" fmla="*/ 530 h 281"/>
                    <a:gd name="T8" fmla="*/ 9 w 471"/>
                    <a:gd name="T9" fmla="*/ 522 h 281"/>
                    <a:gd name="T10" fmla="*/ 0 w 471"/>
                    <a:gd name="T11" fmla="*/ 464 h 281"/>
                    <a:gd name="T12" fmla="*/ 27 w 471"/>
                    <a:gd name="T13" fmla="*/ 438 h 281"/>
                    <a:gd name="T14" fmla="*/ 13 w 471"/>
                    <a:gd name="T15" fmla="*/ 401 h 281"/>
                    <a:gd name="T16" fmla="*/ 4 w 471"/>
                    <a:gd name="T17" fmla="*/ 388 h 281"/>
                    <a:gd name="T18" fmla="*/ 63 w 471"/>
                    <a:gd name="T19" fmla="*/ 291 h 281"/>
                    <a:gd name="T20" fmla="*/ 97 w 471"/>
                    <a:gd name="T21" fmla="*/ 234 h 281"/>
                    <a:gd name="T22" fmla="*/ 94 w 471"/>
                    <a:gd name="T23" fmla="*/ 170 h 281"/>
                    <a:gd name="T24" fmla="*/ 54 w 471"/>
                    <a:gd name="T25" fmla="*/ 104 h 281"/>
                    <a:gd name="T26" fmla="*/ 45 w 471"/>
                    <a:gd name="T27" fmla="*/ 78 h 281"/>
                    <a:gd name="T28" fmla="*/ 58 w 471"/>
                    <a:gd name="T29" fmla="*/ 87 h 281"/>
                    <a:gd name="T30" fmla="*/ 106 w 471"/>
                    <a:gd name="T31" fmla="*/ 86 h 281"/>
                    <a:gd name="T32" fmla="*/ 141 w 471"/>
                    <a:gd name="T33" fmla="*/ 26 h 281"/>
                    <a:gd name="T34" fmla="*/ 182 w 471"/>
                    <a:gd name="T35" fmla="*/ 0 h 281"/>
                    <a:gd name="T36" fmla="*/ 195 w 471"/>
                    <a:gd name="T37" fmla="*/ 5 h 281"/>
                    <a:gd name="T38" fmla="*/ 204 w 471"/>
                    <a:gd name="T39" fmla="*/ 22 h 281"/>
                    <a:gd name="T40" fmla="*/ 217 w 471"/>
                    <a:gd name="T41" fmla="*/ 12 h 281"/>
                    <a:gd name="T42" fmla="*/ 244 w 471"/>
                    <a:gd name="T43" fmla="*/ 19 h 281"/>
                    <a:gd name="T44" fmla="*/ 257 w 471"/>
                    <a:gd name="T45" fmla="*/ 22 h 281"/>
                    <a:gd name="T46" fmla="*/ 313 w 471"/>
                    <a:gd name="T47" fmla="*/ 34 h 281"/>
                    <a:gd name="T48" fmla="*/ 344 w 471"/>
                    <a:gd name="T49" fmla="*/ 58 h 281"/>
                    <a:gd name="T50" fmla="*/ 371 w 471"/>
                    <a:gd name="T51" fmla="*/ 41 h 281"/>
                    <a:gd name="T52" fmla="*/ 382 w 471"/>
                    <a:gd name="T53" fmla="*/ 34 h 281"/>
                    <a:gd name="T54" fmla="*/ 432 w 471"/>
                    <a:gd name="T55" fmla="*/ 34 h 281"/>
                    <a:gd name="T56" fmla="*/ 467 w 471"/>
                    <a:gd name="T57" fmla="*/ 78 h 281"/>
                    <a:gd name="T58" fmla="*/ 512 w 471"/>
                    <a:gd name="T59" fmla="*/ 143 h 281"/>
                    <a:gd name="T60" fmla="*/ 543 w 471"/>
                    <a:gd name="T61" fmla="*/ 170 h 281"/>
                    <a:gd name="T62" fmla="*/ 569 w 471"/>
                    <a:gd name="T63" fmla="*/ 165 h 281"/>
                    <a:gd name="T64" fmla="*/ 598 w 471"/>
                    <a:gd name="T65" fmla="*/ 157 h 281"/>
                    <a:gd name="T66" fmla="*/ 643 w 471"/>
                    <a:gd name="T67" fmla="*/ 173 h 281"/>
                    <a:gd name="T68" fmla="*/ 664 w 471"/>
                    <a:gd name="T69" fmla="*/ 196 h 281"/>
                    <a:gd name="T70" fmla="*/ 682 w 471"/>
                    <a:gd name="T71" fmla="*/ 218 h 281"/>
                    <a:gd name="T72" fmla="*/ 704 w 471"/>
                    <a:gd name="T73" fmla="*/ 270 h 281"/>
                    <a:gd name="T74" fmla="*/ 713 w 471"/>
                    <a:gd name="T75" fmla="*/ 291 h 281"/>
                    <a:gd name="T76" fmla="*/ 717 w 471"/>
                    <a:gd name="T77" fmla="*/ 304 h 281"/>
                    <a:gd name="T78" fmla="*/ 686 w 471"/>
                    <a:gd name="T79" fmla="*/ 344 h 281"/>
                    <a:gd name="T80" fmla="*/ 713 w 471"/>
                    <a:gd name="T81" fmla="*/ 343 h 281"/>
                    <a:gd name="T82" fmla="*/ 758 w 471"/>
                    <a:gd name="T83" fmla="*/ 377 h 281"/>
                    <a:gd name="T84" fmla="*/ 807 w 471"/>
                    <a:gd name="T85" fmla="*/ 382 h 281"/>
                    <a:gd name="T86" fmla="*/ 842 w 471"/>
                    <a:gd name="T87" fmla="*/ 408 h 281"/>
                    <a:gd name="T88" fmla="*/ 847 w 471"/>
                    <a:gd name="T89" fmla="*/ 418 h 281"/>
                    <a:gd name="T90" fmla="*/ 847 w 471"/>
                    <a:gd name="T91" fmla="*/ 427 h 281"/>
                    <a:gd name="T92" fmla="*/ 872 w 471"/>
                    <a:gd name="T93" fmla="*/ 418 h 281"/>
                    <a:gd name="T94" fmla="*/ 886 w 471"/>
                    <a:gd name="T95" fmla="*/ 416 h 281"/>
                    <a:gd name="T96" fmla="*/ 972 w 471"/>
                    <a:gd name="T97" fmla="*/ 449 h 281"/>
                    <a:gd name="T98" fmla="*/ 990 w 471"/>
                    <a:gd name="T99" fmla="*/ 483 h 281"/>
                    <a:gd name="T100" fmla="*/ 1030 w 471"/>
                    <a:gd name="T101" fmla="*/ 488 h 281"/>
                    <a:gd name="T102" fmla="*/ 1043 w 471"/>
                    <a:gd name="T103" fmla="*/ 522 h 281"/>
                    <a:gd name="T104" fmla="*/ 999 w 471"/>
                    <a:gd name="T105" fmla="*/ 627 h 281"/>
                    <a:gd name="T106" fmla="*/ 963 w 471"/>
                    <a:gd name="T107" fmla="*/ 68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4 h 844"/>
                    <a:gd name="T2" fmla="*/ 502 w 984"/>
                    <a:gd name="T3" fmla="*/ 23 h 844"/>
                    <a:gd name="T4" fmla="*/ 550 w 984"/>
                    <a:gd name="T5" fmla="*/ 25 h 844"/>
                    <a:gd name="T6" fmla="*/ 578 w 984"/>
                    <a:gd name="T7" fmla="*/ 88 h 844"/>
                    <a:gd name="T8" fmla="*/ 586 w 984"/>
                    <a:gd name="T9" fmla="*/ 61 h 844"/>
                    <a:gd name="T10" fmla="*/ 606 w 984"/>
                    <a:gd name="T11" fmla="*/ 47 h 844"/>
                    <a:gd name="T12" fmla="*/ 642 w 984"/>
                    <a:gd name="T13" fmla="*/ 84 h 844"/>
                    <a:gd name="T14" fmla="*/ 682 w 984"/>
                    <a:gd name="T15" fmla="*/ 66 h 844"/>
                    <a:gd name="T16" fmla="*/ 706 w 984"/>
                    <a:gd name="T17" fmla="*/ 58 h 844"/>
                    <a:gd name="T18" fmla="*/ 762 w 984"/>
                    <a:gd name="T19" fmla="*/ 2 h 844"/>
                    <a:gd name="T20" fmla="*/ 798 w 984"/>
                    <a:gd name="T21" fmla="*/ 47 h 844"/>
                    <a:gd name="T22" fmla="*/ 798 w 984"/>
                    <a:gd name="T23" fmla="*/ 88 h 844"/>
                    <a:gd name="T24" fmla="*/ 790 w 984"/>
                    <a:gd name="T25" fmla="*/ 107 h 844"/>
                    <a:gd name="T26" fmla="*/ 766 w 984"/>
                    <a:gd name="T27" fmla="*/ 109 h 844"/>
                    <a:gd name="T28" fmla="*/ 762 w 984"/>
                    <a:gd name="T29" fmla="*/ 125 h 844"/>
                    <a:gd name="T30" fmla="*/ 802 w 984"/>
                    <a:gd name="T31" fmla="*/ 152 h 844"/>
                    <a:gd name="T32" fmla="*/ 786 w 984"/>
                    <a:gd name="T33" fmla="*/ 216 h 844"/>
                    <a:gd name="T34" fmla="*/ 830 w 984"/>
                    <a:gd name="T35" fmla="*/ 278 h 844"/>
                    <a:gd name="T36" fmla="*/ 854 w 984"/>
                    <a:gd name="T37" fmla="*/ 303 h 844"/>
                    <a:gd name="T38" fmla="*/ 830 w 984"/>
                    <a:gd name="T39" fmla="*/ 303 h 844"/>
                    <a:gd name="T40" fmla="*/ 746 w 984"/>
                    <a:gd name="T41" fmla="*/ 254 h 844"/>
                    <a:gd name="T42" fmla="*/ 678 w 984"/>
                    <a:gd name="T43" fmla="*/ 271 h 844"/>
                    <a:gd name="T44" fmla="*/ 590 w 984"/>
                    <a:gd name="T45" fmla="*/ 297 h 844"/>
                    <a:gd name="T46" fmla="*/ 642 w 984"/>
                    <a:gd name="T47" fmla="*/ 389 h 844"/>
                    <a:gd name="T48" fmla="*/ 710 w 984"/>
                    <a:gd name="T49" fmla="*/ 410 h 844"/>
                    <a:gd name="T50" fmla="*/ 738 w 984"/>
                    <a:gd name="T51" fmla="*/ 370 h 844"/>
                    <a:gd name="T52" fmla="*/ 774 w 984"/>
                    <a:gd name="T53" fmla="*/ 383 h 844"/>
                    <a:gd name="T54" fmla="*/ 766 w 984"/>
                    <a:gd name="T55" fmla="*/ 424 h 844"/>
                    <a:gd name="T56" fmla="*/ 802 w 984"/>
                    <a:gd name="T57" fmla="*/ 450 h 844"/>
                    <a:gd name="T58" fmla="*/ 838 w 984"/>
                    <a:gd name="T59" fmla="*/ 442 h 844"/>
                    <a:gd name="T60" fmla="*/ 922 w 984"/>
                    <a:gd name="T61" fmla="*/ 542 h 844"/>
                    <a:gd name="T62" fmla="*/ 942 w 984"/>
                    <a:gd name="T63" fmla="*/ 555 h 844"/>
                    <a:gd name="T64" fmla="*/ 874 w 984"/>
                    <a:gd name="T65" fmla="*/ 544 h 844"/>
                    <a:gd name="T66" fmla="*/ 830 w 984"/>
                    <a:gd name="T67" fmla="*/ 509 h 844"/>
                    <a:gd name="T68" fmla="*/ 778 w 984"/>
                    <a:gd name="T69" fmla="*/ 477 h 844"/>
                    <a:gd name="T70" fmla="*/ 702 w 984"/>
                    <a:gd name="T71" fmla="*/ 445 h 844"/>
                    <a:gd name="T72" fmla="*/ 614 w 984"/>
                    <a:gd name="T73" fmla="*/ 435 h 844"/>
                    <a:gd name="T74" fmla="*/ 506 w 984"/>
                    <a:gd name="T75" fmla="*/ 399 h 844"/>
                    <a:gd name="T76" fmla="*/ 462 w 984"/>
                    <a:gd name="T77" fmla="*/ 340 h 844"/>
                    <a:gd name="T78" fmla="*/ 430 w 984"/>
                    <a:gd name="T79" fmla="*/ 311 h 844"/>
                    <a:gd name="T80" fmla="*/ 382 w 984"/>
                    <a:gd name="T81" fmla="*/ 289 h 844"/>
                    <a:gd name="T82" fmla="*/ 342 w 984"/>
                    <a:gd name="T83" fmla="*/ 248 h 844"/>
                    <a:gd name="T84" fmla="*/ 354 w 984"/>
                    <a:gd name="T85" fmla="*/ 278 h 844"/>
                    <a:gd name="T86" fmla="*/ 418 w 984"/>
                    <a:gd name="T87" fmla="*/ 332 h 844"/>
                    <a:gd name="T88" fmla="*/ 422 w 984"/>
                    <a:gd name="T89" fmla="*/ 353 h 844"/>
                    <a:gd name="T90" fmla="*/ 394 w 984"/>
                    <a:gd name="T91" fmla="*/ 335 h 844"/>
                    <a:gd name="T92" fmla="*/ 354 w 984"/>
                    <a:gd name="T93" fmla="*/ 313 h 844"/>
                    <a:gd name="T94" fmla="*/ 314 w 984"/>
                    <a:gd name="T95" fmla="*/ 271 h 844"/>
                    <a:gd name="T96" fmla="*/ 266 w 984"/>
                    <a:gd name="T97" fmla="*/ 233 h 844"/>
                    <a:gd name="T98" fmla="*/ 210 w 984"/>
                    <a:gd name="T99" fmla="*/ 211 h 844"/>
                    <a:gd name="T100" fmla="*/ 154 w 984"/>
                    <a:gd name="T101" fmla="*/ 160 h 844"/>
                    <a:gd name="T102" fmla="*/ 66 w 984"/>
                    <a:gd name="T103" fmla="*/ 44 h 844"/>
                    <a:gd name="T104" fmla="*/ 34 w 984"/>
                    <a:gd name="T105" fmla="*/ 25 h 844"/>
                    <a:gd name="T106" fmla="*/ 46 w 984"/>
                    <a:gd name="T107" fmla="*/ 15 h 844"/>
                    <a:gd name="T108" fmla="*/ 102 w 984"/>
                    <a:gd name="T109" fmla="*/ 4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19 h 48"/>
                    <a:gd name="T2" fmla="*/ 10 w 36"/>
                    <a:gd name="T3" fmla="*/ 32 h 48"/>
                    <a:gd name="T4" fmla="*/ 6 w 36"/>
                    <a:gd name="T5" fmla="*/ 1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3 h 37"/>
                    <a:gd name="T2" fmla="*/ 14 w 36"/>
                    <a:gd name="T3" fmla="*/ 1 h 37"/>
                    <a:gd name="T4" fmla="*/ 40 w 36"/>
                    <a:gd name="T5" fmla="*/ 10 h 37"/>
                    <a:gd name="T6" fmla="*/ 8 w 36"/>
                    <a:gd name="T7" fmla="*/ 10 h 37"/>
                    <a:gd name="T8" fmla="*/ 0 w 36"/>
                    <a:gd name="T9" fmla="*/ 3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5 h 96"/>
                    <a:gd name="T2" fmla="*/ 28 w 170"/>
                    <a:gd name="T3" fmla="*/ 18 h 96"/>
                    <a:gd name="T4" fmla="*/ 56 w 170"/>
                    <a:gd name="T5" fmla="*/ 15 h 96"/>
                    <a:gd name="T6" fmla="*/ 80 w 170"/>
                    <a:gd name="T7" fmla="*/ 7 h 96"/>
                    <a:gd name="T8" fmla="*/ 64 w 170"/>
                    <a:gd name="T9" fmla="*/ 18 h 96"/>
                    <a:gd name="T10" fmla="*/ 126 w 170"/>
                    <a:gd name="T11" fmla="*/ 35 h 96"/>
                    <a:gd name="T12" fmla="*/ 162 w 170"/>
                    <a:gd name="T13" fmla="*/ 46 h 96"/>
                    <a:gd name="T14" fmla="*/ 118 w 170"/>
                    <a:gd name="T15" fmla="*/ 55 h 96"/>
                    <a:gd name="T16" fmla="*/ 90 w 170"/>
                    <a:gd name="T17" fmla="*/ 41 h 96"/>
                    <a:gd name="T18" fmla="*/ 76 w 170"/>
                    <a:gd name="T19" fmla="*/ 38 h 96"/>
                    <a:gd name="T20" fmla="*/ 24 w 170"/>
                    <a:gd name="T21" fmla="*/ 30 h 96"/>
                    <a:gd name="T22" fmla="*/ 0 w 170"/>
                    <a:gd name="T23" fmla="*/ 35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17 h 44"/>
                    <a:gd name="T6" fmla="*/ 112 w 138"/>
                    <a:gd name="T7" fmla="*/ 14 h 44"/>
                    <a:gd name="T8" fmla="*/ 108 w 138"/>
                    <a:gd name="T9" fmla="*/ 31 h 44"/>
                    <a:gd name="T10" fmla="*/ 64 w 138"/>
                    <a:gd name="T11" fmla="*/ 29 h 44"/>
                    <a:gd name="T12" fmla="*/ 0 w 138"/>
                    <a:gd name="T13" fmla="*/ 25 h 44"/>
                    <a:gd name="T14" fmla="*/ 28 w 138"/>
                    <a:gd name="T15" fmla="*/ 14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16 h 42"/>
                    <a:gd name="T2" fmla="*/ 35 w 57"/>
                    <a:gd name="T3" fmla="*/ 9 h 42"/>
                    <a:gd name="T4" fmla="*/ 17 w 57"/>
                    <a:gd name="T5" fmla="*/ 16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7 w 39"/>
                    <a:gd name="T1" fmla="*/ 23 h 52"/>
                    <a:gd name="T2" fmla="*/ 17 w 39"/>
                    <a:gd name="T3" fmla="*/ 0 h 52"/>
                    <a:gd name="T4" fmla="*/ 17 w 39"/>
                    <a:gd name="T5" fmla="*/ 2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6 h 80"/>
                    <a:gd name="T2" fmla="*/ 20 w 44"/>
                    <a:gd name="T3" fmla="*/ 22 h 80"/>
                    <a:gd name="T4" fmla="*/ 26 w 44"/>
                    <a:gd name="T5" fmla="*/ 33 h 80"/>
                    <a:gd name="T6" fmla="*/ 38 w 44"/>
                    <a:gd name="T7" fmla="*/ 36 h 80"/>
                    <a:gd name="T8" fmla="*/ 26 w 44"/>
                    <a:gd name="T9" fmla="*/ 50 h 80"/>
                    <a:gd name="T10" fmla="*/ 0 w 44"/>
                    <a:gd name="T11" fmla="*/ 14 h 80"/>
                    <a:gd name="T12" fmla="*/ 4 w 44"/>
                    <a:gd name="T13" fmla="*/ 6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486 w 323"/>
                    <a:gd name="T1" fmla="*/ 3 h 64"/>
                    <a:gd name="T2" fmla="*/ 510 w 323"/>
                    <a:gd name="T3" fmla="*/ 20 h 64"/>
                    <a:gd name="T4" fmla="*/ 519 w 323"/>
                    <a:gd name="T5" fmla="*/ 0 h 64"/>
                    <a:gd name="T6" fmla="*/ 586 w 323"/>
                    <a:gd name="T7" fmla="*/ 0 h 64"/>
                    <a:gd name="T8" fmla="*/ 635 w 323"/>
                    <a:gd name="T9" fmla="*/ 42 h 64"/>
                    <a:gd name="T10" fmla="*/ 704 w 323"/>
                    <a:gd name="T11" fmla="*/ 25 h 64"/>
                    <a:gd name="T12" fmla="*/ 694 w 323"/>
                    <a:gd name="T13" fmla="*/ 70 h 64"/>
                    <a:gd name="T14" fmla="*/ 658 w 323"/>
                    <a:gd name="T15" fmla="*/ 113 h 64"/>
                    <a:gd name="T16" fmla="*/ 651 w 323"/>
                    <a:gd name="T17" fmla="*/ 70 h 64"/>
                    <a:gd name="T18" fmla="*/ 635 w 323"/>
                    <a:gd name="T19" fmla="*/ 75 h 64"/>
                    <a:gd name="T20" fmla="*/ 617 w 323"/>
                    <a:gd name="T21" fmla="*/ 70 h 64"/>
                    <a:gd name="T22" fmla="*/ 581 w 323"/>
                    <a:gd name="T23" fmla="*/ 52 h 64"/>
                    <a:gd name="T24" fmla="*/ 504 w 323"/>
                    <a:gd name="T25" fmla="*/ 92 h 64"/>
                    <a:gd name="T26" fmla="*/ 444 w 323"/>
                    <a:gd name="T27" fmla="*/ 108 h 64"/>
                    <a:gd name="T28" fmla="*/ 468 w 323"/>
                    <a:gd name="T29" fmla="*/ 139 h 64"/>
                    <a:gd name="T30" fmla="*/ 415 w 323"/>
                    <a:gd name="T31" fmla="*/ 153 h 64"/>
                    <a:gd name="T32" fmla="*/ 373 w 323"/>
                    <a:gd name="T33" fmla="*/ 148 h 64"/>
                    <a:gd name="T34" fmla="*/ 391 w 323"/>
                    <a:gd name="T35" fmla="*/ 139 h 64"/>
                    <a:gd name="T36" fmla="*/ 377 w 323"/>
                    <a:gd name="T37" fmla="*/ 98 h 64"/>
                    <a:gd name="T38" fmla="*/ 373 w 323"/>
                    <a:gd name="T39" fmla="*/ 75 h 64"/>
                    <a:gd name="T40" fmla="*/ 349 w 323"/>
                    <a:gd name="T41" fmla="*/ 56 h 64"/>
                    <a:gd name="T42" fmla="*/ 314 w 323"/>
                    <a:gd name="T43" fmla="*/ 66 h 64"/>
                    <a:gd name="T44" fmla="*/ 296 w 323"/>
                    <a:gd name="T45" fmla="*/ 66 h 64"/>
                    <a:gd name="T46" fmla="*/ 272 w 323"/>
                    <a:gd name="T47" fmla="*/ 61 h 64"/>
                    <a:gd name="T48" fmla="*/ 183 w 323"/>
                    <a:gd name="T49" fmla="*/ 5 h 64"/>
                    <a:gd name="T50" fmla="*/ 131 w 323"/>
                    <a:gd name="T51" fmla="*/ 34 h 64"/>
                    <a:gd name="T52" fmla="*/ 1 w 323"/>
                    <a:gd name="T53" fmla="*/ 0 h 64"/>
                    <a:gd name="T54" fmla="*/ 486 w 323"/>
                    <a:gd name="T55" fmla="*/ 3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32 w 300"/>
                    <a:gd name="T1" fmla="*/ 77 h 31"/>
                    <a:gd name="T2" fmla="*/ 67 w 300"/>
                    <a:gd name="T3" fmla="*/ 3 h 31"/>
                    <a:gd name="T4" fmla="*/ 630 w 300"/>
                    <a:gd name="T5" fmla="*/ 0 h 31"/>
                    <a:gd name="T6" fmla="*/ 654 w 300"/>
                    <a:gd name="T7" fmla="*/ 35 h 31"/>
                    <a:gd name="T8" fmla="*/ 583 w 300"/>
                    <a:gd name="T9" fmla="*/ 40 h 31"/>
                    <a:gd name="T10" fmla="*/ 232 w 300"/>
                    <a:gd name="T11" fmla="*/ 7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9 h 29"/>
                    <a:gd name="T2" fmla="*/ 12 w 41"/>
                    <a:gd name="T3" fmla="*/ 22 h 29"/>
                    <a:gd name="T4" fmla="*/ 0 w 41"/>
                    <a:gd name="T5" fmla="*/ 1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401 w 436"/>
                    <a:gd name="T1" fmla="*/ 5 h 152"/>
                    <a:gd name="T2" fmla="*/ 2396 w 436"/>
                    <a:gd name="T3" fmla="*/ 0 h 152"/>
                    <a:gd name="T4" fmla="*/ 2285 w 436"/>
                    <a:gd name="T5" fmla="*/ 323 h 152"/>
                    <a:gd name="T6" fmla="*/ 2182 w 436"/>
                    <a:gd name="T7" fmla="*/ 406 h 152"/>
                    <a:gd name="T8" fmla="*/ 2154 w 436"/>
                    <a:gd name="T9" fmla="*/ 419 h 152"/>
                    <a:gd name="T10" fmla="*/ 2060 w 436"/>
                    <a:gd name="T11" fmla="*/ 438 h 152"/>
                    <a:gd name="T12" fmla="*/ 1983 w 436"/>
                    <a:gd name="T13" fmla="*/ 526 h 152"/>
                    <a:gd name="T14" fmla="*/ 1990 w 436"/>
                    <a:gd name="T15" fmla="*/ 592 h 152"/>
                    <a:gd name="T16" fmla="*/ 1999 w 436"/>
                    <a:gd name="T17" fmla="*/ 641 h 152"/>
                    <a:gd name="T18" fmla="*/ 2011 w 436"/>
                    <a:gd name="T19" fmla="*/ 678 h 152"/>
                    <a:gd name="T20" fmla="*/ 1990 w 436"/>
                    <a:gd name="T21" fmla="*/ 732 h 152"/>
                    <a:gd name="T22" fmla="*/ 1929 w 436"/>
                    <a:gd name="T23" fmla="*/ 720 h 152"/>
                    <a:gd name="T24" fmla="*/ 1880 w 436"/>
                    <a:gd name="T25" fmla="*/ 773 h 152"/>
                    <a:gd name="T26" fmla="*/ 1906 w 436"/>
                    <a:gd name="T27" fmla="*/ 629 h 152"/>
                    <a:gd name="T28" fmla="*/ 1856 w 436"/>
                    <a:gd name="T29" fmla="*/ 600 h 152"/>
                    <a:gd name="T30" fmla="*/ 1889 w 436"/>
                    <a:gd name="T31" fmla="*/ 558 h 152"/>
                    <a:gd name="T32" fmla="*/ 1880 w 436"/>
                    <a:gd name="T33" fmla="*/ 534 h 152"/>
                    <a:gd name="T34" fmla="*/ 1758 w 436"/>
                    <a:gd name="T35" fmla="*/ 563 h 152"/>
                    <a:gd name="T36" fmla="*/ 1742 w 436"/>
                    <a:gd name="T37" fmla="*/ 509 h 152"/>
                    <a:gd name="T38" fmla="*/ 1631 w 436"/>
                    <a:gd name="T39" fmla="*/ 563 h 152"/>
                    <a:gd name="T40" fmla="*/ 1758 w 436"/>
                    <a:gd name="T41" fmla="*/ 617 h 152"/>
                    <a:gd name="T42" fmla="*/ 1676 w 436"/>
                    <a:gd name="T43" fmla="*/ 700 h 152"/>
                    <a:gd name="T44" fmla="*/ 1709 w 436"/>
                    <a:gd name="T45" fmla="*/ 754 h 152"/>
                    <a:gd name="T46" fmla="*/ 1730 w 436"/>
                    <a:gd name="T47" fmla="*/ 827 h 152"/>
                    <a:gd name="T48" fmla="*/ 1697 w 436"/>
                    <a:gd name="T49" fmla="*/ 832 h 152"/>
                    <a:gd name="T50" fmla="*/ 1725 w 436"/>
                    <a:gd name="T51" fmla="*/ 861 h 152"/>
                    <a:gd name="T52" fmla="*/ 1688 w 436"/>
                    <a:gd name="T53" fmla="*/ 910 h 152"/>
                    <a:gd name="T54" fmla="*/ 0 w 436"/>
                    <a:gd name="T55" fmla="*/ 893 h 152"/>
                    <a:gd name="T56" fmla="*/ 401 w 436"/>
                    <a:gd name="T57" fmla="*/ 5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03 h 165"/>
                    <a:gd name="T2" fmla="*/ 15 w 47"/>
                    <a:gd name="T3" fmla="*/ 71 h 165"/>
                    <a:gd name="T4" fmla="*/ 17 w 47"/>
                    <a:gd name="T5" fmla="*/ 45 h 165"/>
                    <a:gd name="T6" fmla="*/ 11 w 47"/>
                    <a:gd name="T7" fmla="*/ 26 h 165"/>
                    <a:gd name="T8" fmla="*/ 17 w 47"/>
                    <a:gd name="T9" fmla="*/ 8 h 165"/>
                    <a:gd name="T10" fmla="*/ 21 w 47"/>
                    <a:gd name="T11" fmla="*/ 0 h 165"/>
                    <a:gd name="T12" fmla="*/ 31 w 47"/>
                    <a:gd name="T13" fmla="*/ 19 h 165"/>
                    <a:gd name="T14" fmla="*/ 47 w 47"/>
                    <a:gd name="T15" fmla="*/ 65 h 165"/>
                    <a:gd name="T16" fmla="*/ 31 w 47"/>
                    <a:gd name="T17" fmla="*/ 71 h 165"/>
                    <a:gd name="T18" fmla="*/ 23 w 47"/>
                    <a:gd name="T19" fmla="*/ 83 h 165"/>
                    <a:gd name="T20" fmla="*/ 21 w 47"/>
                    <a:gd name="T21" fmla="*/ 87 h 165"/>
                    <a:gd name="T22" fmla="*/ 27 w 47"/>
                    <a:gd name="T23" fmla="*/ 89 h 165"/>
                    <a:gd name="T24" fmla="*/ 31 w 47"/>
                    <a:gd name="T25" fmla="*/ 97 h 165"/>
                    <a:gd name="T26" fmla="*/ 13 w 47"/>
                    <a:gd name="T27" fmla="*/ 97 h 165"/>
                    <a:gd name="T28" fmla="*/ 7 w 47"/>
                    <a:gd name="T29" fmla="*/ 106 h 165"/>
                    <a:gd name="T30" fmla="*/ 3 w 47"/>
                    <a:gd name="T31" fmla="*/ 102 h 165"/>
                    <a:gd name="T32" fmla="*/ 5 w 47"/>
                    <a:gd name="T33" fmla="*/ 103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41 h 103"/>
                    <a:gd name="T2" fmla="*/ 30 w 138"/>
                    <a:gd name="T3" fmla="*/ 29 h 103"/>
                    <a:gd name="T4" fmla="*/ 50 w 138"/>
                    <a:gd name="T5" fmla="*/ 22 h 103"/>
                    <a:gd name="T6" fmla="*/ 54 w 138"/>
                    <a:gd name="T7" fmla="*/ 30 h 103"/>
                    <a:gd name="T8" fmla="*/ 66 w 138"/>
                    <a:gd name="T9" fmla="*/ 33 h 103"/>
                    <a:gd name="T10" fmla="*/ 80 w 138"/>
                    <a:gd name="T11" fmla="*/ 37 h 103"/>
                    <a:gd name="T12" fmla="*/ 116 w 138"/>
                    <a:gd name="T13" fmla="*/ 22 h 103"/>
                    <a:gd name="T14" fmla="*/ 130 w 138"/>
                    <a:gd name="T15" fmla="*/ 11 h 103"/>
                    <a:gd name="T16" fmla="*/ 138 w 138"/>
                    <a:gd name="T17" fmla="*/ 7 h 103"/>
                    <a:gd name="T18" fmla="*/ 106 w 138"/>
                    <a:gd name="T19" fmla="*/ 33 h 103"/>
                    <a:gd name="T20" fmla="*/ 84 w 138"/>
                    <a:gd name="T21" fmla="*/ 45 h 103"/>
                    <a:gd name="T22" fmla="*/ 66 w 138"/>
                    <a:gd name="T23" fmla="*/ 54 h 103"/>
                    <a:gd name="T24" fmla="*/ 48 w 138"/>
                    <a:gd name="T25" fmla="*/ 69 h 103"/>
                    <a:gd name="T26" fmla="*/ 26 w 138"/>
                    <a:gd name="T27" fmla="*/ 60 h 103"/>
                    <a:gd name="T28" fmla="*/ 20 w 138"/>
                    <a:gd name="T29" fmla="*/ 58 h 103"/>
                    <a:gd name="T30" fmla="*/ 22 w 138"/>
                    <a:gd name="T31" fmla="*/ 64 h 103"/>
                    <a:gd name="T32" fmla="*/ 0 w 138"/>
                    <a:gd name="T33" fmla="*/ 64 h 103"/>
                    <a:gd name="T34" fmla="*/ 10 w 138"/>
                    <a:gd name="T35" fmla="*/ 52 h 103"/>
                    <a:gd name="T36" fmla="*/ 26 w 138"/>
                    <a:gd name="T37" fmla="*/ 4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6 w 188"/>
                    <a:gd name="T1" fmla="*/ 16 h 214"/>
                    <a:gd name="T2" fmla="*/ 158 w 188"/>
                    <a:gd name="T3" fmla="*/ 4 h 214"/>
                    <a:gd name="T4" fmla="*/ 168 w 188"/>
                    <a:gd name="T5" fmla="*/ 0 h 214"/>
                    <a:gd name="T6" fmla="*/ 180 w 188"/>
                    <a:gd name="T7" fmla="*/ 16 h 214"/>
                    <a:gd name="T8" fmla="*/ 186 w 188"/>
                    <a:gd name="T9" fmla="*/ 29 h 214"/>
                    <a:gd name="T10" fmla="*/ 176 w 188"/>
                    <a:gd name="T11" fmla="*/ 39 h 214"/>
                    <a:gd name="T12" fmla="*/ 168 w 188"/>
                    <a:gd name="T13" fmla="*/ 52 h 214"/>
                    <a:gd name="T14" fmla="*/ 160 w 188"/>
                    <a:gd name="T15" fmla="*/ 86 h 214"/>
                    <a:gd name="T16" fmla="*/ 142 w 188"/>
                    <a:gd name="T17" fmla="*/ 92 h 214"/>
                    <a:gd name="T18" fmla="*/ 118 w 188"/>
                    <a:gd name="T19" fmla="*/ 93 h 214"/>
                    <a:gd name="T20" fmla="*/ 110 w 188"/>
                    <a:gd name="T21" fmla="*/ 84 h 214"/>
                    <a:gd name="T22" fmla="*/ 100 w 188"/>
                    <a:gd name="T23" fmla="*/ 99 h 214"/>
                    <a:gd name="T24" fmla="*/ 90 w 188"/>
                    <a:gd name="T25" fmla="*/ 101 h 214"/>
                    <a:gd name="T26" fmla="*/ 80 w 188"/>
                    <a:gd name="T27" fmla="*/ 90 h 214"/>
                    <a:gd name="T28" fmla="*/ 58 w 188"/>
                    <a:gd name="T29" fmla="*/ 97 h 214"/>
                    <a:gd name="T30" fmla="*/ 76 w 188"/>
                    <a:gd name="T31" fmla="*/ 96 h 214"/>
                    <a:gd name="T32" fmla="*/ 78 w 188"/>
                    <a:gd name="T33" fmla="*/ 109 h 214"/>
                    <a:gd name="T34" fmla="*/ 58 w 188"/>
                    <a:gd name="T35" fmla="*/ 113 h 214"/>
                    <a:gd name="T36" fmla="*/ 34 w 188"/>
                    <a:gd name="T37" fmla="*/ 113 h 214"/>
                    <a:gd name="T38" fmla="*/ 36 w 188"/>
                    <a:gd name="T39" fmla="*/ 104 h 214"/>
                    <a:gd name="T40" fmla="*/ 46 w 188"/>
                    <a:gd name="T41" fmla="*/ 97 h 214"/>
                    <a:gd name="T42" fmla="*/ 34 w 188"/>
                    <a:gd name="T43" fmla="*/ 100 h 214"/>
                    <a:gd name="T44" fmla="*/ 26 w 188"/>
                    <a:gd name="T45" fmla="*/ 113 h 214"/>
                    <a:gd name="T46" fmla="*/ 30 w 188"/>
                    <a:gd name="T47" fmla="*/ 128 h 214"/>
                    <a:gd name="T48" fmla="*/ 14 w 188"/>
                    <a:gd name="T49" fmla="*/ 135 h 214"/>
                    <a:gd name="T50" fmla="*/ 0 w 188"/>
                    <a:gd name="T51" fmla="*/ 145 h 214"/>
                    <a:gd name="T52" fmla="*/ 8 w 188"/>
                    <a:gd name="T53" fmla="*/ 127 h 214"/>
                    <a:gd name="T54" fmla="*/ 0 w 188"/>
                    <a:gd name="T55" fmla="*/ 111 h 214"/>
                    <a:gd name="T56" fmla="*/ 14 w 188"/>
                    <a:gd name="T57" fmla="*/ 103 h 214"/>
                    <a:gd name="T58" fmla="*/ 32 w 188"/>
                    <a:gd name="T59" fmla="*/ 90 h 214"/>
                    <a:gd name="T60" fmla="*/ 44 w 188"/>
                    <a:gd name="T61" fmla="*/ 80 h 214"/>
                    <a:gd name="T62" fmla="*/ 72 w 188"/>
                    <a:gd name="T63" fmla="*/ 78 h 214"/>
                    <a:gd name="T64" fmla="*/ 84 w 188"/>
                    <a:gd name="T65" fmla="*/ 76 h 214"/>
                    <a:gd name="T66" fmla="*/ 112 w 188"/>
                    <a:gd name="T67" fmla="*/ 53 h 214"/>
                    <a:gd name="T68" fmla="*/ 118 w 188"/>
                    <a:gd name="T69" fmla="*/ 63 h 214"/>
                    <a:gd name="T70" fmla="*/ 130 w 188"/>
                    <a:gd name="T71" fmla="*/ 52 h 214"/>
                    <a:gd name="T72" fmla="*/ 148 w 188"/>
                    <a:gd name="T73" fmla="*/ 36 h 214"/>
                    <a:gd name="T74" fmla="*/ 152 w 188"/>
                    <a:gd name="T75" fmla="*/ 29 h 214"/>
                    <a:gd name="T76" fmla="*/ 146 w 188"/>
                    <a:gd name="T77" fmla="*/ 25 h 214"/>
                    <a:gd name="T78" fmla="*/ 150 w 188"/>
                    <a:gd name="T79" fmla="*/ 21 h 214"/>
                    <a:gd name="T80" fmla="*/ 156 w 188"/>
                    <a:gd name="T81" fmla="*/ 16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5 h 13"/>
                    <a:gd name="T2" fmla="*/ 4 w 13"/>
                    <a:gd name="T3" fmla="*/ 8 h 13"/>
                    <a:gd name="T4" fmla="*/ 0 w 13"/>
                    <a:gd name="T5" fmla="*/ 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4 w 812"/>
                    <a:gd name="T1" fmla="*/ 17 h 564"/>
                    <a:gd name="T2" fmla="*/ 780 w 812"/>
                    <a:gd name="T3" fmla="*/ 52 h 564"/>
                    <a:gd name="T4" fmla="*/ 750 w 812"/>
                    <a:gd name="T5" fmla="*/ 82 h 564"/>
                    <a:gd name="T6" fmla="*/ 724 w 812"/>
                    <a:gd name="T7" fmla="*/ 95 h 564"/>
                    <a:gd name="T8" fmla="*/ 636 w 812"/>
                    <a:gd name="T9" fmla="*/ 120 h 564"/>
                    <a:gd name="T10" fmla="*/ 634 w 812"/>
                    <a:gd name="T11" fmla="*/ 141 h 564"/>
                    <a:gd name="T12" fmla="*/ 606 w 812"/>
                    <a:gd name="T13" fmla="*/ 154 h 564"/>
                    <a:gd name="T14" fmla="*/ 622 w 812"/>
                    <a:gd name="T15" fmla="*/ 120 h 564"/>
                    <a:gd name="T16" fmla="*/ 578 w 812"/>
                    <a:gd name="T17" fmla="*/ 126 h 564"/>
                    <a:gd name="T18" fmla="*/ 558 w 812"/>
                    <a:gd name="T19" fmla="*/ 147 h 564"/>
                    <a:gd name="T20" fmla="*/ 598 w 812"/>
                    <a:gd name="T21" fmla="*/ 188 h 564"/>
                    <a:gd name="T22" fmla="*/ 596 w 812"/>
                    <a:gd name="T23" fmla="*/ 247 h 564"/>
                    <a:gd name="T24" fmla="*/ 544 w 812"/>
                    <a:gd name="T25" fmla="*/ 273 h 564"/>
                    <a:gd name="T26" fmla="*/ 524 w 812"/>
                    <a:gd name="T27" fmla="*/ 259 h 564"/>
                    <a:gd name="T28" fmla="*/ 484 w 812"/>
                    <a:gd name="T29" fmla="*/ 233 h 564"/>
                    <a:gd name="T30" fmla="*/ 464 w 812"/>
                    <a:gd name="T31" fmla="*/ 233 h 564"/>
                    <a:gd name="T32" fmla="*/ 452 w 812"/>
                    <a:gd name="T33" fmla="*/ 265 h 564"/>
                    <a:gd name="T34" fmla="*/ 502 w 812"/>
                    <a:gd name="T35" fmla="*/ 311 h 564"/>
                    <a:gd name="T36" fmla="*/ 512 w 812"/>
                    <a:gd name="T37" fmla="*/ 351 h 564"/>
                    <a:gd name="T38" fmla="*/ 528 w 812"/>
                    <a:gd name="T39" fmla="*/ 376 h 564"/>
                    <a:gd name="T40" fmla="*/ 494 w 812"/>
                    <a:gd name="T41" fmla="*/ 365 h 564"/>
                    <a:gd name="T42" fmla="*/ 472 w 812"/>
                    <a:gd name="T43" fmla="*/ 347 h 564"/>
                    <a:gd name="T44" fmla="*/ 424 w 812"/>
                    <a:gd name="T45" fmla="*/ 284 h 564"/>
                    <a:gd name="T46" fmla="*/ 428 w 812"/>
                    <a:gd name="T47" fmla="*/ 208 h 564"/>
                    <a:gd name="T48" fmla="*/ 424 w 812"/>
                    <a:gd name="T49" fmla="*/ 180 h 564"/>
                    <a:gd name="T50" fmla="*/ 414 w 812"/>
                    <a:gd name="T51" fmla="*/ 185 h 564"/>
                    <a:gd name="T52" fmla="*/ 386 w 812"/>
                    <a:gd name="T53" fmla="*/ 179 h 564"/>
                    <a:gd name="T54" fmla="*/ 360 w 812"/>
                    <a:gd name="T55" fmla="*/ 114 h 564"/>
                    <a:gd name="T56" fmla="*/ 330 w 812"/>
                    <a:gd name="T57" fmla="*/ 111 h 564"/>
                    <a:gd name="T58" fmla="*/ 288 w 812"/>
                    <a:gd name="T59" fmla="*/ 116 h 564"/>
                    <a:gd name="T60" fmla="*/ 242 w 812"/>
                    <a:gd name="T61" fmla="*/ 156 h 564"/>
                    <a:gd name="T62" fmla="*/ 196 w 812"/>
                    <a:gd name="T63" fmla="*/ 180 h 564"/>
                    <a:gd name="T64" fmla="*/ 184 w 812"/>
                    <a:gd name="T65" fmla="*/ 183 h 564"/>
                    <a:gd name="T66" fmla="*/ 160 w 812"/>
                    <a:gd name="T67" fmla="*/ 220 h 564"/>
                    <a:gd name="T68" fmla="*/ 152 w 812"/>
                    <a:gd name="T69" fmla="*/ 238 h 564"/>
                    <a:gd name="T70" fmla="*/ 128 w 812"/>
                    <a:gd name="T71" fmla="*/ 271 h 564"/>
                    <a:gd name="T72" fmla="*/ 94 w 812"/>
                    <a:gd name="T73" fmla="*/ 263 h 564"/>
                    <a:gd name="T74" fmla="*/ 66 w 812"/>
                    <a:gd name="T75" fmla="*/ 173 h 564"/>
                    <a:gd name="T76" fmla="*/ 72 w 812"/>
                    <a:gd name="T77" fmla="*/ 105 h 564"/>
                    <a:gd name="T78" fmla="*/ 44 w 812"/>
                    <a:gd name="T79" fmla="*/ 120 h 564"/>
                    <a:gd name="T80" fmla="*/ 20 w 812"/>
                    <a:gd name="T81" fmla="*/ 101 h 564"/>
                    <a:gd name="T82" fmla="*/ 24 w 812"/>
                    <a:gd name="T83" fmla="*/ 93 h 564"/>
                    <a:gd name="T84" fmla="*/ 0 w 812"/>
                    <a:gd name="T85" fmla="*/ 61 h 564"/>
                    <a:gd name="T86" fmla="*/ 800 w 812"/>
                    <a:gd name="T87" fmla="*/ 4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8 h 85"/>
                    <a:gd name="T2" fmla="*/ 19 w 43"/>
                    <a:gd name="T3" fmla="*/ 3 h 85"/>
                    <a:gd name="T4" fmla="*/ 41 w 43"/>
                    <a:gd name="T5" fmla="*/ 23 h 85"/>
                    <a:gd name="T6" fmla="*/ 21 w 43"/>
                    <a:gd name="T7" fmla="*/ 59 h 85"/>
                    <a:gd name="T8" fmla="*/ 1 w 43"/>
                    <a:gd name="T9" fmla="*/ 48 h 85"/>
                    <a:gd name="T10" fmla="*/ 7 w 43"/>
                    <a:gd name="T11" fmla="*/ 8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18 h 74"/>
                    <a:gd name="T2" fmla="*/ 27 w 44"/>
                    <a:gd name="T3" fmla="*/ 2 h 74"/>
                    <a:gd name="T4" fmla="*/ 39 w 44"/>
                    <a:gd name="T5" fmla="*/ 2 h 74"/>
                    <a:gd name="T6" fmla="*/ 35 w 44"/>
                    <a:gd name="T7" fmla="*/ 17 h 74"/>
                    <a:gd name="T8" fmla="*/ 11 w 44"/>
                    <a:gd name="T9" fmla="*/ 47 h 74"/>
                    <a:gd name="T10" fmla="*/ 7 w 44"/>
                    <a:gd name="T11" fmla="*/ 38 h 74"/>
                    <a:gd name="T12" fmla="*/ 3 w 44"/>
                    <a:gd name="T13" fmla="*/ 23 h 74"/>
                    <a:gd name="T14" fmla="*/ 11 w 44"/>
                    <a:gd name="T15" fmla="*/ 1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0 h 30"/>
                    <a:gd name="T2" fmla="*/ 5 w 20"/>
                    <a:gd name="T3" fmla="*/ 19 h 30"/>
                    <a:gd name="T4" fmla="*/ 7 w 20"/>
                    <a:gd name="T5" fmla="*/ 10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066 w 682"/>
                    <a:gd name="T1" fmla="*/ 1121 h 557"/>
                    <a:gd name="T2" fmla="*/ 1076 w 682"/>
                    <a:gd name="T3" fmla="*/ 1090 h 557"/>
                    <a:gd name="T4" fmla="*/ 1107 w 682"/>
                    <a:gd name="T5" fmla="*/ 998 h 557"/>
                    <a:gd name="T6" fmla="*/ 685 w 682"/>
                    <a:gd name="T7" fmla="*/ 693 h 557"/>
                    <a:gd name="T8" fmla="*/ 625 w 682"/>
                    <a:gd name="T9" fmla="*/ 836 h 557"/>
                    <a:gd name="T10" fmla="*/ 671 w 682"/>
                    <a:gd name="T11" fmla="*/ 1343 h 557"/>
                    <a:gd name="T12" fmla="*/ 625 w 682"/>
                    <a:gd name="T13" fmla="*/ 1194 h 557"/>
                    <a:gd name="T14" fmla="*/ 536 w 682"/>
                    <a:gd name="T15" fmla="*/ 1062 h 557"/>
                    <a:gd name="T16" fmla="*/ 543 w 682"/>
                    <a:gd name="T17" fmla="*/ 998 h 557"/>
                    <a:gd name="T18" fmla="*/ 548 w 682"/>
                    <a:gd name="T19" fmla="*/ 953 h 557"/>
                    <a:gd name="T20" fmla="*/ 487 w 682"/>
                    <a:gd name="T21" fmla="*/ 906 h 557"/>
                    <a:gd name="T22" fmla="*/ 430 w 682"/>
                    <a:gd name="T23" fmla="*/ 836 h 557"/>
                    <a:gd name="T24" fmla="*/ 327 w 682"/>
                    <a:gd name="T25" fmla="*/ 855 h 557"/>
                    <a:gd name="T26" fmla="*/ 280 w 682"/>
                    <a:gd name="T27" fmla="*/ 882 h 557"/>
                    <a:gd name="T28" fmla="*/ 173 w 682"/>
                    <a:gd name="T29" fmla="*/ 882 h 557"/>
                    <a:gd name="T30" fmla="*/ 49 w 682"/>
                    <a:gd name="T31" fmla="*/ 754 h 557"/>
                    <a:gd name="T32" fmla="*/ 24 w 682"/>
                    <a:gd name="T33" fmla="*/ 714 h 557"/>
                    <a:gd name="T34" fmla="*/ 0 w 682"/>
                    <a:gd name="T35" fmla="*/ 637 h 557"/>
                    <a:gd name="T36" fmla="*/ 54 w 682"/>
                    <a:gd name="T37" fmla="*/ 515 h 557"/>
                    <a:gd name="T38" fmla="*/ 71 w 682"/>
                    <a:gd name="T39" fmla="*/ 437 h 557"/>
                    <a:gd name="T40" fmla="*/ 113 w 682"/>
                    <a:gd name="T41" fmla="*/ 345 h 557"/>
                    <a:gd name="T42" fmla="*/ 180 w 682"/>
                    <a:gd name="T43" fmla="*/ 280 h 557"/>
                    <a:gd name="T44" fmla="*/ 371 w 682"/>
                    <a:gd name="T45" fmla="*/ 162 h 557"/>
                    <a:gd name="T46" fmla="*/ 487 w 682"/>
                    <a:gd name="T47" fmla="*/ 73 h 557"/>
                    <a:gd name="T48" fmla="*/ 571 w 682"/>
                    <a:gd name="T49" fmla="*/ 14 h 557"/>
                    <a:gd name="T50" fmla="*/ 804 w 682"/>
                    <a:gd name="T51" fmla="*/ 5 h 557"/>
                    <a:gd name="T52" fmla="*/ 881 w 682"/>
                    <a:gd name="T53" fmla="*/ 0 h 557"/>
                    <a:gd name="T54" fmla="*/ 850 w 682"/>
                    <a:gd name="T55" fmla="*/ 82 h 557"/>
                    <a:gd name="T56" fmla="*/ 981 w 682"/>
                    <a:gd name="T57" fmla="*/ 204 h 557"/>
                    <a:gd name="T58" fmla="*/ 1101 w 682"/>
                    <a:gd name="T59" fmla="*/ 179 h 557"/>
                    <a:gd name="T60" fmla="*/ 1171 w 682"/>
                    <a:gd name="T61" fmla="*/ 197 h 557"/>
                    <a:gd name="T62" fmla="*/ 1238 w 682"/>
                    <a:gd name="T63" fmla="*/ 235 h 557"/>
                    <a:gd name="T64" fmla="*/ 1267 w 682"/>
                    <a:gd name="T65" fmla="*/ 454 h 557"/>
                    <a:gd name="T66" fmla="*/ 1267 w 682"/>
                    <a:gd name="T67" fmla="*/ 580 h 557"/>
                    <a:gd name="T68" fmla="*/ 1326 w 682"/>
                    <a:gd name="T69" fmla="*/ 684 h 557"/>
                    <a:gd name="T70" fmla="*/ 1429 w 682"/>
                    <a:gd name="T71" fmla="*/ 725 h 557"/>
                    <a:gd name="T72" fmla="*/ 1506 w 682"/>
                    <a:gd name="T73" fmla="*/ 714 h 557"/>
                    <a:gd name="T74" fmla="*/ 1470 w 682"/>
                    <a:gd name="T75" fmla="*/ 822 h 557"/>
                    <a:gd name="T76" fmla="*/ 1326 w 682"/>
                    <a:gd name="T77" fmla="*/ 984 h 557"/>
                    <a:gd name="T78" fmla="*/ 1214 w 682"/>
                    <a:gd name="T79" fmla="*/ 1172 h 557"/>
                    <a:gd name="T80" fmla="*/ 1231 w 682"/>
                    <a:gd name="T81" fmla="*/ 1228 h 557"/>
                    <a:gd name="T82" fmla="*/ 963 w 682"/>
                    <a:gd name="T83" fmla="*/ 134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537 w 257"/>
                    <a:gd name="T1" fmla="*/ 840 h 347"/>
                    <a:gd name="T2" fmla="*/ 514 w 257"/>
                    <a:gd name="T3" fmla="*/ 728 h 347"/>
                    <a:gd name="T4" fmla="*/ 480 w 257"/>
                    <a:gd name="T5" fmla="*/ 697 h 347"/>
                    <a:gd name="T6" fmla="*/ 476 w 257"/>
                    <a:gd name="T7" fmla="*/ 652 h 347"/>
                    <a:gd name="T8" fmla="*/ 462 w 257"/>
                    <a:gd name="T9" fmla="*/ 615 h 347"/>
                    <a:gd name="T10" fmla="*/ 462 w 257"/>
                    <a:gd name="T11" fmla="*/ 554 h 347"/>
                    <a:gd name="T12" fmla="*/ 458 w 257"/>
                    <a:gd name="T13" fmla="*/ 518 h 347"/>
                    <a:gd name="T14" fmla="*/ 504 w 257"/>
                    <a:gd name="T15" fmla="*/ 489 h 347"/>
                    <a:gd name="T16" fmla="*/ 568 w 257"/>
                    <a:gd name="T17" fmla="*/ 478 h 347"/>
                    <a:gd name="T18" fmla="*/ 568 w 257"/>
                    <a:gd name="T19" fmla="*/ 330 h 347"/>
                    <a:gd name="T20" fmla="*/ 119 w 257"/>
                    <a:gd name="T21" fmla="*/ 232 h 347"/>
                    <a:gd name="T22" fmla="*/ 71 w 257"/>
                    <a:gd name="T23" fmla="*/ 238 h 347"/>
                    <a:gd name="T24" fmla="*/ 36 w 257"/>
                    <a:gd name="T25" fmla="*/ 247 h 347"/>
                    <a:gd name="T26" fmla="*/ 0 w 257"/>
                    <a:gd name="T27" fmla="*/ 361 h 347"/>
                    <a:gd name="T28" fmla="*/ 205 w 257"/>
                    <a:gd name="T29" fmla="*/ 837 h 347"/>
                    <a:gd name="T30" fmla="*/ 537 w 257"/>
                    <a:gd name="T31" fmla="*/ 8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5 w 19"/>
                    <a:gd name="T1" fmla="*/ 16 h 37"/>
                    <a:gd name="T2" fmla="*/ 13 w 19"/>
                    <a:gd name="T3" fmla="*/ 13 h 37"/>
                    <a:gd name="T4" fmla="*/ 5 w 19"/>
                    <a:gd name="T5" fmla="*/ 1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9 h 20"/>
                    <a:gd name="T2" fmla="*/ 14 w 22"/>
                    <a:gd name="T3" fmla="*/ 0 h 20"/>
                    <a:gd name="T4" fmla="*/ 18 w 22"/>
                    <a:gd name="T5" fmla="*/ 9 h 20"/>
                    <a:gd name="T6" fmla="*/ 8 w 22"/>
                    <a:gd name="T7" fmla="*/ 14 h 20"/>
                    <a:gd name="T8" fmla="*/ 11 w 22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1 h 30"/>
                    <a:gd name="T2" fmla="*/ 34 w 57"/>
                    <a:gd name="T3" fmla="*/ 4 h 30"/>
                    <a:gd name="T4" fmla="*/ 38 w 57"/>
                    <a:gd name="T5" fmla="*/ 19 h 30"/>
                    <a:gd name="T6" fmla="*/ 24 w 57"/>
                    <a:gd name="T7" fmla="*/ 11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1 w 693"/>
                    <a:gd name="T1" fmla="*/ 310 h 696"/>
                    <a:gd name="T2" fmla="*/ 391 w 693"/>
                    <a:gd name="T3" fmla="*/ 302 h 696"/>
                    <a:gd name="T4" fmla="*/ 323 w 693"/>
                    <a:gd name="T5" fmla="*/ 276 h 696"/>
                    <a:gd name="T6" fmla="*/ 263 w 693"/>
                    <a:gd name="T7" fmla="*/ 267 h 696"/>
                    <a:gd name="T8" fmla="*/ 235 w 693"/>
                    <a:gd name="T9" fmla="*/ 278 h 696"/>
                    <a:gd name="T10" fmla="*/ 259 w 693"/>
                    <a:gd name="T11" fmla="*/ 286 h 696"/>
                    <a:gd name="T12" fmla="*/ 291 w 693"/>
                    <a:gd name="T13" fmla="*/ 313 h 696"/>
                    <a:gd name="T14" fmla="*/ 319 w 693"/>
                    <a:gd name="T15" fmla="*/ 318 h 696"/>
                    <a:gd name="T16" fmla="*/ 331 w 693"/>
                    <a:gd name="T17" fmla="*/ 358 h 696"/>
                    <a:gd name="T18" fmla="*/ 311 w 693"/>
                    <a:gd name="T19" fmla="*/ 369 h 696"/>
                    <a:gd name="T20" fmla="*/ 259 w 693"/>
                    <a:gd name="T21" fmla="*/ 412 h 696"/>
                    <a:gd name="T22" fmla="*/ 223 w 693"/>
                    <a:gd name="T23" fmla="*/ 419 h 696"/>
                    <a:gd name="T24" fmla="*/ 97 w 693"/>
                    <a:gd name="T25" fmla="*/ 465 h 696"/>
                    <a:gd name="T26" fmla="*/ 77 w 693"/>
                    <a:gd name="T27" fmla="*/ 412 h 696"/>
                    <a:gd name="T28" fmla="*/ 45 w 693"/>
                    <a:gd name="T29" fmla="*/ 350 h 696"/>
                    <a:gd name="T30" fmla="*/ 33 w 693"/>
                    <a:gd name="T31" fmla="*/ 299 h 696"/>
                    <a:gd name="T32" fmla="*/ 53 w 693"/>
                    <a:gd name="T33" fmla="*/ 230 h 696"/>
                    <a:gd name="T34" fmla="*/ 17 w 693"/>
                    <a:gd name="T35" fmla="*/ 262 h 696"/>
                    <a:gd name="T36" fmla="*/ 81 w 693"/>
                    <a:gd name="T37" fmla="*/ 187 h 696"/>
                    <a:gd name="T38" fmla="*/ 113 w 693"/>
                    <a:gd name="T39" fmla="*/ 137 h 696"/>
                    <a:gd name="T40" fmla="*/ 37 w 693"/>
                    <a:gd name="T41" fmla="*/ 137 h 696"/>
                    <a:gd name="T42" fmla="*/ 1 w 693"/>
                    <a:gd name="T43" fmla="*/ 131 h 696"/>
                    <a:gd name="T44" fmla="*/ 25 w 693"/>
                    <a:gd name="T45" fmla="*/ 93 h 696"/>
                    <a:gd name="T46" fmla="*/ 97 w 693"/>
                    <a:gd name="T47" fmla="*/ 75 h 696"/>
                    <a:gd name="T48" fmla="*/ 219 w 693"/>
                    <a:gd name="T49" fmla="*/ 83 h 696"/>
                    <a:gd name="T50" fmla="*/ 227 w 693"/>
                    <a:gd name="T51" fmla="*/ 43 h 696"/>
                    <a:gd name="T52" fmla="*/ 259 w 693"/>
                    <a:gd name="T53" fmla="*/ 0 h 696"/>
                    <a:gd name="T54" fmla="*/ 355 w 693"/>
                    <a:gd name="T55" fmla="*/ 29 h 696"/>
                    <a:gd name="T56" fmla="*/ 327 w 693"/>
                    <a:gd name="T57" fmla="*/ 59 h 696"/>
                    <a:gd name="T58" fmla="*/ 299 w 693"/>
                    <a:gd name="T59" fmla="*/ 118 h 696"/>
                    <a:gd name="T60" fmla="*/ 359 w 693"/>
                    <a:gd name="T61" fmla="*/ 128 h 696"/>
                    <a:gd name="T62" fmla="*/ 371 w 693"/>
                    <a:gd name="T63" fmla="*/ 91 h 696"/>
                    <a:gd name="T64" fmla="*/ 415 w 693"/>
                    <a:gd name="T65" fmla="*/ 61 h 696"/>
                    <a:gd name="T66" fmla="*/ 495 w 693"/>
                    <a:gd name="T67" fmla="*/ 59 h 696"/>
                    <a:gd name="T68" fmla="*/ 525 w 693"/>
                    <a:gd name="T69" fmla="*/ 35 h 696"/>
                    <a:gd name="T70" fmla="*/ 537 w 693"/>
                    <a:gd name="T71" fmla="*/ 30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828 w 931"/>
                    <a:gd name="T1" fmla="*/ 0 h 149"/>
                    <a:gd name="T2" fmla="*/ 317 w 931"/>
                    <a:gd name="T3" fmla="*/ 70 h 149"/>
                    <a:gd name="T4" fmla="*/ 201 w 931"/>
                    <a:gd name="T5" fmla="*/ 101 h 149"/>
                    <a:gd name="T6" fmla="*/ 137 w 931"/>
                    <a:gd name="T7" fmla="*/ 101 h 149"/>
                    <a:gd name="T8" fmla="*/ 49 w 931"/>
                    <a:gd name="T9" fmla="*/ 187 h 149"/>
                    <a:gd name="T10" fmla="*/ 0 w 931"/>
                    <a:gd name="T11" fmla="*/ 254 h 149"/>
                    <a:gd name="T12" fmla="*/ 131 w 931"/>
                    <a:gd name="T13" fmla="*/ 279 h 149"/>
                    <a:gd name="T14" fmla="*/ 214 w 931"/>
                    <a:gd name="T15" fmla="*/ 232 h 149"/>
                    <a:gd name="T16" fmla="*/ 240 w 931"/>
                    <a:gd name="T17" fmla="*/ 204 h 149"/>
                    <a:gd name="T18" fmla="*/ 371 w 931"/>
                    <a:gd name="T19" fmla="*/ 126 h 149"/>
                    <a:gd name="T20" fmla="*/ 476 w 931"/>
                    <a:gd name="T21" fmla="*/ 112 h 149"/>
                    <a:gd name="T22" fmla="*/ 526 w 931"/>
                    <a:gd name="T23" fmla="*/ 227 h 149"/>
                    <a:gd name="T24" fmla="*/ 417 w 931"/>
                    <a:gd name="T25" fmla="*/ 265 h 149"/>
                    <a:gd name="T26" fmla="*/ 512 w 931"/>
                    <a:gd name="T27" fmla="*/ 274 h 149"/>
                    <a:gd name="T28" fmla="*/ 554 w 931"/>
                    <a:gd name="T29" fmla="*/ 218 h 149"/>
                    <a:gd name="T30" fmla="*/ 590 w 931"/>
                    <a:gd name="T31" fmla="*/ 223 h 149"/>
                    <a:gd name="T32" fmla="*/ 561 w 931"/>
                    <a:gd name="T33" fmla="*/ 131 h 149"/>
                    <a:gd name="T34" fmla="*/ 590 w 931"/>
                    <a:gd name="T35" fmla="*/ 107 h 149"/>
                    <a:gd name="T36" fmla="*/ 613 w 931"/>
                    <a:gd name="T37" fmla="*/ 213 h 149"/>
                    <a:gd name="T38" fmla="*/ 590 w 931"/>
                    <a:gd name="T39" fmla="*/ 274 h 149"/>
                    <a:gd name="T40" fmla="*/ 657 w 931"/>
                    <a:gd name="T41" fmla="*/ 315 h 149"/>
                    <a:gd name="T42" fmla="*/ 662 w 931"/>
                    <a:gd name="T43" fmla="*/ 223 h 149"/>
                    <a:gd name="T44" fmla="*/ 734 w 931"/>
                    <a:gd name="T45" fmla="*/ 249 h 149"/>
                    <a:gd name="T46" fmla="*/ 847 w 931"/>
                    <a:gd name="T47" fmla="*/ 178 h 149"/>
                    <a:gd name="T48" fmla="*/ 907 w 931"/>
                    <a:gd name="T49" fmla="*/ 121 h 149"/>
                    <a:gd name="T50" fmla="*/ 974 w 931"/>
                    <a:gd name="T51" fmla="*/ 135 h 149"/>
                    <a:gd name="T52" fmla="*/ 1008 w 931"/>
                    <a:gd name="T53" fmla="*/ 121 h 149"/>
                    <a:gd name="T54" fmla="*/ 956 w 931"/>
                    <a:gd name="T55" fmla="*/ 107 h 149"/>
                    <a:gd name="T56" fmla="*/ 1051 w 931"/>
                    <a:gd name="T57" fmla="*/ 84 h 149"/>
                    <a:gd name="T58" fmla="*/ 1206 w 931"/>
                    <a:gd name="T59" fmla="*/ 131 h 149"/>
                    <a:gd name="T60" fmla="*/ 1288 w 931"/>
                    <a:gd name="T61" fmla="*/ 101 h 149"/>
                    <a:gd name="T62" fmla="*/ 1294 w 931"/>
                    <a:gd name="T63" fmla="*/ 153 h 149"/>
                    <a:gd name="T64" fmla="*/ 1259 w 931"/>
                    <a:gd name="T65" fmla="*/ 244 h 149"/>
                    <a:gd name="T66" fmla="*/ 1355 w 931"/>
                    <a:gd name="T67" fmla="*/ 213 h 149"/>
                    <a:gd name="T68" fmla="*/ 1383 w 931"/>
                    <a:gd name="T69" fmla="*/ 195 h 149"/>
                    <a:gd name="T70" fmla="*/ 1437 w 931"/>
                    <a:gd name="T71" fmla="*/ 148 h 149"/>
                    <a:gd name="T72" fmla="*/ 1760 w 931"/>
                    <a:gd name="T73" fmla="*/ 20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19 h 30"/>
                    <a:gd name="T2" fmla="*/ 29 w 31"/>
                    <a:gd name="T3" fmla="*/ 0 h 30"/>
                    <a:gd name="T4" fmla="*/ 17 w 31"/>
                    <a:gd name="T5" fmla="*/ 17 h 30"/>
                    <a:gd name="T6" fmla="*/ 3 w 31"/>
                    <a:gd name="T7" fmla="*/ 1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3 h 32"/>
                    <a:gd name="T2" fmla="*/ 24 w 44"/>
                    <a:gd name="T3" fmla="*/ 0 h 32"/>
                    <a:gd name="T4" fmla="*/ 40 w 44"/>
                    <a:gd name="T5" fmla="*/ 3 h 32"/>
                    <a:gd name="T6" fmla="*/ 6 w 44"/>
                    <a:gd name="T7" fmla="*/ 2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1 h 18"/>
                    <a:gd name="T2" fmla="*/ 25 w 76"/>
                    <a:gd name="T3" fmla="*/ 2 h 18"/>
                    <a:gd name="T4" fmla="*/ 37 w 76"/>
                    <a:gd name="T5" fmla="*/ 1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5 h 44"/>
                    <a:gd name="T2" fmla="*/ 12 w 42"/>
                    <a:gd name="T3" fmla="*/ 7 h 44"/>
                    <a:gd name="T4" fmla="*/ 0 w 42"/>
                    <a:gd name="T5" fmla="*/ 1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4 h 30"/>
                    <a:gd name="T2" fmla="*/ 35 w 31"/>
                    <a:gd name="T3" fmla="*/ 6 h 30"/>
                    <a:gd name="T4" fmla="*/ 7 w 31"/>
                    <a:gd name="T5" fmla="*/ 1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pic>
          <p:nvPicPr>
            <p:cNvPr id="7" name="Picture 91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6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726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B076-885B-4797-9E8F-4D4BF4E473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E2F4-B310-4E41-95AC-278F0B4D1B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49F8-D57F-4A95-A0CE-A4ED1E00A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21C5-7D99-46CD-99E7-BAB8CBFCC3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6A334-1BC1-4F7D-A16D-BB1F55F777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80D5-ECCC-438C-9614-6CB0190D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F393-C50C-4A53-9236-2B2CC2B0F2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3FFC-52DC-4B93-BD0C-37F42DCAC3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E221D-5167-492D-8CE5-2E22E41DD6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0B75-3DE9-4AF0-BF0A-0E8F3ABD83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8C011-AE90-4F31-8519-45AB4ACBC9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E765-2F97-4117-A0FB-192A4EE7AC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F599-0976-4C2E-9067-5C0EFB38A4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857F-19A8-4950-9E81-6BC9696AAC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A327D7-8222-46AD-B910-4454641750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03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1033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035" name="Group 1034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35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036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1 w 15"/>
                      <a:gd name="T1" fmla="*/ 1 h 23"/>
                      <a:gd name="T2" fmla="*/ 3 w 15"/>
                      <a:gd name="T3" fmla="*/ 1 h 23"/>
                      <a:gd name="T4" fmla="*/ 3 w 15"/>
                      <a:gd name="T5" fmla="*/ 2 h 23"/>
                      <a:gd name="T6" fmla="*/ 1 w 15"/>
                      <a:gd name="T7" fmla="*/ 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9" name="Freeform 1037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2 h 23"/>
                      <a:gd name="T2" fmla="*/ 2 w 20"/>
                      <a:gd name="T3" fmla="*/ 0 h 23"/>
                      <a:gd name="T4" fmla="*/ 1 w 20"/>
                      <a:gd name="T5" fmla="*/ 2 h 23"/>
                      <a:gd name="T6" fmla="*/ 0 w 20"/>
                      <a:gd name="T7" fmla="*/ 2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0" name="Freeform 1038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3 w 30"/>
                      <a:gd name="T1" fmla="*/ 4 h 42"/>
                      <a:gd name="T2" fmla="*/ 1 w 30"/>
                      <a:gd name="T3" fmla="*/ 2 h 42"/>
                      <a:gd name="T4" fmla="*/ 0 w 30"/>
                      <a:gd name="T5" fmla="*/ 1 h 42"/>
                      <a:gd name="T6" fmla="*/ 3 w 30"/>
                      <a:gd name="T7" fmla="*/ 0 h 42"/>
                      <a:gd name="T8" fmla="*/ 6 w 30"/>
                      <a:gd name="T9" fmla="*/ 3 h 42"/>
                      <a:gd name="T10" fmla="*/ 5 w 30"/>
                      <a:gd name="T11" fmla="*/ 3 h 42"/>
                      <a:gd name="T12" fmla="*/ 3 w 30"/>
                      <a:gd name="T13" fmla="*/ 4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1" name="Freeform 1039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3 w 25"/>
                      <a:gd name="T1" fmla="*/ 2 h 16"/>
                      <a:gd name="T2" fmla="*/ 0 w 25"/>
                      <a:gd name="T3" fmla="*/ 1 h 16"/>
                      <a:gd name="T4" fmla="*/ 3 w 25"/>
                      <a:gd name="T5" fmla="*/ 0 h 16"/>
                      <a:gd name="T6" fmla="*/ 3 w 25"/>
                      <a:gd name="T7" fmla="*/ 2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2" name="Freeform 1040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3 w 65"/>
                      <a:gd name="T1" fmla="*/ 3 h 46"/>
                      <a:gd name="T2" fmla="*/ 6 w 65"/>
                      <a:gd name="T3" fmla="*/ 0 h 46"/>
                      <a:gd name="T4" fmla="*/ 8 w 65"/>
                      <a:gd name="T5" fmla="*/ 0 h 46"/>
                      <a:gd name="T6" fmla="*/ 11 w 65"/>
                      <a:gd name="T7" fmla="*/ 1 h 46"/>
                      <a:gd name="T8" fmla="*/ 6 w 65"/>
                      <a:gd name="T9" fmla="*/ 3 h 46"/>
                      <a:gd name="T10" fmla="*/ 2 w 65"/>
                      <a:gd name="T11" fmla="*/ 6 h 46"/>
                      <a:gd name="T12" fmla="*/ 1 w 65"/>
                      <a:gd name="T13" fmla="*/ 2 h 46"/>
                      <a:gd name="T14" fmla="*/ 2 w 65"/>
                      <a:gd name="T15" fmla="*/ 2 h 46"/>
                      <a:gd name="T16" fmla="*/ 3 w 65"/>
                      <a:gd name="T17" fmla="*/ 3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3" name="Freeform 1041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4 h 47"/>
                      <a:gd name="T2" fmla="*/ 3 w 69"/>
                      <a:gd name="T3" fmla="*/ 3 h 47"/>
                      <a:gd name="T4" fmla="*/ 9 w 69"/>
                      <a:gd name="T5" fmla="*/ 0 h 47"/>
                      <a:gd name="T6" fmla="*/ 11 w 69"/>
                      <a:gd name="T7" fmla="*/ 0 h 47"/>
                      <a:gd name="T8" fmla="*/ 9 w 69"/>
                      <a:gd name="T9" fmla="*/ 2 h 47"/>
                      <a:gd name="T10" fmla="*/ 5 w 69"/>
                      <a:gd name="T11" fmla="*/ 4 h 47"/>
                      <a:gd name="T12" fmla="*/ 4 w 69"/>
                      <a:gd name="T13" fmla="*/ 5 h 47"/>
                      <a:gd name="T14" fmla="*/ 3 w 69"/>
                      <a:gd name="T15" fmla="*/ 5 h 47"/>
                      <a:gd name="T16" fmla="*/ 2 w 69"/>
                      <a:gd name="T17" fmla="*/ 4 h 47"/>
                      <a:gd name="T18" fmla="*/ 0 w 69"/>
                      <a:gd name="T19" fmla="*/ 4 h 47"/>
                      <a:gd name="T20" fmla="*/ 0 w 69"/>
                      <a:gd name="T21" fmla="*/ 4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4" name="Freeform 1042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2 w 355"/>
                      <a:gd name="T1" fmla="*/ 0 h 277"/>
                      <a:gd name="T2" fmla="*/ 6 w 355"/>
                      <a:gd name="T3" fmla="*/ 2 h 277"/>
                      <a:gd name="T4" fmla="*/ 9 w 355"/>
                      <a:gd name="T5" fmla="*/ 3 h 277"/>
                      <a:gd name="T6" fmla="*/ 14 w 355"/>
                      <a:gd name="T7" fmla="*/ 6 h 277"/>
                      <a:gd name="T8" fmla="*/ 17 w 355"/>
                      <a:gd name="T9" fmla="*/ 7 h 277"/>
                      <a:gd name="T10" fmla="*/ 22 w 355"/>
                      <a:gd name="T11" fmla="*/ 11 h 277"/>
                      <a:gd name="T12" fmla="*/ 25 w 355"/>
                      <a:gd name="T13" fmla="*/ 14 h 277"/>
                      <a:gd name="T14" fmla="*/ 27 w 355"/>
                      <a:gd name="T15" fmla="*/ 15 h 277"/>
                      <a:gd name="T16" fmla="*/ 28 w 355"/>
                      <a:gd name="T17" fmla="*/ 17 h 277"/>
                      <a:gd name="T18" fmla="*/ 32 w 355"/>
                      <a:gd name="T19" fmla="*/ 17 h 277"/>
                      <a:gd name="T20" fmla="*/ 31 w 355"/>
                      <a:gd name="T21" fmla="*/ 22 h 277"/>
                      <a:gd name="T22" fmla="*/ 33 w 355"/>
                      <a:gd name="T23" fmla="*/ 25 h 277"/>
                      <a:gd name="T24" fmla="*/ 36 w 355"/>
                      <a:gd name="T25" fmla="*/ 26 h 277"/>
                      <a:gd name="T26" fmla="*/ 39 w 355"/>
                      <a:gd name="T27" fmla="*/ 27 h 277"/>
                      <a:gd name="T28" fmla="*/ 43 w 355"/>
                      <a:gd name="T29" fmla="*/ 27 h 277"/>
                      <a:gd name="T30" fmla="*/ 46 w 355"/>
                      <a:gd name="T31" fmla="*/ 27 h 277"/>
                      <a:gd name="T32" fmla="*/ 49 w 355"/>
                      <a:gd name="T33" fmla="*/ 28 h 277"/>
                      <a:gd name="T34" fmla="*/ 54 w 355"/>
                      <a:gd name="T35" fmla="*/ 29 h 277"/>
                      <a:gd name="T36" fmla="*/ 57 w 355"/>
                      <a:gd name="T37" fmla="*/ 30 h 277"/>
                      <a:gd name="T38" fmla="*/ 64 w 355"/>
                      <a:gd name="T39" fmla="*/ 30 h 277"/>
                      <a:gd name="T40" fmla="*/ 62 w 355"/>
                      <a:gd name="T41" fmla="*/ 31 h 277"/>
                      <a:gd name="T42" fmla="*/ 58 w 355"/>
                      <a:gd name="T43" fmla="*/ 31 h 277"/>
                      <a:gd name="T44" fmla="*/ 54 w 355"/>
                      <a:gd name="T45" fmla="*/ 31 h 277"/>
                      <a:gd name="T46" fmla="*/ 52 w 355"/>
                      <a:gd name="T47" fmla="*/ 30 h 277"/>
                      <a:gd name="T48" fmla="*/ 46 w 355"/>
                      <a:gd name="T49" fmla="*/ 30 h 277"/>
                      <a:gd name="T50" fmla="*/ 43 w 355"/>
                      <a:gd name="T51" fmla="*/ 29 h 277"/>
                      <a:gd name="T52" fmla="*/ 31 w 355"/>
                      <a:gd name="T53" fmla="*/ 27 h 277"/>
                      <a:gd name="T54" fmla="*/ 29 w 355"/>
                      <a:gd name="T55" fmla="*/ 25 h 277"/>
                      <a:gd name="T56" fmla="*/ 23 w 355"/>
                      <a:gd name="T57" fmla="*/ 22 h 277"/>
                      <a:gd name="T58" fmla="*/ 20 w 355"/>
                      <a:gd name="T59" fmla="*/ 21 h 277"/>
                      <a:gd name="T60" fmla="*/ 17 w 355"/>
                      <a:gd name="T61" fmla="*/ 18 h 277"/>
                      <a:gd name="T62" fmla="*/ 12 w 355"/>
                      <a:gd name="T63" fmla="*/ 12 h 277"/>
                      <a:gd name="T64" fmla="*/ 11 w 355"/>
                      <a:gd name="T65" fmla="*/ 11 h 277"/>
                      <a:gd name="T66" fmla="*/ 11 w 355"/>
                      <a:gd name="T67" fmla="*/ 11 h 277"/>
                      <a:gd name="T68" fmla="*/ 10 w 355"/>
                      <a:gd name="T69" fmla="*/ 10 h 277"/>
                      <a:gd name="T70" fmla="*/ 7 w 355"/>
                      <a:gd name="T71" fmla="*/ 6 h 277"/>
                      <a:gd name="T72" fmla="*/ 4 w 355"/>
                      <a:gd name="T73" fmla="*/ 4 h 277"/>
                      <a:gd name="T74" fmla="*/ 1 w 355"/>
                      <a:gd name="T75" fmla="*/ 2 h 277"/>
                      <a:gd name="T76" fmla="*/ 2 w 355"/>
                      <a:gd name="T77" fmla="*/ 0 h 277"/>
                      <a:gd name="T78" fmla="*/ 2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5" name="Freeform 1043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10 w 156"/>
                      <a:gd name="T1" fmla="*/ 7 h 206"/>
                      <a:gd name="T2" fmla="*/ 12 w 156"/>
                      <a:gd name="T3" fmla="*/ 6 h 206"/>
                      <a:gd name="T4" fmla="*/ 12 w 156"/>
                      <a:gd name="T5" fmla="*/ 6 h 206"/>
                      <a:gd name="T6" fmla="*/ 15 w 156"/>
                      <a:gd name="T7" fmla="*/ 5 h 206"/>
                      <a:gd name="T8" fmla="*/ 20 w 156"/>
                      <a:gd name="T9" fmla="*/ 2 h 206"/>
                      <a:gd name="T10" fmla="*/ 21 w 156"/>
                      <a:gd name="T11" fmla="*/ 0 h 206"/>
                      <a:gd name="T12" fmla="*/ 23 w 156"/>
                      <a:gd name="T13" fmla="*/ 0 h 206"/>
                      <a:gd name="T14" fmla="*/ 27 w 156"/>
                      <a:gd name="T15" fmla="*/ 3 h 206"/>
                      <a:gd name="T16" fmla="*/ 27 w 156"/>
                      <a:gd name="T17" fmla="*/ 5 h 206"/>
                      <a:gd name="T18" fmla="*/ 23 w 156"/>
                      <a:gd name="T19" fmla="*/ 7 h 206"/>
                      <a:gd name="T20" fmla="*/ 24 w 156"/>
                      <a:gd name="T21" fmla="*/ 10 h 206"/>
                      <a:gd name="T22" fmla="*/ 26 w 156"/>
                      <a:gd name="T23" fmla="*/ 12 h 206"/>
                      <a:gd name="T24" fmla="*/ 27 w 156"/>
                      <a:gd name="T25" fmla="*/ 14 h 206"/>
                      <a:gd name="T26" fmla="*/ 24 w 156"/>
                      <a:gd name="T27" fmla="*/ 14 h 206"/>
                      <a:gd name="T28" fmla="*/ 21 w 156"/>
                      <a:gd name="T29" fmla="*/ 16 h 206"/>
                      <a:gd name="T30" fmla="*/ 19 w 156"/>
                      <a:gd name="T31" fmla="*/ 17 h 206"/>
                      <a:gd name="T32" fmla="*/ 18 w 156"/>
                      <a:gd name="T33" fmla="*/ 21 h 206"/>
                      <a:gd name="T34" fmla="*/ 16 w 156"/>
                      <a:gd name="T35" fmla="*/ 22 h 206"/>
                      <a:gd name="T36" fmla="*/ 15 w 156"/>
                      <a:gd name="T37" fmla="*/ 22 h 206"/>
                      <a:gd name="T38" fmla="*/ 14 w 156"/>
                      <a:gd name="T39" fmla="*/ 22 h 206"/>
                      <a:gd name="T40" fmla="*/ 13 w 156"/>
                      <a:gd name="T41" fmla="*/ 21 h 206"/>
                      <a:gd name="T42" fmla="*/ 11 w 156"/>
                      <a:gd name="T43" fmla="*/ 20 h 206"/>
                      <a:gd name="T44" fmla="*/ 8 w 156"/>
                      <a:gd name="T45" fmla="*/ 21 h 206"/>
                      <a:gd name="T46" fmla="*/ 5 w 156"/>
                      <a:gd name="T47" fmla="*/ 20 h 206"/>
                      <a:gd name="T48" fmla="*/ 2 w 156"/>
                      <a:gd name="T49" fmla="*/ 16 h 206"/>
                      <a:gd name="T50" fmla="*/ 1 w 156"/>
                      <a:gd name="T51" fmla="*/ 14 h 206"/>
                      <a:gd name="T52" fmla="*/ 0 w 156"/>
                      <a:gd name="T53" fmla="*/ 13 h 206"/>
                      <a:gd name="T54" fmla="*/ 4 w 156"/>
                      <a:gd name="T55" fmla="*/ 11 h 206"/>
                      <a:gd name="T56" fmla="*/ 6 w 156"/>
                      <a:gd name="T57" fmla="*/ 11 h 206"/>
                      <a:gd name="T58" fmla="*/ 6 w 156"/>
                      <a:gd name="T59" fmla="*/ 9 h 206"/>
                      <a:gd name="T60" fmla="*/ 9 w 156"/>
                      <a:gd name="T61" fmla="*/ 8 h 206"/>
                      <a:gd name="T62" fmla="*/ 10 w 156"/>
                      <a:gd name="T63" fmla="*/ 7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6" name="Freeform 1044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1 w 109"/>
                      <a:gd name="T1" fmla="*/ 4 h 38"/>
                      <a:gd name="T2" fmla="*/ 3 w 109"/>
                      <a:gd name="T3" fmla="*/ 1 h 38"/>
                      <a:gd name="T4" fmla="*/ 9 w 109"/>
                      <a:gd name="T5" fmla="*/ 2 h 38"/>
                      <a:gd name="T6" fmla="*/ 13 w 109"/>
                      <a:gd name="T7" fmla="*/ 2 h 38"/>
                      <a:gd name="T8" fmla="*/ 17 w 109"/>
                      <a:gd name="T9" fmla="*/ 0 h 38"/>
                      <a:gd name="T10" fmla="*/ 14 w 109"/>
                      <a:gd name="T11" fmla="*/ 3 h 38"/>
                      <a:gd name="T12" fmla="*/ 11 w 109"/>
                      <a:gd name="T13" fmla="*/ 4 h 38"/>
                      <a:gd name="T14" fmla="*/ 8 w 109"/>
                      <a:gd name="T15" fmla="*/ 4 h 38"/>
                      <a:gd name="T16" fmla="*/ 3 w 109"/>
                      <a:gd name="T17" fmla="*/ 3 h 38"/>
                      <a:gd name="T18" fmla="*/ 1 w 109"/>
                      <a:gd name="T19" fmla="*/ 4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7" name="Freeform 1045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1 w 76"/>
                      <a:gd name="T1" fmla="*/ 2 h 104"/>
                      <a:gd name="T2" fmla="*/ 3 w 76"/>
                      <a:gd name="T3" fmla="*/ 0 h 104"/>
                      <a:gd name="T4" fmla="*/ 6 w 76"/>
                      <a:gd name="T5" fmla="*/ 2 h 104"/>
                      <a:gd name="T6" fmla="*/ 11 w 76"/>
                      <a:gd name="T7" fmla="*/ 0 h 104"/>
                      <a:gd name="T8" fmla="*/ 8 w 76"/>
                      <a:gd name="T9" fmla="*/ 4 h 104"/>
                      <a:gd name="T10" fmla="*/ 10 w 76"/>
                      <a:gd name="T11" fmla="*/ 5 h 104"/>
                      <a:gd name="T12" fmla="*/ 10 w 76"/>
                      <a:gd name="T13" fmla="*/ 7 h 104"/>
                      <a:gd name="T14" fmla="*/ 8 w 76"/>
                      <a:gd name="T15" fmla="*/ 8 h 104"/>
                      <a:gd name="T16" fmla="*/ 6 w 76"/>
                      <a:gd name="T17" fmla="*/ 7 h 104"/>
                      <a:gd name="T18" fmla="*/ 4 w 76"/>
                      <a:gd name="T19" fmla="*/ 5 h 104"/>
                      <a:gd name="T20" fmla="*/ 5 w 76"/>
                      <a:gd name="T21" fmla="*/ 7 h 104"/>
                      <a:gd name="T22" fmla="*/ 5 w 76"/>
                      <a:gd name="T23" fmla="*/ 8 h 104"/>
                      <a:gd name="T24" fmla="*/ 3 w 76"/>
                      <a:gd name="T25" fmla="*/ 11 h 104"/>
                      <a:gd name="T26" fmla="*/ 2 w 76"/>
                      <a:gd name="T27" fmla="*/ 11 h 104"/>
                      <a:gd name="T28" fmla="*/ 1 w 76"/>
                      <a:gd name="T29" fmla="*/ 9 h 104"/>
                      <a:gd name="T30" fmla="*/ 0 w 76"/>
                      <a:gd name="T31" fmla="*/ 6 h 104"/>
                      <a:gd name="T32" fmla="*/ 0 w 76"/>
                      <a:gd name="T33" fmla="*/ 3 h 104"/>
                      <a:gd name="T34" fmla="*/ 1 w 76"/>
                      <a:gd name="T35" fmla="*/ 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8" name="Freeform 1046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3 h 61"/>
                      <a:gd name="T2" fmla="*/ 3 w 37"/>
                      <a:gd name="T3" fmla="*/ 0 h 61"/>
                      <a:gd name="T4" fmla="*/ 3 w 37"/>
                      <a:gd name="T5" fmla="*/ 3 h 61"/>
                      <a:gd name="T6" fmla="*/ 7 w 37"/>
                      <a:gd name="T7" fmla="*/ 4 h 61"/>
                      <a:gd name="T8" fmla="*/ 3 w 37"/>
                      <a:gd name="T9" fmla="*/ 5 h 61"/>
                      <a:gd name="T10" fmla="*/ 1 w 37"/>
                      <a:gd name="T11" fmla="*/ 6 h 61"/>
                      <a:gd name="T12" fmla="*/ 0 w 37"/>
                      <a:gd name="T13" fmla="*/ 4 h 61"/>
                      <a:gd name="T14" fmla="*/ 0 w 37"/>
                      <a:gd name="T15" fmla="*/ 3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9" name="Freeform 1047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1 w 49"/>
                      <a:gd name="T1" fmla="*/ 0 h 29"/>
                      <a:gd name="T2" fmla="*/ 5 w 49"/>
                      <a:gd name="T3" fmla="*/ 0 h 29"/>
                      <a:gd name="T4" fmla="*/ 8 w 49"/>
                      <a:gd name="T5" fmla="*/ 2 h 29"/>
                      <a:gd name="T6" fmla="*/ 6 w 49"/>
                      <a:gd name="T7" fmla="*/ 2 h 29"/>
                      <a:gd name="T8" fmla="*/ 0 w 49"/>
                      <a:gd name="T9" fmla="*/ 2 h 29"/>
                      <a:gd name="T10" fmla="*/ 1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0" name="Freeform 1048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4 w 61"/>
                      <a:gd name="T1" fmla="*/ 5 h 48"/>
                      <a:gd name="T2" fmla="*/ 3 w 61"/>
                      <a:gd name="T3" fmla="*/ 3 h 48"/>
                      <a:gd name="T4" fmla="*/ 0 w 61"/>
                      <a:gd name="T5" fmla="*/ 3 h 48"/>
                      <a:gd name="T6" fmla="*/ 3 w 61"/>
                      <a:gd name="T7" fmla="*/ 1 h 48"/>
                      <a:gd name="T8" fmla="*/ 5 w 61"/>
                      <a:gd name="T9" fmla="*/ 0 h 48"/>
                      <a:gd name="T10" fmla="*/ 9 w 61"/>
                      <a:gd name="T11" fmla="*/ 1 h 48"/>
                      <a:gd name="T12" fmla="*/ 10 w 61"/>
                      <a:gd name="T13" fmla="*/ 2 h 48"/>
                      <a:gd name="T14" fmla="*/ 11 w 61"/>
                      <a:gd name="T15" fmla="*/ 4 h 48"/>
                      <a:gd name="T16" fmla="*/ 7 w 61"/>
                      <a:gd name="T17" fmla="*/ 5 h 48"/>
                      <a:gd name="T18" fmla="*/ 4 w 61"/>
                      <a:gd name="T19" fmla="*/ 6 h 48"/>
                      <a:gd name="T20" fmla="*/ 4 w 61"/>
                      <a:gd name="T21" fmla="*/ 5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1" name="Freeform 1049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9 w 286"/>
                      <a:gd name="T1" fmla="*/ 3 h 182"/>
                      <a:gd name="T2" fmla="*/ 6 w 286"/>
                      <a:gd name="T3" fmla="*/ 2 h 182"/>
                      <a:gd name="T4" fmla="*/ 5 w 286"/>
                      <a:gd name="T5" fmla="*/ 3 h 182"/>
                      <a:gd name="T6" fmla="*/ 0 w 286"/>
                      <a:gd name="T7" fmla="*/ 3 h 182"/>
                      <a:gd name="T8" fmla="*/ 2 w 286"/>
                      <a:gd name="T9" fmla="*/ 5 h 182"/>
                      <a:gd name="T10" fmla="*/ 3 w 286"/>
                      <a:gd name="T11" fmla="*/ 7 h 182"/>
                      <a:gd name="T12" fmla="*/ 4 w 286"/>
                      <a:gd name="T13" fmla="*/ 5 h 182"/>
                      <a:gd name="T14" fmla="*/ 6 w 286"/>
                      <a:gd name="T15" fmla="*/ 5 h 182"/>
                      <a:gd name="T16" fmla="*/ 9 w 286"/>
                      <a:gd name="T17" fmla="*/ 6 h 182"/>
                      <a:gd name="T18" fmla="*/ 13 w 286"/>
                      <a:gd name="T19" fmla="*/ 7 h 182"/>
                      <a:gd name="T20" fmla="*/ 16 w 286"/>
                      <a:gd name="T21" fmla="*/ 8 h 182"/>
                      <a:gd name="T22" fmla="*/ 19 w 286"/>
                      <a:gd name="T23" fmla="*/ 11 h 182"/>
                      <a:gd name="T24" fmla="*/ 19 w 286"/>
                      <a:gd name="T25" fmla="*/ 14 h 182"/>
                      <a:gd name="T26" fmla="*/ 18 w 286"/>
                      <a:gd name="T27" fmla="*/ 15 h 182"/>
                      <a:gd name="T28" fmla="*/ 22 w 286"/>
                      <a:gd name="T29" fmla="*/ 14 h 182"/>
                      <a:gd name="T30" fmla="*/ 26 w 286"/>
                      <a:gd name="T31" fmla="*/ 16 h 182"/>
                      <a:gd name="T32" fmla="*/ 31 w 286"/>
                      <a:gd name="T33" fmla="*/ 17 h 182"/>
                      <a:gd name="T34" fmla="*/ 32 w 286"/>
                      <a:gd name="T35" fmla="*/ 16 h 182"/>
                      <a:gd name="T36" fmla="*/ 31 w 286"/>
                      <a:gd name="T37" fmla="*/ 15 h 182"/>
                      <a:gd name="T38" fmla="*/ 32 w 286"/>
                      <a:gd name="T39" fmla="*/ 15 h 182"/>
                      <a:gd name="T40" fmla="*/ 34 w 286"/>
                      <a:gd name="T41" fmla="*/ 13 h 182"/>
                      <a:gd name="T42" fmla="*/ 37 w 286"/>
                      <a:gd name="T43" fmla="*/ 14 h 182"/>
                      <a:gd name="T44" fmla="*/ 39 w 286"/>
                      <a:gd name="T45" fmla="*/ 15 h 182"/>
                      <a:gd name="T46" fmla="*/ 44 w 286"/>
                      <a:gd name="T47" fmla="*/ 19 h 182"/>
                      <a:gd name="T48" fmla="*/ 48 w 286"/>
                      <a:gd name="T49" fmla="*/ 20 h 182"/>
                      <a:gd name="T50" fmla="*/ 52 w 286"/>
                      <a:gd name="T51" fmla="*/ 19 h 182"/>
                      <a:gd name="T52" fmla="*/ 49 w 286"/>
                      <a:gd name="T53" fmla="*/ 18 h 182"/>
                      <a:gd name="T54" fmla="*/ 46 w 286"/>
                      <a:gd name="T55" fmla="*/ 15 h 182"/>
                      <a:gd name="T56" fmla="*/ 46 w 286"/>
                      <a:gd name="T57" fmla="*/ 15 h 182"/>
                      <a:gd name="T58" fmla="*/ 45 w 286"/>
                      <a:gd name="T59" fmla="*/ 14 h 182"/>
                      <a:gd name="T60" fmla="*/ 43 w 286"/>
                      <a:gd name="T61" fmla="*/ 13 h 182"/>
                      <a:gd name="T62" fmla="*/ 44 w 286"/>
                      <a:gd name="T63" fmla="*/ 11 h 182"/>
                      <a:gd name="T64" fmla="*/ 40 w 286"/>
                      <a:gd name="T65" fmla="*/ 10 h 182"/>
                      <a:gd name="T66" fmla="*/ 38 w 286"/>
                      <a:gd name="T67" fmla="*/ 8 h 182"/>
                      <a:gd name="T68" fmla="*/ 35 w 286"/>
                      <a:gd name="T69" fmla="*/ 6 h 182"/>
                      <a:gd name="T70" fmla="*/ 31 w 286"/>
                      <a:gd name="T71" fmla="*/ 4 h 182"/>
                      <a:gd name="T72" fmla="*/ 29 w 286"/>
                      <a:gd name="T73" fmla="*/ 4 h 182"/>
                      <a:gd name="T74" fmla="*/ 22 w 286"/>
                      <a:gd name="T75" fmla="*/ 2 h 182"/>
                      <a:gd name="T76" fmla="*/ 19 w 286"/>
                      <a:gd name="T77" fmla="*/ 0 h 182"/>
                      <a:gd name="T78" fmla="*/ 17 w 286"/>
                      <a:gd name="T79" fmla="*/ 0 h 182"/>
                      <a:gd name="T80" fmla="*/ 13 w 286"/>
                      <a:gd name="T81" fmla="*/ 1 h 182"/>
                      <a:gd name="T82" fmla="*/ 10 w 286"/>
                      <a:gd name="T83" fmla="*/ 4 h 182"/>
                      <a:gd name="T84" fmla="*/ 9 w 286"/>
                      <a:gd name="T85" fmla="*/ 3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2" name="Freeform 1050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6 h 78"/>
                      <a:gd name="T2" fmla="*/ 5 w 78"/>
                      <a:gd name="T3" fmla="*/ 7 h 78"/>
                      <a:gd name="T4" fmla="*/ 8 w 78"/>
                      <a:gd name="T5" fmla="*/ 5 h 78"/>
                      <a:gd name="T6" fmla="*/ 10 w 78"/>
                      <a:gd name="T7" fmla="*/ 3 h 78"/>
                      <a:gd name="T8" fmla="*/ 8 w 78"/>
                      <a:gd name="T9" fmla="*/ 2 h 78"/>
                      <a:gd name="T10" fmla="*/ 8 w 78"/>
                      <a:gd name="T11" fmla="*/ 0 h 78"/>
                      <a:gd name="T12" fmla="*/ 13 w 78"/>
                      <a:gd name="T13" fmla="*/ 3 h 78"/>
                      <a:gd name="T14" fmla="*/ 12 w 78"/>
                      <a:gd name="T15" fmla="*/ 6 h 78"/>
                      <a:gd name="T16" fmla="*/ 6 w 78"/>
                      <a:gd name="T17" fmla="*/ 9 h 78"/>
                      <a:gd name="T18" fmla="*/ 2 w 78"/>
                      <a:gd name="T19" fmla="*/ 7 h 78"/>
                      <a:gd name="T20" fmla="*/ 0 w 78"/>
                      <a:gd name="T21" fmla="*/ 7 h 78"/>
                      <a:gd name="T22" fmla="*/ 0 w 78"/>
                      <a:gd name="T23" fmla="*/ 6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3" name="Freeform 1051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2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4" name="Freeform 1052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1 w 26"/>
                      <a:gd name="T1" fmla="*/ 2 h 22"/>
                      <a:gd name="T2" fmla="*/ 3 w 26"/>
                      <a:gd name="T3" fmla="*/ 0 h 22"/>
                      <a:gd name="T4" fmla="*/ 3 w 26"/>
                      <a:gd name="T5" fmla="*/ 3 h 22"/>
                      <a:gd name="T6" fmla="*/ 1 w 26"/>
                      <a:gd name="T7" fmla="*/ 2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5" name="Freeform 1053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3 w 20"/>
                      <a:gd name="T3" fmla="*/ 0 h 15"/>
                      <a:gd name="T4" fmla="*/ 2 w 20"/>
                      <a:gd name="T5" fmla="*/ 1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6" name="Freeform 1054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2 w 20"/>
                      <a:gd name="T3" fmla="*/ 0 h 15"/>
                      <a:gd name="T4" fmla="*/ 2 w 20"/>
                      <a:gd name="T5" fmla="*/ 2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" name="Freeform 1055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6 h 80"/>
                      <a:gd name="T2" fmla="*/ 3 w 80"/>
                      <a:gd name="T3" fmla="*/ 3 h 80"/>
                      <a:gd name="T4" fmla="*/ 5 w 80"/>
                      <a:gd name="T5" fmla="*/ 2 h 80"/>
                      <a:gd name="T6" fmla="*/ 9 w 80"/>
                      <a:gd name="T7" fmla="*/ 2 h 80"/>
                      <a:gd name="T8" fmla="*/ 11 w 80"/>
                      <a:gd name="T9" fmla="*/ 0 h 80"/>
                      <a:gd name="T10" fmla="*/ 14 w 80"/>
                      <a:gd name="T11" fmla="*/ 5 h 80"/>
                      <a:gd name="T12" fmla="*/ 13 w 80"/>
                      <a:gd name="T13" fmla="*/ 6 h 80"/>
                      <a:gd name="T14" fmla="*/ 10 w 80"/>
                      <a:gd name="T15" fmla="*/ 7 h 80"/>
                      <a:gd name="T16" fmla="*/ 9 w 80"/>
                      <a:gd name="T17" fmla="*/ 9 h 80"/>
                      <a:gd name="T18" fmla="*/ 6 w 80"/>
                      <a:gd name="T19" fmla="*/ 8 h 80"/>
                      <a:gd name="T20" fmla="*/ 7 w 80"/>
                      <a:gd name="T21" fmla="*/ 6 h 80"/>
                      <a:gd name="T22" fmla="*/ 6 w 80"/>
                      <a:gd name="T23" fmla="*/ 3 h 80"/>
                      <a:gd name="T24" fmla="*/ 4 w 80"/>
                      <a:gd name="T25" fmla="*/ 5 h 80"/>
                      <a:gd name="T26" fmla="*/ 1 w 80"/>
                      <a:gd name="T27" fmla="*/ 6 h 80"/>
                      <a:gd name="T28" fmla="*/ 0 w 80"/>
                      <a:gd name="T29" fmla="*/ 6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8" name="Freeform 1056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3 w 94"/>
                      <a:gd name="T1" fmla="*/ 11 h 174"/>
                      <a:gd name="T2" fmla="*/ 5 w 94"/>
                      <a:gd name="T3" fmla="*/ 14 h 174"/>
                      <a:gd name="T4" fmla="*/ 6 w 94"/>
                      <a:gd name="T5" fmla="*/ 12 h 174"/>
                      <a:gd name="T6" fmla="*/ 9 w 94"/>
                      <a:gd name="T7" fmla="*/ 11 h 174"/>
                      <a:gd name="T8" fmla="*/ 9 w 94"/>
                      <a:gd name="T9" fmla="*/ 14 h 174"/>
                      <a:gd name="T10" fmla="*/ 12 w 94"/>
                      <a:gd name="T11" fmla="*/ 14 h 174"/>
                      <a:gd name="T12" fmla="*/ 14 w 94"/>
                      <a:gd name="T13" fmla="*/ 16 h 174"/>
                      <a:gd name="T14" fmla="*/ 11 w 94"/>
                      <a:gd name="T15" fmla="*/ 16 h 174"/>
                      <a:gd name="T16" fmla="*/ 13 w 94"/>
                      <a:gd name="T17" fmla="*/ 19 h 174"/>
                      <a:gd name="T18" fmla="*/ 15 w 94"/>
                      <a:gd name="T19" fmla="*/ 17 h 174"/>
                      <a:gd name="T20" fmla="*/ 15 w 94"/>
                      <a:gd name="T21" fmla="*/ 12 h 174"/>
                      <a:gd name="T22" fmla="*/ 11 w 94"/>
                      <a:gd name="T23" fmla="*/ 12 h 174"/>
                      <a:gd name="T24" fmla="*/ 9 w 94"/>
                      <a:gd name="T25" fmla="*/ 9 h 174"/>
                      <a:gd name="T26" fmla="*/ 6 w 94"/>
                      <a:gd name="T27" fmla="*/ 9 h 174"/>
                      <a:gd name="T28" fmla="*/ 6 w 94"/>
                      <a:gd name="T29" fmla="*/ 8 h 174"/>
                      <a:gd name="T30" fmla="*/ 8 w 94"/>
                      <a:gd name="T31" fmla="*/ 5 h 174"/>
                      <a:gd name="T32" fmla="*/ 6 w 94"/>
                      <a:gd name="T33" fmla="*/ 0 h 174"/>
                      <a:gd name="T34" fmla="*/ 3 w 94"/>
                      <a:gd name="T35" fmla="*/ 2 h 174"/>
                      <a:gd name="T36" fmla="*/ 1 w 94"/>
                      <a:gd name="T37" fmla="*/ 5 h 174"/>
                      <a:gd name="T38" fmla="*/ 3 w 94"/>
                      <a:gd name="T39" fmla="*/ 8 h 174"/>
                      <a:gd name="T40" fmla="*/ 3 w 94"/>
                      <a:gd name="T41" fmla="*/ 11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9" name="Freeform 1057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1 w 32"/>
                      <a:gd name="T1" fmla="*/ 3 h 50"/>
                      <a:gd name="T2" fmla="*/ 2 w 32"/>
                      <a:gd name="T3" fmla="*/ 0 h 50"/>
                      <a:gd name="T4" fmla="*/ 4 w 32"/>
                      <a:gd name="T5" fmla="*/ 2 h 50"/>
                      <a:gd name="T6" fmla="*/ 4 w 32"/>
                      <a:gd name="T7" fmla="*/ 3 h 50"/>
                      <a:gd name="T8" fmla="*/ 5 w 32"/>
                      <a:gd name="T9" fmla="*/ 3 h 50"/>
                      <a:gd name="T10" fmla="*/ 6 w 32"/>
                      <a:gd name="T11" fmla="*/ 4 h 50"/>
                      <a:gd name="T12" fmla="*/ 4 w 32"/>
                      <a:gd name="T13" fmla="*/ 6 h 50"/>
                      <a:gd name="T14" fmla="*/ 1 w 32"/>
                      <a:gd name="T15" fmla="*/ 3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0" name="Freeform 1058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5 h 50"/>
                      <a:gd name="T2" fmla="*/ 4 w 43"/>
                      <a:gd name="T3" fmla="*/ 2 h 50"/>
                      <a:gd name="T4" fmla="*/ 7 w 43"/>
                      <a:gd name="T5" fmla="*/ 0 h 50"/>
                      <a:gd name="T6" fmla="*/ 5 w 43"/>
                      <a:gd name="T7" fmla="*/ 3 h 50"/>
                      <a:gd name="T8" fmla="*/ 0 w 43"/>
                      <a:gd name="T9" fmla="*/ 6 h 50"/>
                      <a:gd name="T10" fmla="*/ 0 w 43"/>
                      <a:gd name="T11" fmla="*/ 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1" name="Freeform 1059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8 w 471"/>
                      <a:gd name="T1" fmla="*/ 113 h 281"/>
                      <a:gd name="T2" fmla="*/ 10 w 471"/>
                      <a:gd name="T3" fmla="*/ 101 h 281"/>
                      <a:gd name="T4" fmla="*/ 9 w 471"/>
                      <a:gd name="T5" fmla="*/ 99 h 281"/>
                      <a:gd name="T6" fmla="*/ 6 w 471"/>
                      <a:gd name="T7" fmla="*/ 89 h 281"/>
                      <a:gd name="T8" fmla="*/ 2 w 471"/>
                      <a:gd name="T9" fmla="*/ 87 h 281"/>
                      <a:gd name="T10" fmla="*/ 0 w 471"/>
                      <a:gd name="T11" fmla="*/ 78 h 281"/>
                      <a:gd name="T12" fmla="*/ 5 w 471"/>
                      <a:gd name="T13" fmla="*/ 73 h 281"/>
                      <a:gd name="T14" fmla="*/ 3 w 471"/>
                      <a:gd name="T15" fmla="*/ 67 h 281"/>
                      <a:gd name="T16" fmla="*/ 1 w 471"/>
                      <a:gd name="T17" fmla="*/ 65 h 281"/>
                      <a:gd name="T18" fmla="*/ 11 w 471"/>
                      <a:gd name="T19" fmla="*/ 48 h 281"/>
                      <a:gd name="T20" fmla="*/ 18 w 471"/>
                      <a:gd name="T21" fmla="*/ 39 h 281"/>
                      <a:gd name="T22" fmla="*/ 17 w 471"/>
                      <a:gd name="T23" fmla="*/ 29 h 281"/>
                      <a:gd name="T24" fmla="*/ 10 w 471"/>
                      <a:gd name="T25" fmla="*/ 17 h 281"/>
                      <a:gd name="T26" fmla="*/ 8 w 471"/>
                      <a:gd name="T27" fmla="*/ 13 h 281"/>
                      <a:gd name="T28" fmla="*/ 11 w 471"/>
                      <a:gd name="T29" fmla="*/ 15 h 281"/>
                      <a:gd name="T30" fmla="*/ 19 w 471"/>
                      <a:gd name="T31" fmla="*/ 14 h 281"/>
                      <a:gd name="T32" fmla="*/ 26 w 471"/>
                      <a:gd name="T33" fmla="*/ 4 h 281"/>
                      <a:gd name="T34" fmla="*/ 33 w 471"/>
                      <a:gd name="T35" fmla="*/ 0 h 281"/>
                      <a:gd name="T36" fmla="*/ 36 w 471"/>
                      <a:gd name="T37" fmla="*/ 1 h 281"/>
                      <a:gd name="T38" fmla="*/ 37 w 471"/>
                      <a:gd name="T39" fmla="*/ 4 h 281"/>
                      <a:gd name="T40" fmla="*/ 39 w 471"/>
                      <a:gd name="T41" fmla="*/ 2 h 281"/>
                      <a:gd name="T42" fmla="*/ 44 w 471"/>
                      <a:gd name="T43" fmla="*/ 3 h 281"/>
                      <a:gd name="T44" fmla="*/ 47 w 471"/>
                      <a:gd name="T45" fmla="*/ 4 h 281"/>
                      <a:gd name="T46" fmla="*/ 57 w 471"/>
                      <a:gd name="T47" fmla="*/ 6 h 281"/>
                      <a:gd name="T48" fmla="*/ 62 w 471"/>
                      <a:gd name="T49" fmla="*/ 10 h 281"/>
                      <a:gd name="T50" fmla="*/ 67 w 471"/>
                      <a:gd name="T51" fmla="*/ 7 h 281"/>
                      <a:gd name="T52" fmla="*/ 70 w 471"/>
                      <a:gd name="T53" fmla="*/ 6 h 281"/>
                      <a:gd name="T54" fmla="*/ 79 w 471"/>
                      <a:gd name="T55" fmla="*/ 6 h 281"/>
                      <a:gd name="T56" fmla="*/ 85 w 471"/>
                      <a:gd name="T57" fmla="*/ 13 h 281"/>
                      <a:gd name="T58" fmla="*/ 93 w 471"/>
                      <a:gd name="T59" fmla="*/ 24 h 281"/>
                      <a:gd name="T60" fmla="*/ 99 w 471"/>
                      <a:gd name="T61" fmla="*/ 29 h 281"/>
                      <a:gd name="T62" fmla="*/ 103 w 471"/>
                      <a:gd name="T63" fmla="*/ 27 h 281"/>
                      <a:gd name="T64" fmla="*/ 109 w 471"/>
                      <a:gd name="T65" fmla="*/ 26 h 281"/>
                      <a:gd name="T66" fmla="*/ 117 w 471"/>
                      <a:gd name="T67" fmla="*/ 29 h 281"/>
                      <a:gd name="T68" fmla="*/ 121 w 471"/>
                      <a:gd name="T69" fmla="*/ 33 h 281"/>
                      <a:gd name="T70" fmla="*/ 124 w 471"/>
                      <a:gd name="T71" fmla="*/ 36 h 281"/>
                      <a:gd name="T72" fmla="*/ 128 w 471"/>
                      <a:gd name="T73" fmla="*/ 45 h 281"/>
                      <a:gd name="T74" fmla="*/ 130 w 471"/>
                      <a:gd name="T75" fmla="*/ 48 h 281"/>
                      <a:gd name="T76" fmla="*/ 131 w 471"/>
                      <a:gd name="T77" fmla="*/ 51 h 281"/>
                      <a:gd name="T78" fmla="*/ 125 w 471"/>
                      <a:gd name="T79" fmla="*/ 57 h 281"/>
                      <a:gd name="T80" fmla="*/ 130 w 471"/>
                      <a:gd name="T81" fmla="*/ 57 h 281"/>
                      <a:gd name="T82" fmla="*/ 138 w 471"/>
                      <a:gd name="T83" fmla="*/ 63 h 281"/>
                      <a:gd name="T84" fmla="*/ 147 w 471"/>
                      <a:gd name="T85" fmla="*/ 64 h 281"/>
                      <a:gd name="T86" fmla="*/ 153 w 471"/>
                      <a:gd name="T87" fmla="*/ 68 h 281"/>
                      <a:gd name="T88" fmla="*/ 154 w 471"/>
                      <a:gd name="T89" fmla="*/ 70 h 281"/>
                      <a:gd name="T90" fmla="*/ 154 w 471"/>
                      <a:gd name="T91" fmla="*/ 71 h 281"/>
                      <a:gd name="T92" fmla="*/ 159 w 471"/>
                      <a:gd name="T93" fmla="*/ 70 h 281"/>
                      <a:gd name="T94" fmla="*/ 161 w 471"/>
                      <a:gd name="T95" fmla="*/ 69 h 281"/>
                      <a:gd name="T96" fmla="*/ 177 w 471"/>
                      <a:gd name="T97" fmla="*/ 75 h 281"/>
                      <a:gd name="T98" fmla="*/ 180 w 471"/>
                      <a:gd name="T99" fmla="*/ 81 h 281"/>
                      <a:gd name="T100" fmla="*/ 187 w 471"/>
                      <a:gd name="T101" fmla="*/ 82 h 281"/>
                      <a:gd name="T102" fmla="*/ 190 w 471"/>
                      <a:gd name="T103" fmla="*/ 87 h 281"/>
                      <a:gd name="T104" fmla="*/ 182 w 471"/>
                      <a:gd name="T105" fmla="*/ 104 h 281"/>
                      <a:gd name="T106" fmla="*/ 175 w 471"/>
                      <a:gd name="T107" fmla="*/ 114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2" name="Freeform 1060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74 w 984"/>
                      <a:gd name="T1" fmla="*/ 1 h 844"/>
                      <a:gd name="T2" fmla="*/ 91 w 984"/>
                      <a:gd name="T3" fmla="*/ 4 h 844"/>
                      <a:gd name="T4" fmla="*/ 100 w 984"/>
                      <a:gd name="T5" fmla="*/ 4 h 844"/>
                      <a:gd name="T6" fmla="*/ 105 w 984"/>
                      <a:gd name="T7" fmla="*/ 15 h 844"/>
                      <a:gd name="T8" fmla="*/ 107 w 984"/>
                      <a:gd name="T9" fmla="*/ 10 h 844"/>
                      <a:gd name="T10" fmla="*/ 111 w 984"/>
                      <a:gd name="T11" fmla="*/ 8 h 844"/>
                      <a:gd name="T12" fmla="*/ 117 w 984"/>
                      <a:gd name="T13" fmla="*/ 14 h 844"/>
                      <a:gd name="T14" fmla="*/ 124 w 984"/>
                      <a:gd name="T15" fmla="*/ 11 h 844"/>
                      <a:gd name="T16" fmla="*/ 128 w 984"/>
                      <a:gd name="T17" fmla="*/ 10 h 844"/>
                      <a:gd name="T18" fmla="*/ 139 w 984"/>
                      <a:gd name="T19" fmla="*/ 0 h 844"/>
                      <a:gd name="T20" fmla="*/ 146 w 984"/>
                      <a:gd name="T21" fmla="*/ 8 h 844"/>
                      <a:gd name="T22" fmla="*/ 146 w 984"/>
                      <a:gd name="T23" fmla="*/ 15 h 844"/>
                      <a:gd name="T24" fmla="*/ 144 w 984"/>
                      <a:gd name="T25" fmla="*/ 18 h 844"/>
                      <a:gd name="T26" fmla="*/ 140 w 984"/>
                      <a:gd name="T27" fmla="*/ 18 h 844"/>
                      <a:gd name="T28" fmla="*/ 139 w 984"/>
                      <a:gd name="T29" fmla="*/ 21 h 844"/>
                      <a:gd name="T30" fmla="*/ 146 w 984"/>
                      <a:gd name="T31" fmla="*/ 25 h 844"/>
                      <a:gd name="T32" fmla="*/ 143 w 984"/>
                      <a:gd name="T33" fmla="*/ 36 h 844"/>
                      <a:gd name="T34" fmla="*/ 151 w 984"/>
                      <a:gd name="T35" fmla="*/ 47 h 844"/>
                      <a:gd name="T36" fmla="*/ 156 w 984"/>
                      <a:gd name="T37" fmla="*/ 51 h 844"/>
                      <a:gd name="T38" fmla="*/ 151 w 984"/>
                      <a:gd name="T39" fmla="*/ 51 h 844"/>
                      <a:gd name="T40" fmla="*/ 136 w 984"/>
                      <a:gd name="T41" fmla="*/ 43 h 844"/>
                      <a:gd name="T42" fmla="*/ 123 w 984"/>
                      <a:gd name="T43" fmla="*/ 45 h 844"/>
                      <a:gd name="T44" fmla="*/ 108 w 984"/>
                      <a:gd name="T45" fmla="*/ 50 h 844"/>
                      <a:gd name="T46" fmla="*/ 117 w 984"/>
                      <a:gd name="T47" fmla="*/ 65 h 844"/>
                      <a:gd name="T48" fmla="*/ 129 w 984"/>
                      <a:gd name="T49" fmla="*/ 69 h 844"/>
                      <a:gd name="T50" fmla="*/ 134 w 984"/>
                      <a:gd name="T51" fmla="*/ 62 h 844"/>
                      <a:gd name="T52" fmla="*/ 141 w 984"/>
                      <a:gd name="T53" fmla="*/ 64 h 844"/>
                      <a:gd name="T54" fmla="*/ 140 w 984"/>
                      <a:gd name="T55" fmla="*/ 71 h 844"/>
                      <a:gd name="T56" fmla="*/ 146 w 984"/>
                      <a:gd name="T57" fmla="*/ 75 h 844"/>
                      <a:gd name="T58" fmla="*/ 153 w 984"/>
                      <a:gd name="T59" fmla="*/ 74 h 844"/>
                      <a:gd name="T60" fmla="*/ 168 w 984"/>
                      <a:gd name="T61" fmla="*/ 91 h 844"/>
                      <a:gd name="T62" fmla="*/ 172 w 984"/>
                      <a:gd name="T63" fmla="*/ 93 h 844"/>
                      <a:gd name="T64" fmla="*/ 159 w 984"/>
                      <a:gd name="T65" fmla="*/ 91 h 844"/>
                      <a:gd name="T66" fmla="*/ 151 w 984"/>
                      <a:gd name="T67" fmla="*/ 85 h 844"/>
                      <a:gd name="T68" fmla="*/ 142 w 984"/>
                      <a:gd name="T69" fmla="*/ 80 h 844"/>
                      <a:gd name="T70" fmla="*/ 128 w 984"/>
                      <a:gd name="T71" fmla="*/ 74 h 844"/>
                      <a:gd name="T72" fmla="*/ 112 w 984"/>
                      <a:gd name="T73" fmla="*/ 73 h 844"/>
                      <a:gd name="T74" fmla="*/ 92 w 984"/>
                      <a:gd name="T75" fmla="*/ 67 h 844"/>
                      <a:gd name="T76" fmla="*/ 84 w 984"/>
                      <a:gd name="T77" fmla="*/ 57 h 844"/>
                      <a:gd name="T78" fmla="*/ 79 w 984"/>
                      <a:gd name="T79" fmla="*/ 52 h 844"/>
                      <a:gd name="T80" fmla="*/ 70 w 984"/>
                      <a:gd name="T81" fmla="*/ 48 h 844"/>
                      <a:gd name="T82" fmla="*/ 62 w 984"/>
                      <a:gd name="T83" fmla="*/ 42 h 844"/>
                      <a:gd name="T84" fmla="*/ 64 w 984"/>
                      <a:gd name="T85" fmla="*/ 47 h 844"/>
                      <a:gd name="T86" fmla="*/ 76 w 984"/>
                      <a:gd name="T87" fmla="*/ 56 h 844"/>
                      <a:gd name="T88" fmla="*/ 77 w 984"/>
                      <a:gd name="T89" fmla="*/ 59 h 844"/>
                      <a:gd name="T90" fmla="*/ 72 w 984"/>
                      <a:gd name="T91" fmla="*/ 56 h 844"/>
                      <a:gd name="T92" fmla="*/ 64 w 984"/>
                      <a:gd name="T93" fmla="*/ 52 h 844"/>
                      <a:gd name="T94" fmla="*/ 57 w 984"/>
                      <a:gd name="T95" fmla="*/ 45 h 844"/>
                      <a:gd name="T96" fmla="*/ 49 w 984"/>
                      <a:gd name="T97" fmla="*/ 39 h 844"/>
                      <a:gd name="T98" fmla="*/ 38 w 984"/>
                      <a:gd name="T99" fmla="*/ 35 h 844"/>
                      <a:gd name="T100" fmla="*/ 28 w 984"/>
                      <a:gd name="T101" fmla="*/ 27 h 844"/>
                      <a:gd name="T102" fmla="*/ 12 w 984"/>
                      <a:gd name="T103" fmla="*/ 7 h 844"/>
                      <a:gd name="T104" fmla="*/ 6 w 984"/>
                      <a:gd name="T105" fmla="*/ 4 h 844"/>
                      <a:gd name="T106" fmla="*/ 9 w 984"/>
                      <a:gd name="T107" fmla="*/ 2 h 844"/>
                      <a:gd name="T108" fmla="*/ 19 w 984"/>
                      <a:gd name="T109" fmla="*/ 8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3" name="Freeform 1061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1 w 36"/>
                      <a:gd name="T1" fmla="*/ 3 h 48"/>
                      <a:gd name="T2" fmla="*/ 2 w 36"/>
                      <a:gd name="T3" fmla="*/ 5 h 48"/>
                      <a:gd name="T4" fmla="*/ 1 w 36"/>
                      <a:gd name="T5" fmla="*/ 3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4" name="Freeform 1062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1 h 37"/>
                      <a:gd name="T2" fmla="*/ 2 w 36"/>
                      <a:gd name="T3" fmla="*/ 0 h 37"/>
                      <a:gd name="T4" fmla="*/ 7 w 36"/>
                      <a:gd name="T5" fmla="*/ 2 h 37"/>
                      <a:gd name="T6" fmla="*/ 2 w 36"/>
                      <a:gd name="T7" fmla="*/ 2 h 37"/>
                      <a:gd name="T8" fmla="*/ 0 w 36"/>
                      <a:gd name="T9" fmla="*/ 1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5" name="Freeform 1063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6 h 96"/>
                      <a:gd name="T2" fmla="*/ 5 w 170"/>
                      <a:gd name="T3" fmla="*/ 3 h 96"/>
                      <a:gd name="T4" fmla="*/ 10 w 170"/>
                      <a:gd name="T5" fmla="*/ 2 h 96"/>
                      <a:gd name="T6" fmla="*/ 15 w 170"/>
                      <a:gd name="T7" fmla="*/ 1 h 96"/>
                      <a:gd name="T8" fmla="*/ 12 w 170"/>
                      <a:gd name="T9" fmla="*/ 3 h 96"/>
                      <a:gd name="T10" fmla="*/ 23 w 170"/>
                      <a:gd name="T11" fmla="*/ 6 h 96"/>
                      <a:gd name="T12" fmla="*/ 30 w 170"/>
                      <a:gd name="T13" fmla="*/ 8 h 96"/>
                      <a:gd name="T14" fmla="*/ 21 w 170"/>
                      <a:gd name="T15" fmla="*/ 9 h 96"/>
                      <a:gd name="T16" fmla="*/ 16 w 170"/>
                      <a:gd name="T17" fmla="*/ 7 h 96"/>
                      <a:gd name="T18" fmla="*/ 14 w 170"/>
                      <a:gd name="T19" fmla="*/ 6 h 96"/>
                      <a:gd name="T20" fmla="*/ 4 w 170"/>
                      <a:gd name="T21" fmla="*/ 5 h 96"/>
                      <a:gd name="T22" fmla="*/ 0 w 170"/>
                      <a:gd name="T23" fmla="*/ 6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6" name="Freeform 1064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9 w 138"/>
                      <a:gd name="T3" fmla="*/ 0 h 44"/>
                      <a:gd name="T4" fmla="*/ 16 w 138"/>
                      <a:gd name="T5" fmla="*/ 3 h 44"/>
                      <a:gd name="T6" fmla="*/ 21 w 138"/>
                      <a:gd name="T7" fmla="*/ 2 h 44"/>
                      <a:gd name="T8" fmla="*/ 20 w 138"/>
                      <a:gd name="T9" fmla="*/ 5 h 44"/>
                      <a:gd name="T10" fmla="*/ 12 w 138"/>
                      <a:gd name="T11" fmla="*/ 5 h 44"/>
                      <a:gd name="T12" fmla="*/ 0 w 138"/>
                      <a:gd name="T13" fmla="*/ 4 h 44"/>
                      <a:gd name="T14" fmla="*/ 5 w 138"/>
                      <a:gd name="T15" fmla="*/ 2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7" name="Freeform 1065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3 w 57"/>
                      <a:gd name="T1" fmla="*/ 3 h 42"/>
                      <a:gd name="T2" fmla="*/ 7 w 57"/>
                      <a:gd name="T3" fmla="*/ 1 h 42"/>
                      <a:gd name="T4" fmla="*/ 3 w 57"/>
                      <a:gd name="T5" fmla="*/ 3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8" name="Freeform 1066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3 w 39"/>
                      <a:gd name="T1" fmla="*/ 4 h 52"/>
                      <a:gd name="T2" fmla="*/ 3 w 39"/>
                      <a:gd name="T3" fmla="*/ 0 h 52"/>
                      <a:gd name="T4" fmla="*/ 3 w 39"/>
                      <a:gd name="T5" fmla="*/ 4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9" name="Freeform 1067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1 w 44"/>
                      <a:gd name="T1" fmla="*/ 1 h 80"/>
                      <a:gd name="T2" fmla="*/ 4 w 44"/>
                      <a:gd name="T3" fmla="*/ 4 h 80"/>
                      <a:gd name="T4" fmla="*/ 4 w 44"/>
                      <a:gd name="T5" fmla="*/ 6 h 80"/>
                      <a:gd name="T6" fmla="*/ 7 w 44"/>
                      <a:gd name="T7" fmla="*/ 6 h 80"/>
                      <a:gd name="T8" fmla="*/ 4 w 44"/>
                      <a:gd name="T9" fmla="*/ 8 h 80"/>
                      <a:gd name="T10" fmla="*/ 0 w 44"/>
                      <a:gd name="T11" fmla="*/ 2 h 80"/>
                      <a:gd name="T12" fmla="*/ 1 w 44"/>
                      <a:gd name="T13" fmla="*/ 1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0" name="Freeform 1068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89 w 323"/>
                      <a:gd name="T1" fmla="*/ 1 h 64"/>
                      <a:gd name="T2" fmla="*/ 93 w 323"/>
                      <a:gd name="T3" fmla="*/ 3 h 64"/>
                      <a:gd name="T4" fmla="*/ 95 w 323"/>
                      <a:gd name="T5" fmla="*/ 0 h 64"/>
                      <a:gd name="T6" fmla="*/ 107 w 323"/>
                      <a:gd name="T7" fmla="*/ 0 h 64"/>
                      <a:gd name="T8" fmla="*/ 116 w 323"/>
                      <a:gd name="T9" fmla="*/ 7 h 64"/>
                      <a:gd name="T10" fmla="*/ 128 w 323"/>
                      <a:gd name="T11" fmla="*/ 4 h 64"/>
                      <a:gd name="T12" fmla="*/ 126 w 323"/>
                      <a:gd name="T13" fmla="*/ 12 h 64"/>
                      <a:gd name="T14" fmla="*/ 120 w 323"/>
                      <a:gd name="T15" fmla="*/ 19 h 64"/>
                      <a:gd name="T16" fmla="*/ 119 w 323"/>
                      <a:gd name="T17" fmla="*/ 12 h 64"/>
                      <a:gd name="T18" fmla="*/ 116 w 323"/>
                      <a:gd name="T19" fmla="*/ 13 h 64"/>
                      <a:gd name="T20" fmla="*/ 112 w 323"/>
                      <a:gd name="T21" fmla="*/ 12 h 64"/>
                      <a:gd name="T22" fmla="*/ 106 w 323"/>
                      <a:gd name="T23" fmla="*/ 8 h 64"/>
                      <a:gd name="T24" fmla="*/ 92 w 323"/>
                      <a:gd name="T25" fmla="*/ 15 h 64"/>
                      <a:gd name="T26" fmla="*/ 81 w 323"/>
                      <a:gd name="T27" fmla="*/ 18 h 64"/>
                      <a:gd name="T28" fmla="*/ 86 w 323"/>
                      <a:gd name="T29" fmla="*/ 24 h 64"/>
                      <a:gd name="T30" fmla="*/ 76 w 323"/>
                      <a:gd name="T31" fmla="*/ 26 h 64"/>
                      <a:gd name="T32" fmla="*/ 68 w 323"/>
                      <a:gd name="T33" fmla="*/ 25 h 64"/>
                      <a:gd name="T34" fmla="*/ 71 w 323"/>
                      <a:gd name="T35" fmla="*/ 24 h 64"/>
                      <a:gd name="T36" fmla="*/ 69 w 323"/>
                      <a:gd name="T37" fmla="*/ 17 h 64"/>
                      <a:gd name="T38" fmla="*/ 68 w 323"/>
                      <a:gd name="T39" fmla="*/ 13 h 64"/>
                      <a:gd name="T40" fmla="*/ 63 w 323"/>
                      <a:gd name="T41" fmla="*/ 10 h 64"/>
                      <a:gd name="T42" fmla="*/ 57 w 323"/>
                      <a:gd name="T43" fmla="*/ 11 h 64"/>
                      <a:gd name="T44" fmla="*/ 54 w 323"/>
                      <a:gd name="T45" fmla="*/ 11 h 64"/>
                      <a:gd name="T46" fmla="*/ 50 w 323"/>
                      <a:gd name="T47" fmla="*/ 10 h 64"/>
                      <a:gd name="T48" fmla="*/ 34 w 323"/>
                      <a:gd name="T49" fmla="*/ 1 h 64"/>
                      <a:gd name="T50" fmla="*/ 23 w 323"/>
                      <a:gd name="T51" fmla="*/ 6 h 64"/>
                      <a:gd name="T52" fmla="*/ 1 w 323"/>
                      <a:gd name="T53" fmla="*/ 0 h 64"/>
                      <a:gd name="T54" fmla="*/ 89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1" name="Freeform 1069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42 w 300"/>
                      <a:gd name="T1" fmla="*/ 13 h 31"/>
                      <a:gd name="T2" fmla="*/ 12 w 300"/>
                      <a:gd name="T3" fmla="*/ 1 h 31"/>
                      <a:gd name="T4" fmla="*/ 115 w 300"/>
                      <a:gd name="T5" fmla="*/ 0 h 31"/>
                      <a:gd name="T6" fmla="*/ 118 w 300"/>
                      <a:gd name="T7" fmla="*/ 6 h 31"/>
                      <a:gd name="T8" fmla="*/ 106 w 300"/>
                      <a:gd name="T9" fmla="*/ 6 h 31"/>
                      <a:gd name="T10" fmla="*/ 42 w 300"/>
                      <a:gd name="T11" fmla="*/ 13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2" name="Freeform 1070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3 h 29"/>
                      <a:gd name="T2" fmla="*/ 2 w 41"/>
                      <a:gd name="T3" fmla="*/ 3 h 29"/>
                      <a:gd name="T4" fmla="*/ 0 w 41"/>
                      <a:gd name="T5" fmla="*/ 3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3" name="Freeform 1071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4" name="Freeform 1072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1 w 47"/>
                      <a:gd name="T1" fmla="*/ 17 h 165"/>
                      <a:gd name="T2" fmla="*/ 3 w 47"/>
                      <a:gd name="T3" fmla="*/ 12 h 165"/>
                      <a:gd name="T4" fmla="*/ 3 w 47"/>
                      <a:gd name="T5" fmla="*/ 8 h 165"/>
                      <a:gd name="T6" fmla="*/ 2 w 47"/>
                      <a:gd name="T7" fmla="*/ 4 h 165"/>
                      <a:gd name="T8" fmla="*/ 3 w 47"/>
                      <a:gd name="T9" fmla="*/ 1 h 165"/>
                      <a:gd name="T10" fmla="*/ 4 w 47"/>
                      <a:gd name="T11" fmla="*/ 0 h 165"/>
                      <a:gd name="T12" fmla="*/ 6 w 47"/>
                      <a:gd name="T13" fmla="*/ 3 h 165"/>
                      <a:gd name="T14" fmla="*/ 9 w 47"/>
                      <a:gd name="T15" fmla="*/ 11 h 165"/>
                      <a:gd name="T16" fmla="*/ 6 w 47"/>
                      <a:gd name="T17" fmla="*/ 12 h 165"/>
                      <a:gd name="T18" fmla="*/ 4 w 47"/>
                      <a:gd name="T19" fmla="*/ 14 h 165"/>
                      <a:gd name="T20" fmla="*/ 4 w 47"/>
                      <a:gd name="T21" fmla="*/ 15 h 165"/>
                      <a:gd name="T22" fmla="*/ 5 w 47"/>
                      <a:gd name="T23" fmla="*/ 15 h 165"/>
                      <a:gd name="T24" fmla="*/ 6 w 47"/>
                      <a:gd name="T25" fmla="*/ 16 h 165"/>
                      <a:gd name="T26" fmla="*/ 3 w 47"/>
                      <a:gd name="T27" fmla="*/ 16 h 165"/>
                      <a:gd name="T28" fmla="*/ 1 w 47"/>
                      <a:gd name="T29" fmla="*/ 18 h 165"/>
                      <a:gd name="T30" fmla="*/ 0 w 47"/>
                      <a:gd name="T31" fmla="*/ 17 h 165"/>
                      <a:gd name="T32" fmla="*/ 1 w 47"/>
                      <a:gd name="T33" fmla="*/ 17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5" name="Freeform 1073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5 w 138"/>
                      <a:gd name="T1" fmla="*/ 7 h 103"/>
                      <a:gd name="T2" fmla="*/ 6 w 138"/>
                      <a:gd name="T3" fmla="*/ 5 h 103"/>
                      <a:gd name="T4" fmla="*/ 9 w 138"/>
                      <a:gd name="T5" fmla="*/ 4 h 103"/>
                      <a:gd name="T6" fmla="*/ 10 w 138"/>
                      <a:gd name="T7" fmla="*/ 5 h 103"/>
                      <a:gd name="T8" fmla="*/ 12 w 138"/>
                      <a:gd name="T9" fmla="*/ 5 h 103"/>
                      <a:gd name="T10" fmla="*/ 15 w 138"/>
                      <a:gd name="T11" fmla="*/ 6 h 103"/>
                      <a:gd name="T12" fmla="*/ 21 w 138"/>
                      <a:gd name="T13" fmla="*/ 4 h 103"/>
                      <a:gd name="T14" fmla="*/ 24 w 138"/>
                      <a:gd name="T15" fmla="*/ 2 h 103"/>
                      <a:gd name="T16" fmla="*/ 25 w 138"/>
                      <a:gd name="T17" fmla="*/ 1 h 103"/>
                      <a:gd name="T18" fmla="*/ 19 w 138"/>
                      <a:gd name="T19" fmla="*/ 5 h 103"/>
                      <a:gd name="T20" fmla="*/ 15 w 138"/>
                      <a:gd name="T21" fmla="*/ 7 h 103"/>
                      <a:gd name="T22" fmla="*/ 12 w 138"/>
                      <a:gd name="T23" fmla="*/ 9 h 103"/>
                      <a:gd name="T24" fmla="*/ 9 w 138"/>
                      <a:gd name="T25" fmla="*/ 11 h 103"/>
                      <a:gd name="T26" fmla="*/ 5 w 138"/>
                      <a:gd name="T27" fmla="*/ 10 h 103"/>
                      <a:gd name="T28" fmla="*/ 4 w 138"/>
                      <a:gd name="T29" fmla="*/ 10 h 103"/>
                      <a:gd name="T30" fmla="*/ 4 w 138"/>
                      <a:gd name="T31" fmla="*/ 11 h 103"/>
                      <a:gd name="T32" fmla="*/ 0 w 138"/>
                      <a:gd name="T33" fmla="*/ 11 h 103"/>
                      <a:gd name="T34" fmla="*/ 2 w 138"/>
                      <a:gd name="T35" fmla="*/ 9 h 103"/>
                      <a:gd name="T36" fmla="*/ 5 w 138"/>
                      <a:gd name="T37" fmla="*/ 7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6" name="Freeform 1074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29 w 188"/>
                      <a:gd name="T1" fmla="*/ 3 h 214"/>
                      <a:gd name="T2" fmla="*/ 29 w 188"/>
                      <a:gd name="T3" fmla="*/ 1 h 214"/>
                      <a:gd name="T4" fmla="*/ 31 w 188"/>
                      <a:gd name="T5" fmla="*/ 0 h 214"/>
                      <a:gd name="T6" fmla="*/ 33 w 188"/>
                      <a:gd name="T7" fmla="*/ 3 h 214"/>
                      <a:gd name="T8" fmla="*/ 34 w 188"/>
                      <a:gd name="T9" fmla="*/ 5 h 214"/>
                      <a:gd name="T10" fmla="*/ 32 w 188"/>
                      <a:gd name="T11" fmla="*/ 7 h 214"/>
                      <a:gd name="T12" fmla="*/ 31 w 188"/>
                      <a:gd name="T13" fmla="*/ 9 h 214"/>
                      <a:gd name="T14" fmla="*/ 29 w 188"/>
                      <a:gd name="T15" fmla="*/ 14 h 214"/>
                      <a:gd name="T16" fmla="*/ 26 w 188"/>
                      <a:gd name="T17" fmla="*/ 15 h 214"/>
                      <a:gd name="T18" fmla="*/ 22 w 188"/>
                      <a:gd name="T19" fmla="*/ 15 h 214"/>
                      <a:gd name="T20" fmla="*/ 20 w 188"/>
                      <a:gd name="T21" fmla="*/ 14 h 214"/>
                      <a:gd name="T22" fmla="*/ 18 w 188"/>
                      <a:gd name="T23" fmla="*/ 16 h 214"/>
                      <a:gd name="T24" fmla="*/ 16 w 188"/>
                      <a:gd name="T25" fmla="*/ 17 h 214"/>
                      <a:gd name="T26" fmla="*/ 14 w 188"/>
                      <a:gd name="T27" fmla="*/ 15 h 214"/>
                      <a:gd name="T28" fmla="*/ 11 w 188"/>
                      <a:gd name="T29" fmla="*/ 16 h 214"/>
                      <a:gd name="T30" fmla="*/ 14 w 188"/>
                      <a:gd name="T31" fmla="*/ 16 h 214"/>
                      <a:gd name="T32" fmla="*/ 14 w 188"/>
                      <a:gd name="T33" fmla="*/ 18 h 214"/>
                      <a:gd name="T34" fmla="*/ 11 w 188"/>
                      <a:gd name="T35" fmla="*/ 19 h 214"/>
                      <a:gd name="T36" fmla="*/ 6 w 188"/>
                      <a:gd name="T37" fmla="*/ 19 h 214"/>
                      <a:gd name="T38" fmla="*/ 6 w 188"/>
                      <a:gd name="T39" fmla="*/ 17 h 214"/>
                      <a:gd name="T40" fmla="*/ 9 w 188"/>
                      <a:gd name="T41" fmla="*/ 16 h 214"/>
                      <a:gd name="T42" fmla="*/ 6 w 188"/>
                      <a:gd name="T43" fmla="*/ 17 h 214"/>
                      <a:gd name="T44" fmla="*/ 5 w 188"/>
                      <a:gd name="T45" fmla="*/ 19 h 214"/>
                      <a:gd name="T46" fmla="*/ 6 w 188"/>
                      <a:gd name="T47" fmla="*/ 22 h 214"/>
                      <a:gd name="T48" fmla="*/ 3 w 188"/>
                      <a:gd name="T49" fmla="*/ 23 h 214"/>
                      <a:gd name="T50" fmla="*/ 0 w 188"/>
                      <a:gd name="T51" fmla="*/ 24 h 214"/>
                      <a:gd name="T52" fmla="*/ 1 w 188"/>
                      <a:gd name="T53" fmla="*/ 21 h 214"/>
                      <a:gd name="T54" fmla="*/ 0 w 188"/>
                      <a:gd name="T55" fmla="*/ 19 h 214"/>
                      <a:gd name="T56" fmla="*/ 3 w 188"/>
                      <a:gd name="T57" fmla="*/ 17 h 214"/>
                      <a:gd name="T58" fmla="*/ 6 w 188"/>
                      <a:gd name="T59" fmla="*/ 15 h 214"/>
                      <a:gd name="T60" fmla="*/ 8 w 188"/>
                      <a:gd name="T61" fmla="*/ 13 h 214"/>
                      <a:gd name="T62" fmla="*/ 13 w 188"/>
                      <a:gd name="T63" fmla="*/ 13 h 214"/>
                      <a:gd name="T64" fmla="*/ 15 w 188"/>
                      <a:gd name="T65" fmla="*/ 13 h 214"/>
                      <a:gd name="T66" fmla="*/ 21 w 188"/>
                      <a:gd name="T67" fmla="*/ 9 h 214"/>
                      <a:gd name="T68" fmla="*/ 22 w 188"/>
                      <a:gd name="T69" fmla="*/ 10 h 214"/>
                      <a:gd name="T70" fmla="*/ 24 w 188"/>
                      <a:gd name="T71" fmla="*/ 9 h 214"/>
                      <a:gd name="T72" fmla="*/ 27 w 188"/>
                      <a:gd name="T73" fmla="*/ 6 h 214"/>
                      <a:gd name="T74" fmla="*/ 28 w 188"/>
                      <a:gd name="T75" fmla="*/ 5 h 214"/>
                      <a:gd name="T76" fmla="*/ 27 w 188"/>
                      <a:gd name="T77" fmla="*/ 4 h 214"/>
                      <a:gd name="T78" fmla="*/ 28 w 188"/>
                      <a:gd name="T79" fmla="*/ 4 h 214"/>
                      <a:gd name="T80" fmla="*/ 29 w 188"/>
                      <a:gd name="T81" fmla="*/ 3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7" name="Freeform 1075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1 h 13"/>
                      <a:gd name="T2" fmla="*/ 1 w 13"/>
                      <a:gd name="T3" fmla="*/ 1 h 13"/>
                      <a:gd name="T4" fmla="*/ 0 w 13"/>
                      <a:gd name="T5" fmla="*/ 1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8" name="Freeform 1076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148 w 812"/>
                      <a:gd name="T1" fmla="*/ 3 h 564"/>
                      <a:gd name="T2" fmla="*/ 142 w 812"/>
                      <a:gd name="T3" fmla="*/ 9 h 564"/>
                      <a:gd name="T4" fmla="*/ 137 w 812"/>
                      <a:gd name="T5" fmla="*/ 14 h 564"/>
                      <a:gd name="T6" fmla="*/ 132 w 812"/>
                      <a:gd name="T7" fmla="*/ 16 h 564"/>
                      <a:gd name="T8" fmla="*/ 116 w 812"/>
                      <a:gd name="T9" fmla="*/ 20 h 564"/>
                      <a:gd name="T10" fmla="*/ 115 w 812"/>
                      <a:gd name="T11" fmla="*/ 23 h 564"/>
                      <a:gd name="T12" fmla="*/ 110 w 812"/>
                      <a:gd name="T13" fmla="*/ 26 h 564"/>
                      <a:gd name="T14" fmla="*/ 113 w 812"/>
                      <a:gd name="T15" fmla="*/ 20 h 564"/>
                      <a:gd name="T16" fmla="*/ 105 w 812"/>
                      <a:gd name="T17" fmla="*/ 21 h 564"/>
                      <a:gd name="T18" fmla="*/ 102 w 812"/>
                      <a:gd name="T19" fmla="*/ 24 h 564"/>
                      <a:gd name="T20" fmla="*/ 109 w 812"/>
                      <a:gd name="T21" fmla="*/ 32 h 564"/>
                      <a:gd name="T22" fmla="*/ 109 w 812"/>
                      <a:gd name="T23" fmla="*/ 41 h 564"/>
                      <a:gd name="T24" fmla="*/ 99 w 812"/>
                      <a:gd name="T25" fmla="*/ 46 h 564"/>
                      <a:gd name="T26" fmla="*/ 95 w 812"/>
                      <a:gd name="T27" fmla="*/ 43 h 564"/>
                      <a:gd name="T28" fmla="*/ 88 w 812"/>
                      <a:gd name="T29" fmla="*/ 39 h 564"/>
                      <a:gd name="T30" fmla="*/ 84 w 812"/>
                      <a:gd name="T31" fmla="*/ 39 h 564"/>
                      <a:gd name="T32" fmla="*/ 82 w 812"/>
                      <a:gd name="T33" fmla="*/ 44 h 564"/>
                      <a:gd name="T34" fmla="*/ 91 w 812"/>
                      <a:gd name="T35" fmla="*/ 52 h 564"/>
                      <a:gd name="T36" fmla="*/ 93 w 812"/>
                      <a:gd name="T37" fmla="*/ 59 h 564"/>
                      <a:gd name="T38" fmla="*/ 96 w 812"/>
                      <a:gd name="T39" fmla="*/ 63 h 564"/>
                      <a:gd name="T40" fmla="*/ 90 w 812"/>
                      <a:gd name="T41" fmla="*/ 61 h 564"/>
                      <a:gd name="T42" fmla="*/ 86 w 812"/>
                      <a:gd name="T43" fmla="*/ 58 h 564"/>
                      <a:gd name="T44" fmla="*/ 77 w 812"/>
                      <a:gd name="T45" fmla="*/ 48 h 564"/>
                      <a:gd name="T46" fmla="*/ 78 w 812"/>
                      <a:gd name="T47" fmla="*/ 35 h 564"/>
                      <a:gd name="T48" fmla="*/ 77 w 812"/>
                      <a:gd name="T49" fmla="*/ 30 h 564"/>
                      <a:gd name="T50" fmla="*/ 75 w 812"/>
                      <a:gd name="T51" fmla="*/ 31 h 564"/>
                      <a:gd name="T52" fmla="*/ 71 w 812"/>
                      <a:gd name="T53" fmla="*/ 30 h 564"/>
                      <a:gd name="T54" fmla="*/ 66 w 812"/>
                      <a:gd name="T55" fmla="*/ 19 h 564"/>
                      <a:gd name="T56" fmla="*/ 60 w 812"/>
                      <a:gd name="T57" fmla="*/ 19 h 564"/>
                      <a:gd name="T58" fmla="*/ 53 w 812"/>
                      <a:gd name="T59" fmla="*/ 19 h 564"/>
                      <a:gd name="T60" fmla="*/ 44 w 812"/>
                      <a:gd name="T61" fmla="*/ 26 h 564"/>
                      <a:gd name="T62" fmla="*/ 36 w 812"/>
                      <a:gd name="T63" fmla="*/ 30 h 564"/>
                      <a:gd name="T64" fmla="*/ 34 w 812"/>
                      <a:gd name="T65" fmla="*/ 31 h 564"/>
                      <a:gd name="T66" fmla="*/ 29 w 812"/>
                      <a:gd name="T67" fmla="*/ 37 h 564"/>
                      <a:gd name="T68" fmla="*/ 28 w 812"/>
                      <a:gd name="T69" fmla="*/ 40 h 564"/>
                      <a:gd name="T70" fmla="*/ 24 w 812"/>
                      <a:gd name="T71" fmla="*/ 45 h 564"/>
                      <a:gd name="T72" fmla="*/ 17 w 812"/>
                      <a:gd name="T73" fmla="*/ 44 h 564"/>
                      <a:gd name="T74" fmla="*/ 12 w 812"/>
                      <a:gd name="T75" fmla="*/ 29 h 564"/>
                      <a:gd name="T76" fmla="*/ 13 w 812"/>
                      <a:gd name="T77" fmla="*/ 17 h 564"/>
                      <a:gd name="T78" fmla="*/ 8 w 812"/>
                      <a:gd name="T79" fmla="*/ 20 h 564"/>
                      <a:gd name="T80" fmla="*/ 4 w 812"/>
                      <a:gd name="T81" fmla="*/ 17 h 564"/>
                      <a:gd name="T82" fmla="*/ 4 w 812"/>
                      <a:gd name="T83" fmla="*/ 15 h 564"/>
                      <a:gd name="T84" fmla="*/ 0 w 812"/>
                      <a:gd name="T85" fmla="*/ 10 h 564"/>
                      <a:gd name="T86" fmla="*/ 146 w 812"/>
                      <a:gd name="T87" fmla="*/ 1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9" name="Freeform 1077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1 w 43"/>
                      <a:gd name="T1" fmla="*/ 1 h 85"/>
                      <a:gd name="T2" fmla="*/ 4 w 43"/>
                      <a:gd name="T3" fmla="*/ 0 h 85"/>
                      <a:gd name="T4" fmla="*/ 7 w 43"/>
                      <a:gd name="T5" fmla="*/ 4 h 85"/>
                      <a:gd name="T6" fmla="*/ 4 w 43"/>
                      <a:gd name="T7" fmla="*/ 10 h 85"/>
                      <a:gd name="T8" fmla="*/ 0 w 43"/>
                      <a:gd name="T9" fmla="*/ 8 h 85"/>
                      <a:gd name="T10" fmla="*/ 1 w 43"/>
                      <a:gd name="T11" fmla="*/ 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0" name="Freeform 1078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2 w 44"/>
                      <a:gd name="T1" fmla="*/ 3 h 74"/>
                      <a:gd name="T2" fmla="*/ 5 w 44"/>
                      <a:gd name="T3" fmla="*/ 0 h 74"/>
                      <a:gd name="T4" fmla="*/ 7 w 44"/>
                      <a:gd name="T5" fmla="*/ 0 h 74"/>
                      <a:gd name="T6" fmla="*/ 7 w 44"/>
                      <a:gd name="T7" fmla="*/ 3 h 74"/>
                      <a:gd name="T8" fmla="*/ 2 w 44"/>
                      <a:gd name="T9" fmla="*/ 8 h 74"/>
                      <a:gd name="T10" fmla="*/ 1 w 44"/>
                      <a:gd name="T11" fmla="*/ 6 h 74"/>
                      <a:gd name="T12" fmla="*/ 0 w 44"/>
                      <a:gd name="T13" fmla="*/ 4 h 74"/>
                      <a:gd name="T14" fmla="*/ 2 w 44"/>
                      <a:gd name="T15" fmla="*/ 3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1" name="Freeform 1079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1 w 20"/>
                      <a:gd name="T1" fmla="*/ 2 h 30"/>
                      <a:gd name="T2" fmla="*/ 1 w 20"/>
                      <a:gd name="T3" fmla="*/ 3 h 30"/>
                      <a:gd name="T4" fmla="*/ 1 w 20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2" name="Freeform 1080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94 w 682"/>
                      <a:gd name="T1" fmla="*/ 187 h 557"/>
                      <a:gd name="T2" fmla="*/ 196 w 682"/>
                      <a:gd name="T3" fmla="*/ 182 h 557"/>
                      <a:gd name="T4" fmla="*/ 201 w 682"/>
                      <a:gd name="T5" fmla="*/ 167 h 557"/>
                      <a:gd name="T6" fmla="*/ 124 w 682"/>
                      <a:gd name="T7" fmla="*/ 116 h 557"/>
                      <a:gd name="T8" fmla="*/ 114 w 682"/>
                      <a:gd name="T9" fmla="*/ 140 h 557"/>
                      <a:gd name="T10" fmla="*/ 122 w 682"/>
                      <a:gd name="T11" fmla="*/ 224 h 557"/>
                      <a:gd name="T12" fmla="*/ 114 w 682"/>
                      <a:gd name="T13" fmla="*/ 200 h 557"/>
                      <a:gd name="T14" fmla="*/ 98 w 682"/>
                      <a:gd name="T15" fmla="*/ 177 h 557"/>
                      <a:gd name="T16" fmla="*/ 99 w 682"/>
                      <a:gd name="T17" fmla="*/ 167 h 557"/>
                      <a:gd name="T18" fmla="*/ 100 w 682"/>
                      <a:gd name="T19" fmla="*/ 159 h 557"/>
                      <a:gd name="T20" fmla="*/ 89 w 682"/>
                      <a:gd name="T21" fmla="*/ 151 h 557"/>
                      <a:gd name="T22" fmla="*/ 78 w 682"/>
                      <a:gd name="T23" fmla="*/ 140 h 557"/>
                      <a:gd name="T24" fmla="*/ 60 w 682"/>
                      <a:gd name="T25" fmla="*/ 143 h 557"/>
                      <a:gd name="T26" fmla="*/ 51 w 682"/>
                      <a:gd name="T27" fmla="*/ 147 h 557"/>
                      <a:gd name="T28" fmla="*/ 32 w 682"/>
                      <a:gd name="T29" fmla="*/ 147 h 557"/>
                      <a:gd name="T30" fmla="*/ 9 w 682"/>
                      <a:gd name="T31" fmla="*/ 126 h 557"/>
                      <a:gd name="T32" fmla="*/ 4 w 682"/>
                      <a:gd name="T33" fmla="*/ 119 h 557"/>
                      <a:gd name="T34" fmla="*/ 0 w 682"/>
                      <a:gd name="T35" fmla="*/ 107 h 557"/>
                      <a:gd name="T36" fmla="*/ 10 w 682"/>
                      <a:gd name="T37" fmla="*/ 86 h 557"/>
                      <a:gd name="T38" fmla="*/ 13 w 682"/>
                      <a:gd name="T39" fmla="*/ 73 h 557"/>
                      <a:gd name="T40" fmla="*/ 20 w 682"/>
                      <a:gd name="T41" fmla="*/ 58 h 557"/>
                      <a:gd name="T42" fmla="*/ 32 w 682"/>
                      <a:gd name="T43" fmla="*/ 47 h 557"/>
                      <a:gd name="T44" fmla="*/ 67 w 682"/>
                      <a:gd name="T45" fmla="*/ 27 h 557"/>
                      <a:gd name="T46" fmla="*/ 89 w 682"/>
                      <a:gd name="T47" fmla="*/ 12 h 557"/>
                      <a:gd name="T48" fmla="*/ 104 w 682"/>
                      <a:gd name="T49" fmla="*/ 3 h 557"/>
                      <a:gd name="T50" fmla="*/ 146 w 682"/>
                      <a:gd name="T51" fmla="*/ 1 h 557"/>
                      <a:gd name="T52" fmla="*/ 161 w 682"/>
                      <a:gd name="T53" fmla="*/ 0 h 557"/>
                      <a:gd name="T54" fmla="*/ 155 w 682"/>
                      <a:gd name="T55" fmla="*/ 14 h 557"/>
                      <a:gd name="T56" fmla="*/ 178 w 682"/>
                      <a:gd name="T57" fmla="*/ 34 h 557"/>
                      <a:gd name="T58" fmla="*/ 201 w 682"/>
                      <a:gd name="T59" fmla="*/ 30 h 557"/>
                      <a:gd name="T60" fmla="*/ 213 w 682"/>
                      <a:gd name="T61" fmla="*/ 33 h 557"/>
                      <a:gd name="T62" fmla="*/ 225 w 682"/>
                      <a:gd name="T63" fmla="*/ 39 h 557"/>
                      <a:gd name="T64" fmla="*/ 230 w 682"/>
                      <a:gd name="T65" fmla="*/ 76 h 557"/>
                      <a:gd name="T66" fmla="*/ 230 w 682"/>
                      <a:gd name="T67" fmla="*/ 97 h 557"/>
                      <a:gd name="T68" fmla="*/ 241 w 682"/>
                      <a:gd name="T69" fmla="*/ 114 h 557"/>
                      <a:gd name="T70" fmla="*/ 260 w 682"/>
                      <a:gd name="T71" fmla="*/ 121 h 557"/>
                      <a:gd name="T72" fmla="*/ 274 w 682"/>
                      <a:gd name="T73" fmla="*/ 119 h 557"/>
                      <a:gd name="T74" fmla="*/ 268 w 682"/>
                      <a:gd name="T75" fmla="*/ 137 h 557"/>
                      <a:gd name="T76" fmla="*/ 241 w 682"/>
                      <a:gd name="T77" fmla="*/ 165 h 557"/>
                      <a:gd name="T78" fmla="*/ 221 w 682"/>
                      <a:gd name="T79" fmla="*/ 196 h 557"/>
                      <a:gd name="T80" fmla="*/ 224 w 682"/>
                      <a:gd name="T81" fmla="*/ 205 h 557"/>
                      <a:gd name="T82" fmla="*/ 175 w 682"/>
                      <a:gd name="T83" fmla="*/ 224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3" name="Freeform 1081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98 w 257"/>
                      <a:gd name="T1" fmla="*/ 141 h 347"/>
                      <a:gd name="T2" fmla="*/ 94 w 257"/>
                      <a:gd name="T3" fmla="*/ 122 h 347"/>
                      <a:gd name="T4" fmla="*/ 88 w 257"/>
                      <a:gd name="T5" fmla="*/ 117 h 347"/>
                      <a:gd name="T6" fmla="*/ 86 w 257"/>
                      <a:gd name="T7" fmla="*/ 109 h 347"/>
                      <a:gd name="T8" fmla="*/ 84 w 257"/>
                      <a:gd name="T9" fmla="*/ 103 h 347"/>
                      <a:gd name="T10" fmla="*/ 84 w 257"/>
                      <a:gd name="T11" fmla="*/ 93 h 347"/>
                      <a:gd name="T12" fmla="*/ 83 w 257"/>
                      <a:gd name="T13" fmla="*/ 87 h 347"/>
                      <a:gd name="T14" fmla="*/ 92 w 257"/>
                      <a:gd name="T15" fmla="*/ 82 h 347"/>
                      <a:gd name="T16" fmla="*/ 103 w 257"/>
                      <a:gd name="T17" fmla="*/ 80 h 347"/>
                      <a:gd name="T18" fmla="*/ 103 w 257"/>
                      <a:gd name="T19" fmla="*/ 55 h 347"/>
                      <a:gd name="T20" fmla="*/ 22 w 257"/>
                      <a:gd name="T21" fmla="*/ 39 h 347"/>
                      <a:gd name="T22" fmla="*/ 13 w 257"/>
                      <a:gd name="T23" fmla="*/ 39 h 347"/>
                      <a:gd name="T24" fmla="*/ 6 w 257"/>
                      <a:gd name="T25" fmla="*/ 41 h 347"/>
                      <a:gd name="T26" fmla="*/ 0 w 257"/>
                      <a:gd name="T27" fmla="*/ 61 h 347"/>
                      <a:gd name="T28" fmla="*/ 37 w 257"/>
                      <a:gd name="T29" fmla="*/ 140 h 347"/>
                      <a:gd name="T30" fmla="*/ 98 w 257"/>
                      <a:gd name="T31" fmla="*/ 14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4" name="Freeform 1082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1 w 19"/>
                      <a:gd name="T1" fmla="*/ 3 h 37"/>
                      <a:gd name="T2" fmla="*/ 3 w 19"/>
                      <a:gd name="T3" fmla="*/ 2 h 37"/>
                      <a:gd name="T4" fmla="*/ 1 w 19"/>
                      <a:gd name="T5" fmla="*/ 3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5" name="Freeform 1083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2 w 22"/>
                      <a:gd name="T1" fmla="*/ 1 h 20"/>
                      <a:gd name="T2" fmla="*/ 3 w 22"/>
                      <a:gd name="T3" fmla="*/ 0 h 20"/>
                      <a:gd name="T4" fmla="*/ 3 w 22"/>
                      <a:gd name="T5" fmla="*/ 1 h 20"/>
                      <a:gd name="T6" fmla="*/ 1 w 22"/>
                      <a:gd name="T7" fmla="*/ 2 h 20"/>
                      <a:gd name="T8" fmla="*/ 2 w 22"/>
                      <a:gd name="T9" fmla="*/ 1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6" name="Freeform 1084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5 w 57"/>
                      <a:gd name="T1" fmla="*/ 2 h 30"/>
                      <a:gd name="T2" fmla="*/ 6 w 57"/>
                      <a:gd name="T3" fmla="*/ 1 h 30"/>
                      <a:gd name="T4" fmla="*/ 7 w 57"/>
                      <a:gd name="T5" fmla="*/ 3 h 30"/>
                      <a:gd name="T6" fmla="*/ 5 w 57"/>
                      <a:gd name="T7" fmla="*/ 2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7" name="Freeform 1085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86 w 693"/>
                      <a:gd name="T1" fmla="*/ 52 h 696"/>
                      <a:gd name="T2" fmla="*/ 71 w 693"/>
                      <a:gd name="T3" fmla="*/ 51 h 696"/>
                      <a:gd name="T4" fmla="*/ 59 w 693"/>
                      <a:gd name="T5" fmla="*/ 46 h 696"/>
                      <a:gd name="T6" fmla="*/ 48 w 693"/>
                      <a:gd name="T7" fmla="*/ 45 h 696"/>
                      <a:gd name="T8" fmla="*/ 43 w 693"/>
                      <a:gd name="T9" fmla="*/ 47 h 696"/>
                      <a:gd name="T10" fmla="*/ 47 w 693"/>
                      <a:gd name="T11" fmla="*/ 48 h 696"/>
                      <a:gd name="T12" fmla="*/ 53 w 693"/>
                      <a:gd name="T13" fmla="*/ 53 h 696"/>
                      <a:gd name="T14" fmla="*/ 58 w 693"/>
                      <a:gd name="T15" fmla="*/ 53 h 696"/>
                      <a:gd name="T16" fmla="*/ 60 w 693"/>
                      <a:gd name="T17" fmla="*/ 60 h 696"/>
                      <a:gd name="T18" fmla="*/ 57 w 693"/>
                      <a:gd name="T19" fmla="*/ 62 h 696"/>
                      <a:gd name="T20" fmla="*/ 47 w 693"/>
                      <a:gd name="T21" fmla="*/ 69 h 696"/>
                      <a:gd name="T22" fmla="*/ 41 w 693"/>
                      <a:gd name="T23" fmla="*/ 70 h 696"/>
                      <a:gd name="T24" fmla="*/ 17 w 693"/>
                      <a:gd name="T25" fmla="*/ 78 h 696"/>
                      <a:gd name="T26" fmla="*/ 14 w 693"/>
                      <a:gd name="T27" fmla="*/ 69 h 696"/>
                      <a:gd name="T28" fmla="*/ 8 w 693"/>
                      <a:gd name="T29" fmla="*/ 59 h 696"/>
                      <a:gd name="T30" fmla="*/ 6 w 693"/>
                      <a:gd name="T31" fmla="*/ 50 h 696"/>
                      <a:gd name="T32" fmla="*/ 10 w 693"/>
                      <a:gd name="T33" fmla="*/ 38 h 696"/>
                      <a:gd name="T34" fmla="*/ 3 w 693"/>
                      <a:gd name="T35" fmla="*/ 44 h 696"/>
                      <a:gd name="T36" fmla="*/ 14 w 693"/>
                      <a:gd name="T37" fmla="*/ 31 h 696"/>
                      <a:gd name="T38" fmla="*/ 20 w 693"/>
                      <a:gd name="T39" fmla="*/ 23 h 696"/>
                      <a:gd name="T40" fmla="*/ 7 w 693"/>
                      <a:gd name="T41" fmla="*/ 23 h 696"/>
                      <a:gd name="T42" fmla="*/ 0 w 693"/>
                      <a:gd name="T43" fmla="*/ 22 h 696"/>
                      <a:gd name="T44" fmla="*/ 5 w 693"/>
                      <a:gd name="T45" fmla="*/ 16 h 696"/>
                      <a:gd name="T46" fmla="*/ 17 w 693"/>
                      <a:gd name="T47" fmla="*/ 12 h 696"/>
                      <a:gd name="T48" fmla="*/ 40 w 693"/>
                      <a:gd name="T49" fmla="*/ 14 h 696"/>
                      <a:gd name="T50" fmla="*/ 41 w 693"/>
                      <a:gd name="T51" fmla="*/ 7 h 696"/>
                      <a:gd name="T52" fmla="*/ 47 w 693"/>
                      <a:gd name="T53" fmla="*/ 0 h 696"/>
                      <a:gd name="T54" fmla="*/ 65 w 693"/>
                      <a:gd name="T55" fmla="*/ 5 h 696"/>
                      <a:gd name="T56" fmla="*/ 60 w 693"/>
                      <a:gd name="T57" fmla="*/ 10 h 696"/>
                      <a:gd name="T58" fmla="*/ 54 w 693"/>
                      <a:gd name="T59" fmla="*/ 20 h 696"/>
                      <a:gd name="T60" fmla="*/ 66 w 693"/>
                      <a:gd name="T61" fmla="*/ 21 h 696"/>
                      <a:gd name="T62" fmla="*/ 68 w 693"/>
                      <a:gd name="T63" fmla="*/ 15 h 696"/>
                      <a:gd name="T64" fmla="*/ 76 w 693"/>
                      <a:gd name="T65" fmla="*/ 10 h 696"/>
                      <a:gd name="T66" fmla="*/ 90 w 693"/>
                      <a:gd name="T67" fmla="*/ 10 h 696"/>
                      <a:gd name="T68" fmla="*/ 96 w 693"/>
                      <a:gd name="T69" fmla="*/ 6 h 696"/>
                      <a:gd name="T70" fmla="*/ 98 w 693"/>
                      <a:gd name="T71" fmla="*/ 52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8" name="Freeform 1086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333 w 931"/>
                      <a:gd name="T1" fmla="*/ 0 h 149"/>
                      <a:gd name="T2" fmla="*/ 58 w 931"/>
                      <a:gd name="T3" fmla="*/ 11 h 149"/>
                      <a:gd name="T4" fmla="*/ 37 w 931"/>
                      <a:gd name="T5" fmla="*/ 17 h 149"/>
                      <a:gd name="T6" fmla="*/ 25 w 931"/>
                      <a:gd name="T7" fmla="*/ 17 h 149"/>
                      <a:gd name="T8" fmla="*/ 9 w 931"/>
                      <a:gd name="T9" fmla="*/ 31 h 149"/>
                      <a:gd name="T10" fmla="*/ 0 w 931"/>
                      <a:gd name="T11" fmla="*/ 43 h 149"/>
                      <a:gd name="T12" fmla="*/ 23 w 931"/>
                      <a:gd name="T13" fmla="*/ 47 h 149"/>
                      <a:gd name="T14" fmla="*/ 39 w 931"/>
                      <a:gd name="T15" fmla="*/ 39 h 149"/>
                      <a:gd name="T16" fmla="*/ 44 w 931"/>
                      <a:gd name="T17" fmla="*/ 34 h 149"/>
                      <a:gd name="T18" fmla="*/ 67 w 931"/>
                      <a:gd name="T19" fmla="*/ 21 h 149"/>
                      <a:gd name="T20" fmla="*/ 86 w 931"/>
                      <a:gd name="T21" fmla="*/ 18 h 149"/>
                      <a:gd name="T22" fmla="*/ 95 w 931"/>
                      <a:gd name="T23" fmla="*/ 38 h 149"/>
                      <a:gd name="T24" fmla="*/ 76 w 931"/>
                      <a:gd name="T25" fmla="*/ 44 h 149"/>
                      <a:gd name="T26" fmla="*/ 93 w 931"/>
                      <a:gd name="T27" fmla="*/ 46 h 149"/>
                      <a:gd name="T28" fmla="*/ 101 w 931"/>
                      <a:gd name="T29" fmla="*/ 36 h 149"/>
                      <a:gd name="T30" fmla="*/ 107 w 931"/>
                      <a:gd name="T31" fmla="*/ 38 h 149"/>
                      <a:gd name="T32" fmla="*/ 102 w 931"/>
                      <a:gd name="T33" fmla="*/ 22 h 149"/>
                      <a:gd name="T34" fmla="*/ 107 w 931"/>
                      <a:gd name="T35" fmla="*/ 18 h 149"/>
                      <a:gd name="T36" fmla="*/ 112 w 931"/>
                      <a:gd name="T37" fmla="*/ 36 h 149"/>
                      <a:gd name="T38" fmla="*/ 107 w 931"/>
                      <a:gd name="T39" fmla="*/ 46 h 149"/>
                      <a:gd name="T40" fmla="*/ 119 w 931"/>
                      <a:gd name="T41" fmla="*/ 53 h 149"/>
                      <a:gd name="T42" fmla="*/ 121 w 931"/>
                      <a:gd name="T43" fmla="*/ 38 h 149"/>
                      <a:gd name="T44" fmla="*/ 133 w 931"/>
                      <a:gd name="T45" fmla="*/ 42 h 149"/>
                      <a:gd name="T46" fmla="*/ 154 w 931"/>
                      <a:gd name="T47" fmla="*/ 30 h 149"/>
                      <a:gd name="T48" fmla="*/ 165 w 931"/>
                      <a:gd name="T49" fmla="*/ 20 h 149"/>
                      <a:gd name="T50" fmla="*/ 177 w 931"/>
                      <a:gd name="T51" fmla="*/ 23 h 149"/>
                      <a:gd name="T52" fmla="*/ 183 w 931"/>
                      <a:gd name="T53" fmla="*/ 20 h 149"/>
                      <a:gd name="T54" fmla="*/ 174 w 931"/>
                      <a:gd name="T55" fmla="*/ 18 h 149"/>
                      <a:gd name="T56" fmla="*/ 191 w 931"/>
                      <a:gd name="T57" fmla="*/ 14 h 149"/>
                      <a:gd name="T58" fmla="*/ 219 w 931"/>
                      <a:gd name="T59" fmla="*/ 22 h 149"/>
                      <a:gd name="T60" fmla="*/ 234 w 931"/>
                      <a:gd name="T61" fmla="*/ 17 h 149"/>
                      <a:gd name="T62" fmla="*/ 236 w 931"/>
                      <a:gd name="T63" fmla="*/ 26 h 149"/>
                      <a:gd name="T64" fmla="*/ 229 w 931"/>
                      <a:gd name="T65" fmla="*/ 41 h 149"/>
                      <a:gd name="T66" fmla="*/ 246 w 931"/>
                      <a:gd name="T67" fmla="*/ 36 h 149"/>
                      <a:gd name="T68" fmla="*/ 251 w 931"/>
                      <a:gd name="T69" fmla="*/ 33 h 149"/>
                      <a:gd name="T70" fmla="*/ 261 w 931"/>
                      <a:gd name="T71" fmla="*/ 25 h 149"/>
                      <a:gd name="T72" fmla="*/ 320 w 931"/>
                      <a:gd name="T73" fmla="*/ 3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9" name="Freeform 1087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3 h 30"/>
                      <a:gd name="T2" fmla="*/ 5 w 31"/>
                      <a:gd name="T3" fmla="*/ 0 h 30"/>
                      <a:gd name="T4" fmla="*/ 3 w 31"/>
                      <a:gd name="T5" fmla="*/ 3 h 30"/>
                      <a:gd name="T6" fmla="*/ 0 w 31"/>
                      <a:gd name="T7" fmla="*/ 3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0" name="Freeform 1088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1 w 44"/>
                      <a:gd name="T1" fmla="*/ 4 h 32"/>
                      <a:gd name="T2" fmla="*/ 4 w 44"/>
                      <a:gd name="T3" fmla="*/ 0 h 32"/>
                      <a:gd name="T4" fmla="*/ 7 w 44"/>
                      <a:gd name="T5" fmla="*/ 0 h 32"/>
                      <a:gd name="T6" fmla="*/ 1 w 44"/>
                      <a:gd name="T7" fmla="*/ 4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1" name="Freeform 1089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7 w 76"/>
                      <a:gd name="T1" fmla="*/ 2 h 18"/>
                      <a:gd name="T2" fmla="*/ 5 w 76"/>
                      <a:gd name="T3" fmla="*/ 0 h 18"/>
                      <a:gd name="T4" fmla="*/ 7 w 76"/>
                      <a:gd name="T5" fmla="*/ 2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2" name="Freeform 1090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 h 44"/>
                      <a:gd name="T2" fmla="*/ 2 w 42"/>
                      <a:gd name="T3" fmla="*/ 1 h 44"/>
                      <a:gd name="T4" fmla="*/ 0 w 42"/>
                      <a:gd name="T5" fmla="*/ 2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3" name="Freeform 1091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1 w 31"/>
                      <a:gd name="T1" fmla="*/ 2 h 30"/>
                      <a:gd name="T2" fmla="*/ 6 w 31"/>
                      <a:gd name="T3" fmla="*/ 1 h 30"/>
                      <a:gd name="T4" fmla="*/ 1 w 31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085" name="Group 1092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1093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3 w 30"/>
                      <a:gd name="T1" fmla="*/ 4 h 42"/>
                      <a:gd name="T2" fmla="*/ 1 w 30"/>
                      <a:gd name="T3" fmla="*/ 2 h 42"/>
                      <a:gd name="T4" fmla="*/ 0 w 30"/>
                      <a:gd name="T5" fmla="*/ 1 h 42"/>
                      <a:gd name="T6" fmla="*/ 3 w 30"/>
                      <a:gd name="T7" fmla="*/ 0 h 42"/>
                      <a:gd name="T8" fmla="*/ 6 w 30"/>
                      <a:gd name="T9" fmla="*/ 3 h 42"/>
                      <a:gd name="T10" fmla="*/ 5 w 30"/>
                      <a:gd name="T11" fmla="*/ 3 h 42"/>
                      <a:gd name="T12" fmla="*/ 3 w 30"/>
                      <a:gd name="T13" fmla="*/ 4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7" name="Freeform 1094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3 w 25"/>
                      <a:gd name="T1" fmla="*/ 2 h 16"/>
                      <a:gd name="T2" fmla="*/ 0 w 25"/>
                      <a:gd name="T3" fmla="*/ 1 h 16"/>
                      <a:gd name="T4" fmla="*/ 3 w 25"/>
                      <a:gd name="T5" fmla="*/ 0 h 16"/>
                      <a:gd name="T6" fmla="*/ 3 w 25"/>
                      <a:gd name="T7" fmla="*/ 2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8" name="Freeform 1095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3 w 65"/>
                      <a:gd name="T1" fmla="*/ 3 h 46"/>
                      <a:gd name="T2" fmla="*/ 6 w 65"/>
                      <a:gd name="T3" fmla="*/ 0 h 46"/>
                      <a:gd name="T4" fmla="*/ 8 w 65"/>
                      <a:gd name="T5" fmla="*/ 0 h 46"/>
                      <a:gd name="T6" fmla="*/ 11 w 65"/>
                      <a:gd name="T7" fmla="*/ 1 h 46"/>
                      <a:gd name="T8" fmla="*/ 6 w 65"/>
                      <a:gd name="T9" fmla="*/ 3 h 46"/>
                      <a:gd name="T10" fmla="*/ 2 w 65"/>
                      <a:gd name="T11" fmla="*/ 6 h 46"/>
                      <a:gd name="T12" fmla="*/ 1 w 65"/>
                      <a:gd name="T13" fmla="*/ 2 h 46"/>
                      <a:gd name="T14" fmla="*/ 2 w 65"/>
                      <a:gd name="T15" fmla="*/ 2 h 46"/>
                      <a:gd name="T16" fmla="*/ 3 w 65"/>
                      <a:gd name="T17" fmla="*/ 3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9" name="Freeform 1096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4 h 47"/>
                      <a:gd name="T2" fmla="*/ 3 w 69"/>
                      <a:gd name="T3" fmla="*/ 3 h 47"/>
                      <a:gd name="T4" fmla="*/ 9 w 69"/>
                      <a:gd name="T5" fmla="*/ 0 h 47"/>
                      <a:gd name="T6" fmla="*/ 11 w 69"/>
                      <a:gd name="T7" fmla="*/ 0 h 47"/>
                      <a:gd name="T8" fmla="*/ 9 w 69"/>
                      <a:gd name="T9" fmla="*/ 2 h 47"/>
                      <a:gd name="T10" fmla="*/ 5 w 69"/>
                      <a:gd name="T11" fmla="*/ 4 h 47"/>
                      <a:gd name="T12" fmla="*/ 4 w 69"/>
                      <a:gd name="T13" fmla="*/ 5 h 47"/>
                      <a:gd name="T14" fmla="*/ 3 w 69"/>
                      <a:gd name="T15" fmla="*/ 5 h 47"/>
                      <a:gd name="T16" fmla="*/ 2 w 69"/>
                      <a:gd name="T17" fmla="*/ 4 h 47"/>
                      <a:gd name="T18" fmla="*/ 0 w 69"/>
                      <a:gd name="T19" fmla="*/ 4 h 47"/>
                      <a:gd name="T20" fmla="*/ 0 w 69"/>
                      <a:gd name="T21" fmla="*/ 4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0" name="Freeform 1097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2 w 355"/>
                      <a:gd name="T1" fmla="*/ 0 h 277"/>
                      <a:gd name="T2" fmla="*/ 6 w 355"/>
                      <a:gd name="T3" fmla="*/ 2 h 277"/>
                      <a:gd name="T4" fmla="*/ 9 w 355"/>
                      <a:gd name="T5" fmla="*/ 3 h 277"/>
                      <a:gd name="T6" fmla="*/ 14 w 355"/>
                      <a:gd name="T7" fmla="*/ 6 h 277"/>
                      <a:gd name="T8" fmla="*/ 17 w 355"/>
                      <a:gd name="T9" fmla="*/ 7 h 277"/>
                      <a:gd name="T10" fmla="*/ 22 w 355"/>
                      <a:gd name="T11" fmla="*/ 11 h 277"/>
                      <a:gd name="T12" fmla="*/ 25 w 355"/>
                      <a:gd name="T13" fmla="*/ 14 h 277"/>
                      <a:gd name="T14" fmla="*/ 27 w 355"/>
                      <a:gd name="T15" fmla="*/ 15 h 277"/>
                      <a:gd name="T16" fmla="*/ 28 w 355"/>
                      <a:gd name="T17" fmla="*/ 17 h 277"/>
                      <a:gd name="T18" fmla="*/ 32 w 355"/>
                      <a:gd name="T19" fmla="*/ 17 h 277"/>
                      <a:gd name="T20" fmla="*/ 31 w 355"/>
                      <a:gd name="T21" fmla="*/ 22 h 277"/>
                      <a:gd name="T22" fmla="*/ 33 w 355"/>
                      <a:gd name="T23" fmla="*/ 25 h 277"/>
                      <a:gd name="T24" fmla="*/ 36 w 355"/>
                      <a:gd name="T25" fmla="*/ 26 h 277"/>
                      <a:gd name="T26" fmla="*/ 39 w 355"/>
                      <a:gd name="T27" fmla="*/ 27 h 277"/>
                      <a:gd name="T28" fmla="*/ 43 w 355"/>
                      <a:gd name="T29" fmla="*/ 27 h 277"/>
                      <a:gd name="T30" fmla="*/ 46 w 355"/>
                      <a:gd name="T31" fmla="*/ 27 h 277"/>
                      <a:gd name="T32" fmla="*/ 49 w 355"/>
                      <a:gd name="T33" fmla="*/ 28 h 277"/>
                      <a:gd name="T34" fmla="*/ 54 w 355"/>
                      <a:gd name="T35" fmla="*/ 29 h 277"/>
                      <a:gd name="T36" fmla="*/ 57 w 355"/>
                      <a:gd name="T37" fmla="*/ 30 h 277"/>
                      <a:gd name="T38" fmla="*/ 64 w 355"/>
                      <a:gd name="T39" fmla="*/ 30 h 277"/>
                      <a:gd name="T40" fmla="*/ 62 w 355"/>
                      <a:gd name="T41" fmla="*/ 31 h 277"/>
                      <a:gd name="T42" fmla="*/ 58 w 355"/>
                      <a:gd name="T43" fmla="*/ 31 h 277"/>
                      <a:gd name="T44" fmla="*/ 54 w 355"/>
                      <a:gd name="T45" fmla="*/ 31 h 277"/>
                      <a:gd name="T46" fmla="*/ 52 w 355"/>
                      <a:gd name="T47" fmla="*/ 30 h 277"/>
                      <a:gd name="T48" fmla="*/ 46 w 355"/>
                      <a:gd name="T49" fmla="*/ 30 h 277"/>
                      <a:gd name="T50" fmla="*/ 43 w 355"/>
                      <a:gd name="T51" fmla="*/ 29 h 277"/>
                      <a:gd name="T52" fmla="*/ 31 w 355"/>
                      <a:gd name="T53" fmla="*/ 27 h 277"/>
                      <a:gd name="T54" fmla="*/ 29 w 355"/>
                      <a:gd name="T55" fmla="*/ 25 h 277"/>
                      <a:gd name="T56" fmla="*/ 23 w 355"/>
                      <a:gd name="T57" fmla="*/ 22 h 277"/>
                      <a:gd name="T58" fmla="*/ 20 w 355"/>
                      <a:gd name="T59" fmla="*/ 21 h 277"/>
                      <a:gd name="T60" fmla="*/ 17 w 355"/>
                      <a:gd name="T61" fmla="*/ 18 h 277"/>
                      <a:gd name="T62" fmla="*/ 12 w 355"/>
                      <a:gd name="T63" fmla="*/ 12 h 277"/>
                      <a:gd name="T64" fmla="*/ 11 w 355"/>
                      <a:gd name="T65" fmla="*/ 11 h 277"/>
                      <a:gd name="T66" fmla="*/ 11 w 355"/>
                      <a:gd name="T67" fmla="*/ 11 h 277"/>
                      <a:gd name="T68" fmla="*/ 10 w 355"/>
                      <a:gd name="T69" fmla="*/ 10 h 277"/>
                      <a:gd name="T70" fmla="*/ 7 w 355"/>
                      <a:gd name="T71" fmla="*/ 6 h 277"/>
                      <a:gd name="T72" fmla="*/ 4 w 355"/>
                      <a:gd name="T73" fmla="*/ 4 h 277"/>
                      <a:gd name="T74" fmla="*/ 1 w 355"/>
                      <a:gd name="T75" fmla="*/ 2 h 277"/>
                      <a:gd name="T76" fmla="*/ 2 w 355"/>
                      <a:gd name="T77" fmla="*/ 0 h 277"/>
                      <a:gd name="T78" fmla="*/ 2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1" name="Freeform 1098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10 w 156"/>
                      <a:gd name="T1" fmla="*/ 7 h 206"/>
                      <a:gd name="T2" fmla="*/ 12 w 156"/>
                      <a:gd name="T3" fmla="*/ 6 h 206"/>
                      <a:gd name="T4" fmla="*/ 12 w 156"/>
                      <a:gd name="T5" fmla="*/ 6 h 206"/>
                      <a:gd name="T6" fmla="*/ 15 w 156"/>
                      <a:gd name="T7" fmla="*/ 5 h 206"/>
                      <a:gd name="T8" fmla="*/ 20 w 156"/>
                      <a:gd name="T9" fmla="*/ 2 h 206"/>
                      <a:gd name="T10" fmla="*/ 21 w 156"/>
                      <a:gd name="T11" fmla="*/ 0 h 206"/>
                      <a:gd name="T12" fmla="*/ 23 w 156"/>
                      <a:gd name="T13" fmla="*/ 0 h 206"/>
                      <a:gd name="T14" fmla="*/ 27 w 156"/>
                      <a:gd name="T15" fmla="*/ 3 h 206"/>
                      <a:gd name="T16" fmla="*/ 27 w 156"/>
                      <a:gd name="T17" fmla="*/ 5 h 206"/>
                      <a:gd name="T18" fmla="*/ 23 w 156"/>
                      <a:gd name="T19" fmla="*/ 7 h 206"/>
                      <a:gd name="T20" fmla="*/ 24 w 156"/>
                      <a:gd name="T21" fmla="*/ 10 h 206"/>
                      <a:gd name="T22" fmla="*/ 26 w 156"/>
                      <a:gd name="T23" fmla="*/ 12 h 206"/>
                      <a:gd name="T24" fmla="*/ 27 w 156"/>
                      <a:gd name="T25" fmla="*/ 14 h 206"/>
                      <a:gd name="T26" fmla="*/ 24 w 156"/>
                      <a:gd name="T27" fmla="*/ 14 h 206"/>
                      <a:gd name="T28" fmla="*/ 21 w 156"/>
                      <a:gd name="T29" fmla="*/ 16 h 206"/>
                      <a:gd name="T30" fmla="*/ 19 w 156"/>
                      <a:gd name="T31" fmla="*/ 17 h 206"/>
                      <a:gd name="T32" fmla="*/ 18 w 156"/>
                      <a:gd name="T33" fmla="*/ 21 h 206"/>
                      <a:gd name="T34" fmla="*/ 16 w 156"/>
                      <a:gd name="T35" fmla="*/ 22 h 206"/>
                      <a:gd name="T36" fmla="*/ 15 w 156"/>
                      <a:gd name="T37" fmla="*/ 22 h 206"/>
                      <a:gd name="T38" fmla="*/ 14 w 156"/>
                      <a:gd name="T39" fmla="*/ 22 h 206"/>
                      <a:gd name="T40" fmla="*/ 13 w 156"/>
                      <a:gd name="T41" fmla="*/ 21 h 206"/>
                      <a:gd name="T42" fmla="*/ 11 w 156"/>
                      <a:gd name="T43" fmla="*/ 20 h 206"/>
                      <a:gd name="T44" fmla="*/ 8 w 156"/>
                      <a:gd name="T45" fmla="*/ 21 h 206"/>
                      <a:gd name="T46" fmla="*/ 5 w 156"/>
                      <a:gd name="T47" fmla="*/ 20 h 206"/>
                      <a:gd name="T48" fmla="*/ 2 w 156"/>
                      <a:gd name="T49" fmla="*/ 16 h 206"/>
                      <a:gd name="T50" fmla="*/ 1 w 156"/>
                      <a:gd name="T51" fmla="*/ 14 h 206"/>
                      <a:gd name="T52" fmla="*/ 0 w 156"/>
                      <a:gd name="T53" fmla="*/ 13 h 206"/>
                      <a:gd name="T54" fmla="*/ 4 w 156"/>
                      <a:gd name="T55" fmla="*/ 11 h 206"/>
                      <a:gd name="T56" fmla="*/ 6 w 156"/>
                      <a:gd name="T57" fmla="*/ 11 h 206"/>
                      <a:gd name="T58" fmla="*/ 6 w 156"/>
                      <a:gd name="T59" fmla="*/ 9 h 206"/>
                      <a:gd name="T60" fmla="*/ 9 w 156"/>
                      <a:gd name="T61" fmla="*/ 8 h 206"/>
                      <a:gd name="T62" fmla="*/ 10 w 156"/>
                      <a:gd name="T63" fmla="*/ 7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2" name="Freeform 1099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1 w 109"/>
                      <a:gd name="T1" fmla="*/ 4 h 38"/>
                      <a:gd name="T2" fmla="*/ 3 w 109"/>
                      <a:gd name="T3" fmla="*/ 1 h 38"/>
                      <a:gd name="T4" fmla="*/ 9 w 109"/>
                      <a:gd name="T5" fmla="*/ 2 h 38"/>
                      <a:gd name="T6" fmla="*/ 13 w 109"/>
                      <a:gd name="T7" fmla="*/ 2 h 38"/>
                      <a:gd name="T8" fmla="*/ 17 w 109"/>
                      <a:gd name="T9" fmla="*/ 0 h 38"/>
                      <a:gd name="T10" fmla="*/ 14 w 109"/>
                      <a:gd name="T11" fmla="*/ 3 h 38"/>
                      <a:gd name="T12" fmla="*/ 11 w 109"/>
                      <a:gd name="T13" fmla="*/ 4 h 38"/>
                      <a:gd name="T14" fmla="*/ 8 w 109"/>
                      <a:gd name="T15" fmla="*/ 4 h 38"/>
                      <a:gd name="T16" fmla="*/ 3 w 109"/>
                      <a:gd name="T17" fmla="*/ 3 h 38"/>
                      <a:gd name="T18" fmla="*/ 1 w 109"/>
                      <a:gd name="T19" fmla="*/ 4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3" name="Freeform 1100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1 w 76"/>
                      <a:gd name="T1" fmla="*/ 2 h 104"/>
                      <a:gd name="T2" fmla="*/ 3 w 76"/>
                      <a:gd name="T3" fmla="*/ 0 h 104"/>
                      <a:gd name="T4" fmla="*/ 6 w 76"/>
                      <a:gd name="T5" fmla="*/ 2 h 104"/>
                      <a:gd name="T6" fmla="*/ 11 w 76"/>
                      <a:gd name="T7" fmla="*/ 0 h 104"/>
                      <a:gd name="T8" fmla="*/ 8 w 76"/>
                      <a:gd name="T9" fmla="*/ 4 h 104"/>
                      <a:gd name="T10" fmla="*/ 10 w 76"/>
                      <a:gd name="T11" fmla="*/ 5 h 104"/>
                      <a:gd name="T12" fmla="*/ 10 w 76"/>
                      <a:gd name="T13" fmla="*/ 7 h 104"/>
                      <a:gd name="T14" fmla="*/ 8 w 76"/>
                      <a:gd name="T15" fmla="*/ 8 h 104"/>
                      <a:gd name="T16" fmla="*/ 6 w 76"/>
                      <a:gd name="T17" fmla="*/ 7 h 104"/>
                      <a:gd name="T18" fmla="*/ 4 w 76"/>
                      <a:gd name="T19" fmla="*/ 5 h 104"/>
                      <a:gd name="T20" fmla="*/ 5 w 76"/>
                      <a:gd name="T21" fmla="*/ 7 h 104"/>
                      <a:gd name="T22" fmla="*/ 5 w 76"/>
                      <a:gd name="T23" fmla="*/ 8 h 104"/>
                      <a:gd name="T24" fmla="*/ 3 w 76"/>
                      <a:gd name="T25" fmla="*/ 11 h 104"/>
                      <a:gd name="T26" fmla="*/ 2 w 76"/>
                      <a:gd name="T27" fmla="*/ 11 h 104"/>
                      <a:gd name="T28" fmla="*/ 1 w 76"/>
                      <a:gd name="T29" fmla="*/ 9 h 104"/>
                      <a:gd name="T30" fmla="*/ 0 w 76"/>
                      <a:gd name="T31" fmla="*/ 6 h 104"/>
                      <a:gd name="T32" fmla="*/ 0 w 76"/>
                      <a:gd name="T33" fmla="*/ 3 h 104"/>
                      <a:gd name="T34" fmla="*/ 1 w 76"/>
                      <a:gd name="T35" fmla="*/ 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4" name="Freeform 1101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3 h 61"/>
                      <a:gd name="T2" fmla="*/ 3 w 37"/>
                      <a:gd name="T3" fmla="*/ 0 h 61"/>
                      <a:gd name="T4" fmla="*/ 3 w 37"/>
                      <a:gd name="T5" fmla="*/ 3 h 61"/>
                      <a:gd name="T6" fmla="*/ 7 w 37"/>
                      <a:gd name="T7" fmla="*/ 4 h 61"/>
                      <a:gd name="T8" fmla="*/ 3 w 37"/>
                      <a:gd name="T9" fmla="*/ 5 h 61"/>
                      <a:gd name="T10" fmla="*/ 1 w 37"/>
                      <a:gd name="T11" fmla="*/ 6 h 61"/>
                      <a:gd name="T12" fmla="*/ 0 w 37"/>
                      <a:gd name="T13" fmla="*/ 4 h 61"/>
                      <a:gd name="T14" fmla="*/ 0 w 37"/>
                      <a:gd name="T15" fmla="*/ 3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5" name="Freeform 1102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1 w 49"/>
                      <a:gd name="T1" fmla="*/ 0 h 29"/>
                      <a:gd name="T2" fmla="*/ 5 w 49"/>
                      <a:gd name="T3" fmla="*/ 0 h 29"/>
                      <a:gd name="T4" fmla="*/ 8 w 49"/>
                      <a:gd name="T5" fmla="*/ 2 h 29"/>
                      <a:gd name="T6" fmla="*/ 6 w 49"/>
                      <a:gd name="T7" fmla="*/ 2 h 29"/>
                      <a:gd name="T8" fmla="*/ 0 w 49"/>
                      <a:gd name="T9" fmla="*/ 2 h 29"/>
                      <a:gd name="T10" fmla="*/ 1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6" name="Freeform 1103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4 w 61"/>
                      <a:gd name="T1" fmla="*/ 5 h 48"/>
                      <a:gd name="T2" fmla="*/ 3 w 61"/>
                      <a:gd name="T3" fmla="*/ 3 h 48"/>
                      <a:gd name="T4" fmla="*/ 0 w 61"/>
                      <a:gd name="T5" fmla="*/ 3 h 48"/>
                      <a:gd name="T6" fmla="*/ 3 w 61"/>
                      <a:gd name="T7" fmla="*/ 1 h 48"/>
                      <a:gd name="T8" fmla="*/ 5 w 61"/>
                      <a:gd name="T9" fmla="*/ 0 h 48"/>
                      <a:gd name="T10" fmla="*/ 9 w 61"/>
                      <a:gd name="T11" fmla="*/ 1 h 48"/>
                      <a:gd name="T12" fmla="*/ 10 w 61"/>
                      <a:gd name="T13" fmla="*/ 2 h 48"/>
                      <a:gd name="T14" fmla="*/ 11 w 61"/>
                      <a:gd name="T15" fmla="*/ 4 h 48"/>
                      <a:gd name="T16" fmla="*/ 7 w 61"/>
                      <a:gd name="T17" fmla="*/ 5 h 48"/>
                      <a:gd name="T18" fmla="*/ 4 w 61"/>
                      <a:gd name="T19" fmla="*/ 6 h 48"/>
                      <a:gd name="T20" fmla="*/ 4 w 61"/>
                      <a:gd name="T21" fmla="*/ 5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7" name="Freeform 1104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9 w 286"/>
                      <a:gd name="T1" fmla="*/ 3 h 182"/>
                      <a:gd name="T2" fmla="*/ 6 w 286"/>
                      <a:gd name="T3" fmla="*/ 2 h 182"/>
                      <a:gd name="T4" fmla="*/ 5 w 286"/>
                      <a:gd name="T5" fmla="*/ 3 h 182"/>
                      <a:gd name="T6" fmla="*/ 0 w 286"/>
                      <a:gd name="T7" fmla="*/ 3 h 182"/>
                      <a:gd name="T8" fmla="*/ 2 w 286"/>
                      <a:gd name="T9" fmla="*/ 5 h 182"/>
                      <a:gd name="T10" fmla="*/ 3 w 286"/>
                      <a:gd name="T11" fmla="*/ 7 h 182"/>
                      <a:gd name="T12" fmla="*/ 4 w 286"/>
                      <a:gd name="T13" fmla="*/ 5 h 182"/>
                      <a:gd name="T14" fmla="*/ 6 w 286"/>
                      <a:gd name="T15" fmla="*/ 5 h 182"/>
                      <a:gd name="T16" fmla="*/ 9 w 286"/>
                      <a:gd name="T17" fmla="*/ 6 h 182"/>
                      <a:gd name="T18" fmla="*/ 13 w 286"/>
                      <a:gd name="T19" fmla="*/ 7 h 182"/>
                      <a:gd name="T20" fmla="*/ 16 w 286"/>
                      <a:gd name="T21" fmla="*/ 8 h 182"/>
                      <a:gd name="T22" fmla="*/ 19 w 286"/>
                      <a:gd name="T23" fmla="*/ 11 h 182"/>
                      <a:gd name="T24" fmla="*/ 19 w 286"/>
                      <a:gd name="T25" fmla="*/ 14 h 182"/>
                      <a:gd name="T26" fmla="*/ 18 w 286"/>
                      <a:gd name="T27" fmla="*/ 15 h 182"/>
                      <a:gd name="T28" fmla="*/ 22 w 286"/>
                      <a:gd name="T29" fmla="*/ 14 h 182"/>
                      <a:gd name="T30" fmla="*/ 26 w 286"/>
                      <a:gd name="T31" fmla="*/ 16 h 182"/>
                      <a:gd name="T32" fmla="*/ 31 w 286"/>
                      <a:gd name="T33" fmla="*/ 17 h 182"/>
                      <a:gd name="T34" fmla="*/ 32 w 286"/>
                      <a:gd name="T35" fmla="*/ 16 h 182"/>
                      <a:gd name="T36" fmla="*/ 31 w 286"/>
                      <a:gd name="T37" fmla="*/ 15 h 182"/>
                      <a:gd name="T38" fmla="*/ 32 w 286"/>
                      <a:gd name="T39" fmla="*/ 15 h 182"/>
                      <a:gd name="T40" fmla="*/ 34 w 286"/>
                      <a:gd name="T41" fmla="*/ 13 h 182"/>
                      <a:gd name="T42" fmla="*/ 37 w 286"/>
                      <a:gd name="T43" fmla="*/ 14 h 182"/>
                      <a:gd name="T44" fmla="*/ 39 w 286"/>
                      <a:gd name="T45" fmla="*/ 15 h 182"/>
                      <a:gd name="T46" fmla="*/ 44 w 286"/>
                      <a:gd name="T47" fmla="*/ 19 h 182"/>
                      <a:gd name="T48" fmla="*/ 48 w 286"/>
                      <a:gd name="T49" fmla="*/ 20 h 182"/>
                      <a:gd name="T50" fmla="*/ 52 w 286"/>
                      <a:gd name="T51" fmla="*/ 19 h 182"/>
                      <a:gd name="T52" fmla="*/ 49 w 286"/>
                      <a:gd name="T53" fmla="*/ 18 h 182"/>
                      <a:gd name="T54" fmla="*/ 46 w 286"/>
                      <a:gd name="T55" fmla="*/ 15 h 182"/>
                      <a:gd name="T56" fmla="*/ 46 w 286"/>
                      <a:gd name="T57" fmla="*/ 15 h 182"/>
                      <a:gd name="T58" fmla="*/ 45 w 286"/>
                      <a:gd name="T59" fmla="*/ 14 h 182"/>
                      <a:gd name="T60" fmla="*/ 43 w 286"/>
                      <a:gd name="T61" fmla="*/ 13 h 182"/>
                      <a:gd name="T62" fmla="*/ 44 w 286"/>
                      <a:gd name="T63" fmla="*/ 11 h 182"/>
                      <a:gd name="T64" fmla="*/ 40 w 286"/>
                      <a:gd name="T65" fmla="*/ 10 h 182"/>
                      <a:gd name="T66" fmla="*/ 38 w 286"/>
                      <a:gd name="T67" fmla="*/ 8 h 182"/>
                      <a:gd name="T68" fmla="*/ 35 w 286"/>
                      <a:gd name="T69" fmla="*/ 6 h 182"/>
                      <a:gd name="T70" fmla="*/ 31 w 286"/>
                      <a:gd name="T71" fmla="*/ 4 h 182"/>
                      <a:gd name="T72" fmla="*/ 29 w 286"/>
                      <a:gd name="T73" fmla="*/ 4 h 182"/>
                      <a:gd name="T74" fmla="*/ 22 w 286"/>
                      <a:gd name="T75" fmla="*/ 2 h 182"/>
                      <a:gd name="T76" fmla="*/ 19 w 286"/>
                      <a:gd name="T77" fmla="*/ 0 h 182"/>
                      <a:gd name="T78" fmla="*/ 17 w 286"/>
                      <a:gd name="T79" fmla="*/ 0 h 182"/>
                      <a:gd name="T80" fmla="*/ 13 w 286"/>
                      <a:gd name="T81" fmla="*/ 1 h 182"/>
                      <a:gd name="T82" fmla="*/ 10 w 286"/>
                      <a:gd name="T83" fmla="*/ 4 h 182"/>
                      <a:gd name="T84" fmla="*/ 9 w 286"/>
                      <a:gd name="T85" fmla="*/ 3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8" name="Freeform 1105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6 h 78"/>
                      <a:gd name="T2" fmla="*/ 5 w 78"/>
                      <a:gd name="T3" fmla="*/ 7 h 78"/>
                      <a:gd name="T4" fmla="*/ 8 w 78"/>
                      <a:gd name="T5" fmla="*/ 5 h 78"/>
                      <a:gd name="T6" fmla="*/ 10 w 78"/>
                      <a:gd name="T7" fmla="*/ 3 h 78"/>
                      <a:gd name="T8" fmla="*/ 8 w 78"/>
                      <a:gd name="T9" fmla="*/ 2 h 78"/>
                      <a:gd name="T10" fmla="*/ 8 w 78"/>
                      <a:gd name="T11" fmla="*/ 0 h 78"/>
                      <a:gd name="T12" fmla="*/ 13 w 78"/>
                      <a:gd name="T13" fmla="*/ 3 h 78"/>
                      <a:gd name="T14" fmla="*/ 12 w 78"/>
                      <a:gd name="T15" fmla="*/ 6 h 78"/>
                      <a:gd name="T16" fmla="*/ 6 w 78"/>
                      <a:gd name="T17" fmla="*/ 9 h 78"/>
                      <a:gd name="T18" fmla="*/ 2 w 78"/>
                      <a:gd name="T19" fmla="*/ 7 h 78"/>
                      <a:gd name="T20" fmla="*/ 0 w 78"/>
                      <a:gd name="T21" fmla="*/ 7 h 78"/>
                      <a:gd name="T22" fmla="*/ 0 w 78"/>
                      <a:gd name="T23" fmla="*/ 6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9" name="Freeform 1106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2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0" name="Freeform 1107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3 w 20"/>
                      <a:gd name="T3" fmla="*/ 0 h 15"/>
                      <a:gd name="T4" fmla="*/ 2 w 20"/>
                      <a:gd name="T5" fmla="*/ 1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1" name="Freeform 1108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2 w 20"/>
                      <a:gd name="T3" fmla="*/ 0 h 15"/>
                      <a:gd name="T4" fmla="*/ 2 w 20"/>
                      <a:gd name="T5" fmla="*/ 2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2" name="Freeform 1109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6 h 80"/>
                      <a:gd name="T2" fmla="*/ 3 w 80"/>
                      <a:gd name="T3" fmla="*/ 3 h 80"/>
                      <a:gd name="T4" fmla="*/ 5 w 80"/>
                      <a:gd name="T5" fmla="*/ 2 h 80"/>
                      <a:gd name="T6" fmla="*/ 9 w 80"/>
                      <a:gd name="T7" fmla="*/ 2 h 80"/>
                      <a:gd name="T8" fmla="*/ 11 w 80"/>
                      <a:gd name="T9" fmla="*/ 0 h 80"/>
                      <a:gd name="T10" fmla="*/ 14 w 80"/>
                      <a:gd name="T11" fmla="*/ 5 h 80"/>
                      <a:gd name="T12" fmla="*/ 13 w 80"/>
                      <a:gd name="T13" fmla="*/ 6 h 80"/>
                      <a:gd name="T14" fmla="*/ 10 w 80"/>
                      <a:gd name="T15" fmla="*/ 7 h 80"/>
                      <a:gd name="T16" fmla="*/ 9 w 80"/>
                      <a:gd name="T17" fmla="*/ 9 h 80"/>
                      <a:gd name="T18" fmla="*/ 6 w 80"/>
                      <a:gd name="T19" fmla="*/ 8 h 80"/>
                      <a:gd name="T20" fmla="*/ 7 w 80"/>
                      <a:gd name="T21" fmla="*/ 6 h 80"/>
                      <a:gd name="T22" fmla="*/ 6 w 80"/>
                      <a:gd name="T23" fmla="*/ 3 h 80"/>
                      <a:gd name="T24" fmla="*/ 4 w 80"/>
                      <a:gd name="T25" fmla="*/ 5 h 80"/>
                      <a:gd name="T26" fmla="*/ 1 w 80"/>
                      <a:gd name="T27" fmla="*/ 6 h 80"/>
                      <a:gd name="T28" fmla="*/ 0 w 80"/>
                      <a:gd name="T29" fmla="*/ 6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3" name="Freeform 1110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3 w 94"/>
                      <a:gd name="T1" fmla="*/ 11 h 174"/>
                      <a:gd name="T2" fmla="*/ 5 w 94"/>
                      <a:gd name="T3" fmla="*/ 14 h 174"/>
                      <a:gd name="T4" fmla="*/ 6 w 94"/>
                      <a:gd name="T5" fmla="*/ 12 h 174"/>
                      <a:gd name="T6" fmla="*/ 9 w 94"/>
                      <a:gd name="T7" fmla="*/ 11 h 174"/>
                      <a:gd name="T8" fmla="*/ 9 w 94"/>
                      <a:gd name="T9" fmla="*/ 14 h 174"/>
                      <a:gd name="T10" fmla="*/ 12 w 94"/>
                      <a:gd name="T11" fmla="*/ 14 h 174"/>
                      <a:gd name="T12" fmla="*/ 14 w 94"/>
                      <a:gd name="T13" fmla="*/ 16 h 174"/>
                      <a:gd name="T14" fmla="*/ 11 w 94"/>
                      <a:gd name="T15" fmla="*/ 16 h 174"/>
                      <a:gd name="T16" fmla="*/ 13 w 94"/>
                      <a:gd name="T17" fmla="*/ 19 h 174"/>
                      <a:gd name="T18" fmla="*/ 15 w 94"/>
                      <a:gd name="T19" fmla="*/ 17 h 174"/>
                      <a:gd name="T20" fmla="*/ 15 w 94"/>
                      <a:gd name="T21" fmla="*/ 12 h 174"/>
                      <a:gd name="T22" fmla="*/ 11 w 94"/>
                      <a:gd name="T23" fmla="*/ 12 h 174"/>
                      <a:gd name="T24" fmla="*/ 9 w 94"/>
                      <a:gd name="T25" fmla="*/ 9 h 174"/>
                      <a:gd name="T26" fmla="*/ 6 w 94"/>
                      <a:gd name="T27" fmla="*/ 9 h 174"/>
                      <a:gd name="T28" fmla="*/ 6 w 94"/>
                      <a:gd name="T29" fmla="*/ 8 h 174"/>
                      <a:gd name="T30" fmla="*/ 8 w 94"/>
                      <a:gd name="T31" fmla="*/ 5 h 174"/>
                      <a:gd name="T32" fmla="*/ 6 w 94"/>
                      <a:gd name="T33" fmla="*/ 0 h 174"/>
                      <a:gd name="T34" fmla="*/ 3 w 94"/>
                      <a:gd name="T35" fmla="*/ 2 h 174"/>
                      <a:gd name="T36" fmla="*/ 1 w 94"/>
                      <a:gd name="T37" fmla="*/ 5 h 174"/>
                      <a:gd name="T38" fmla="*/ 3 w 94"/>
                      <a:gd name="T39" fmla="*/ 8 h 174"/>
                      <a:gd name="T40" fmla="*/ 3 w 94"/>
                      <a:gd name="T41" fmla="*/ 11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4" name="Freeform 1111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1 w 32"/>
                      <a:gd name="T1" fmla="*/ 3 h 50"/>
                      <a:gd name="T2" fmla="*/ 2 w 32"/>
                      <a:gd name="T3" fmla="*/ 0 h 50"/>
                      <a:gd name="T4" fmla="*/ 4 w 32"/>
                      <a:gd name="T5" fmla="*/ 2 h 50"/>
                      <a:gd name="T6" fmla="*/ 4 w 32"/>
                      <a:gd name="T7" fmla="*/ 3 h 50"/>
                      <a:gd name="T8" fmla="*/ 5 w 32"/>
                      <a:gd name="T9" fmla="*/ 3 h 50"/>
                      <a:gd name="T10" fmla="*/ 6 w 32"/>
                      <a:gd name="T11" fmla="*/ 4 h 50"/>
                      <a:gd name="T12" fmla="*/ 4 w 32"/>
                      <a:gd name="T13" fmla="*/ 6 h 50"/>
                      <a:gd name="T14" fmla="*/ 1 w 32"/>
                      <a:gd name="T15" fmla="*/ 3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5" name="Freeform 1112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5 h 50"/>
                      <a:gd name="T2" fmla="*/ 4 w 43"/>
                      <a:gd name="T3" fmla="*/ 2 h 50"/>
                      <a:gd name="T4" fmla="*/ 7 w 43"/>
                      <a:gd name="T5" fmla="*/ 0 h 50"/>
                      <a:gd name="T6" fmla="*/ 5 w 43"/>
                      <a:gd name="T7" fmla="*/ 3 h 50"/>
                      <a:gd name="T8" fmla="*/ 0 w 43"/>
                      <a:gd name="T9" fmla="*/ 6 h 50"/>
                      <a:gd name="T10" fmla="*/ 0 w 43"/>
                      <a:gd name="T11" fmla="*/ 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6" name="Freeform 1113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3 h 29"/>
                      <a:gd name="T2" fmla="*/ 2 w 41"/>
                      <a:gd name="T3" fmla="*/ 3 h 29"/>
                      <a:gd name="T4" fmla="*/ 0 w 41"/>
                      <a:gd name="T5" fmla="*/ 3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7" name="Freeform 1114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8" name="Freeform 1115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1 w 47"/>
                      <a:gd name="T1" fmla="*/ 17 h 165"/>
                      <a:gd name="T2" fmla="*/ 3 w 47"/>
                      <a:gd name="T3" fmla="*/ 12 h 165"/>
                      <a:gd name="T4" fmla="*/ 3 w 47"/>
                      <a:gd name="T5" fmla="*/ 8 h 165"/>
                      <a:gd name="T6" fmla="*/ 2 w 47"/>
                      <a:gd name="T7" fmla="*/ 4 h 165"/>
                      <a:gd name="T8" fmla="*/ 3 w 47"/>
                      <a:gd name="T9" fmla="*/ 1 h 165"/>
                      <a:gd name="T10" fmla="*/ 4 w 47"/>
                      <a:gd name="T11" fmla="*/ 0 h 165"/>
                      <a:gd name="T12" fmla="*/ 6 w 47"/>
                      <a:gd name="T13" fmla="*/ 3 h 165"/>
                      <a:gd name="T14" fmla="*/ 9 w 47"/>
                      <a:gd name="T15" fmla="*/ 11 h 165"/>
                      <a:gd name="T16" fmla="*/ 6 w 47"/>
                      <a:gd name="T17" fmla="*/ 12 h 165"/>
                      <a:gd name="T18" fmla="*/ 4 w 47"/>
                      <a:gd name="T19" fmla="*/ 14 h 165"/>
                      <a:gd name="T20" fmla="*/ 4 w 47"/>
                      <a:gd name="T21" fmla="*/ 15 h 165"/>
                      <a:gd name="T22" fmla="*/ 5 w 47"/>
                      <a:gd name="T23" fmla="*/ 15 h 165"/>
                      <a:gd name="T24" fmla="*/ 6 w 47"/>
                      <a:gd name="T25" fmla="*/ 16 h 165"/>
                      <a:gd name="T26" fmla="*/ 3 w 47"/>
                      <a:gd name="T27" fmla="*/ 16 h 165"/>
                      <a:gd name="T28" fmla="*/ 1 w 47"/>
                      <a:gd name="T29" fmla="*/ 18 h 165"/>
                      <a:gd name="T30" fmla="*/ 0 w 47"/>
                      <a:gd name="T31" fmla="*/ 17 h 165"/>
                      <a:gd name="T32" fmla="*/ 1 w 47"/>
                      <a:gd name="T33" fmla="*/ 17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9" name="Freeform 1116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5 w 138"/>
                      <a:gd name="T1" fmla="*/ 7 h 103"/>
                      <a:gd name="T2" fmla="*/ 6 w 138"/>
                      <a:gd name="T3" fmla="*/ 5 h 103"/>
                      <a:gd name="T4" fmla="*/ 9 w 138"/>
                      <a:gd name="T5" fmla="*/ 4 h 103"/>
                      <a:gd name="T6" fmla="*/ 10 w 138"/>
                      <a:gd name="T7" fmla="*/ 5 h 103"/>
                      <a:gd name="T8" fmla="*/ 12 w 138"/>
                      <a:gd name="T9" fmla="*/ 5 h 103"/>
                      <a:gd name="T10" fmla="*/ 15 w 138"/>
                      <a:gd name="T11" fmla="*/ 6 h 103"/>
                      <a:gd name="T12" fmla="*/ 21 w 138"/>
                      <a:gd name="T13" fmla="*/ 4 h 103"/>
                      <a:gd name="T14" fmla="*/ 24 w 138"/>
                      <a:gd name="T15" fmla="*/ 2 h 103"/>
                      <a:gd name="T16" fmla="*/ 25 w 138"/>
                      <a:gd name="T17" fmla="*/ 1 h 103"/>
                      <a:gd name="T18" fmla="*/ 19 w 138"/>
                      <a:gd name="T19" fmla="*/ 5 h 103"/>
                      <a:gd name="T20" fmla="*/ 15 w 138"/>
                      <a:gd name="T21" fmla="*/ 7 h 103"/>
                      <a:gd name="T22" fmla="*/ 12 w 138"/>
                      <a:gd name="T23" fmla="*/ 9 h 103"/>
                      <a:gd name="T24" fmla="*/ 9 w 138"/>
                      <a:gd name="T25" fmla="*/ 11 h 103"/>
                      <a:gd name="T26" fmla="*/ 5 w 138"/>
                      <a:gd name="T27" fmla="*/ 10 h 103"/>
                      <a:gd name="T28" fmla="*/ 4 w 138"/>
                      <a:gd name="T29" fmla="*/ 10 h 103"/>
                      <a:gd name="T30" fmla="*/ 4 w 138"/>
                      <a:gd name="T31" fmla="*/ 11 h 103"/>
                      <a:gd name="T32" fmla="*/ 0 w 138"/>
                      <a:gd name="T33" fmla="*/ 11 h 103"/>
                      <a:gd name="T34" fmla="*/ 2 w 138"/>
                      <a:gd name="T35" fmla="*/ 9 h 103"/>
                      <a:gd name="T36" fmla="*/ 5 w 138"/>
                      <a:gd name="T37" fmla="*/ 7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0" name="Freeform 1117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29 w 188"/>
                      <a:gd name="T1" fmla="*/ 3 h 214"/>
                      <a:gd name="T2" fmla="*/ 29 w 188"/>
                      <a:gd name="T3" fmla="*/ 1 h 214"/>
                      <a:gd name="T4" fmla="*/ 31 w 188"/>
                      <a:gd name="T5" fmla="*/ 0 h 214"/>
                      <a:gd name="T6" fmla="*/ 33 w 188"/>
                      <a:gd name="T7" fmla="*/ 3 h 214"/>
                      <a:gd name="T8" fmla="*/ 34 w 188"/>
                      <a:gd name="T9" fmla="*/ 5 h 214"/>
                      <a:gd name="T10" fmla="*/ 32 w 188"/>
                      <a:gd name="T11" fmla="*/ 7 h 214"/>
                      <a:gd name="T12" fmla="*/ 31 w 188"/>
                      <a:gd name="T13" fmla="*/ 9 h 214"/>
                      <a:gd name="T14" fmla="*/ 29 w 188"/>
                      <a:gd name="T15" fmla="*/ 14 h 214"/>
                      <a:gd name="T16" fmla="*/ 26 w 188"/>
                      <a:gd name="T17" fmla="*/ 15 h 214"/>
                      <a:gd name="T18" fmla="*/ 22 w 188"/>
                      <a:gd name="T19" fmla="*/ 15 h 214"/>
                      <a:gd name="T20" fmla="*/ 20 w 188"/>
                      <a:gd name="T21" fmla="*/ 14 h 214"/>
                      <a:gd name="T22" fmla="*/ 18 w 188"/>
                      <a:gd name="T23" fmla="*/ 16 h 214"/>
                      <a:gd name="T24" fmla="*/ 16 w 188"/>
                      <a:gd name="T25" fmla="*/ 17 h 214"/>
                      <a:gd name="T26" fmla="*/ 14 w 188"/>
                      <a:gd name="T27" fmla="*/ 15 h 214"/>
                      <a:gd name="T28" fmla="*/ 11 w 188"/>
                      <a:gd name="T29" fmla="*/ 16 h 214"/>
                      <a:gd name="T30" fmla="*/ 14 w 188"/>
                      <a:gd name="T31" fmla="*/ 16 h 214"/>
                      <a:gd name="T32" fmla="*/ 14 w 188"/>
                      <a:gd name="T33" fmla="*/ 18 h 214"/>
                      <a:gd name="T34" fmla="*/ 11 w 188"/>
                      <a:gd name="T35" fmla="*/ 19 h 214"/>
                      <a:gd name="T36" fmla="*/ 6 w 188"/>
                      <a:gd name="T37" fmla="*/ 19 h 214"/>
                      <a:gd name="T38" fmla="*/ 6 w 188"/>
                      <a:gd name="T39" fmla="*/ 17 h 214"/>
                      <a:gd name="T40" fmla="*/ 9 w 188"/>
                      <a:gd name="T41" fmla="*/ 16 h 214"/>
                      <a:gd name="T42" fmla="*/ 6 w 188"/>
                      <a:gd name="T43" fmla="*/ 17 h 214"/>
                      <a:gd name="T44" fmla="*/ 5 w 188"/>
                      <a:gd name="T45" fmla="*/ 19 h 214"/>
                      <a:gd name="T46" fmla="*/ 6 w 188"/>
                      <a:gd name="T47" fmla="*/ 22 h 214"/>
                      <a:gd name="T48" fmla="*/ 3 w 188"/>
                      <a:gd name="T49" fmla="*/ 23 h 214"/>
                      <a:gd name="T50" fmla="*/ 0 w 188"/>
                      <a:gd name="T51" fmla="*/ 24 h 214"/>
                      <a:gd name="T52" fmla="*/ 1 w 188"/>
                      <a:gd name="T53" fmla="*/ 21 h 214"/>
                      <a:gd name="T54" fmla="*/ 0 w 188"/>
                      <a:gd name="T55" fmla="*/ 19 h 214"/>
                      <a:gd name="T56" fmla="*/ 3 w 188"/>
                      <a:gd name="T57" fmla="*/ 17 h 214"/>
                      <a:gd name="T58" fmla="*/ 6 w 188"/>
                      <a:gd name="T59" fmla="*/ 15 h 214"/>
                      <a:gd name="T60" fmla="*/ 8 w 188"/>
                      <a:gd name="T61" fmla="*/ 13 h 214"/>
                      <a:gd name="T62" fmla="*/ 13 w 188"/>
                      <a:gd name="T63" fmla="*/ 13 h 214"/>
                      <a:gd name="T64" fmla="*/ 15 w 188"/>
                      <a:gd name="T65" fmla="*/ 13 h 214"/>
                      <a:gd name="T66" fmla="*/ 21 w 188"/>
                      <a:gd name="T67" fmla="*/ 9 h 214"/>
                      <a:gd name="T68" fmla="*/ 22 w 188"/>
                      <a:gd name="T69" fmla="*/ 10 h 214"/>
                      <a:gd name="T70" fmla="*/ 24 w 188"/>
                      <a:gd name="T71" fmla="*/ 9 h 214"/>
                      <a:gd name="T72" fmla="*/ 27 w 188"/>
                      <a:gd name="T73" fmla="*/ 6 h 214"/>
                      <a:gd name="T74" fmla="*/ 28 w 188"/>
                      <a:gd name="T75" fmla="*/ 5 h 214"/>
                      <a:gd name="T76" fmla="*/ 27 w 188"/>
                      <a:gd name="T77" fmla="*/ 4 h 214"/>
                      <a:gd name="T78" fmla="*/ 28 w 188"/>
                      <a:gd name="T79" fmla="*/ 4 h 214"/>
                      <a:gd name="T80" fmla="*/ 29 w 188"/>
                      <a:gd name="T81" fmla="*/ 3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1" name="Freeform 1118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1 h 13"/>
                      <a:gd name="T2" fmla="*/ 1 w 13"/>
                      <a:gd name="T3" fmla="*/ 1 h 13"/>
                      <a:gd name="T4" fmla="*/ 0 w 13"/>
                      <a:gd name="T5" fmla="*/ 1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2" name="Freeform 1119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148 w 812"/>
                      <a:gd name="T1" fmla="*/ 3 h 564"/>
                      <a:gd name="T2" fmla="*/ 142 w 812"/>
                      <a:gd name="T3" fmla="*/ 9 h 564"/>
                      <a:gd name="T4" fmla="*/ 137 w 812"/>
                      <a:gd name="T5" fmla="*/ 14 h 564"/>
                      <a:gd name="T6" fmla="*/ 132 w 812"/>
                      <a:gd name="T7" fmla="*/ 16 h 564"/>
                      <a:gd name="T8" fmla="*/ 116 w 812"/>
                      <a:gd name="T9" fmla="*/ 20 h 564"/>
                      <a:gd name="T10" fmla="*/ 115 w 812"/>
                      <a:gd name="T11" fmla="*/ 23 h 564"/>
                      <a:gd name="T12" fmla="*/ 110 w 812"/>
                      <a:gd name="T13" fmla="*/ 26 h 564"/>
                      <a:gd name="T14" fmla="*/ 113 w 812"/>
                      <a:gd name="T15" fmla="*/ 20 h 564"/>
                      <a:gd name="T16" fmla="*/ 105 w 812"/>
                      <a:gd name="T17" fmla="*/ 21 h 564"/>
                      <a:gd name="T18" fmla="*/ 102 w 812"/>
                      <a:gd name="T19" fmla="*/ 24 h 564"/>
                      <a:gd name="T20" fmla="*/ 109 w 812"/>
                      <a:gd name="T21" fmla="*/ 32 h 564"/>
                      <a:gd name="T22" fmla="*/ 109 w 812"/>
                      <a:gd name="T23" fmla="*/ 41 h 564"/>
                      <a:gd name="T24" fmla="*/ 99 w 812"/>
                      <a:gd name="T25" fmla="*/ 46 h 564"/>
                      <a:gd name="T26" fmla="*/ 95 w 812"/>
                      <a:gd name="T27" fmla="*/ 43 h 564"/>
                      <a:gd name="T28" fmla="*/ 88 w 812"/>
                      <a:gd name="T29" fmla="*/ 39 h 564"/>
                      <a:gd name="T30" fmla="*/ 84 w 812"/>
                      <a:gd name="T31" fmla="*/ 39 h 564"/>
                      <a:gd name="T32" fmla="*/ 82 w 812"/>
                      <a:gd name="T33" fmla="*/ 44 h 564"/>
                      <a:gd name="T34" fmla="*/ 91 w 812"/>
                      <a:gd name="T35" fmla="*/ 52 h 564"/>
                      <a:gd name="T36" fmla="*/ 93 w 812"/>
                      <a:gd name="T37" fmla="*/ 59 h 564"/>
                      <a:gd name="T38" fmla="*/ 96 w 812"/>
                      <a:gd name="T39" fmla="*/ 63 h 564"/>
                      <a:gd name="T40" fmla="*/ 90 w 812"/>
                      <a:gd name="T41" fmla="*/ 61 h 564"/>
                      <a:gd name="T42" fmla="*/ 86 w 812"/>
                      <a:gd name="T43" fmla="*/ 58 h 564"/>
                      <a:gd name="T44" fmla="*/ 77 w 812"/>
                      <a:gd name="T45" fmla="*/ 48 h 564"/>
                      <a:gd name="T46" fmla="*/ 78 w 812"/>
                      <a:gd name="T47" fmla="*/ 35 h 564"/>
                      <a:gd name="T48" fmla="*/ 77 w 812"/>
                      <a:gd name="T49" fmla="*/ 30 h 564"/>
                      <a:gd name="T50" fmla="*/ 75 w 812"/>
                      <a:gd name="T51" fmla="*/ 31 h 564"/>
                      <a:gd name="T52" fmla="*/ 71 w 812"/>
                      <a:gd name="T53" fmla="*/ 30 h 564"/>
                      <a:gd name="T54" fmla="*/ 66 w 812"/>
                      <a:gd name="T55" fmla="*/ 19 h 564"/>
                      <a:gd name="T56" fmla="*/ 60 w 812"/>
                      <a:gd name="T57" fmla="*/ 19 h 564"/>
                      <a:gd name="T58" fmla="*/ 53 w 812"/>
                      <a:gd name="T59" fmla="*/ 19 h 564"/>
                      <a:gd name="T60" fmla="*/ 44 w 812"/>
                      <a:gd name="T61" fmla="*/ 26 h 564"/>
                      <a:gd name="T62" fmla="*/ 36 w 812"/>
                      <a:gd name="T63" fmla="*/ 30 h 564"/>
                      <a:gd name="T64" fmla="*/ 34 w 812"/>
                      <a:gd name="T65" fmla="*/ 31 h 564"/>
                      <a:gd name="T66" fmla="*/ 29 w 812"/>
                      <a:gd name="T67" fmla="*/ 37 h 564"/>
                      <a:gd name="T68" fmla="*/ 28 w 812"/>
                      <a:gd name="T69" fmla="*/ 40 h 564"/>
                      <a:gd name="T70" fmla="*/ 24 w 812"/>
                      <a:gd name="T71" fmla="*/ 45 h 564"/>
                      <a:gd name="T72" fmla="*/ 17 w 812"/>
                      <a:gd name="T73" fmla="*/ 44 h 564"/>
                      <a:gd name="T74" fmla="*/ 12 w 812"/>
                      <a:gd name="T75" fmla="*/ 29 h 564"/>
                      <a:gd name="T76" fmla="*/ 13 w 812"/>
                      <a:gd name="T77" fmla="*/ 17 h 564"/>
                      <a:gd name="T78" fmla="*/ 8 w 812"/>
                      <a:gd name="T79" fmla="*/ 20 h 564"/>
                      <a:gd name="T80" fmla="*/ 4 w 812"/>
                      <a:gd name="T81" fmla="*/ 17 h 564"/>
                      <a:gd name="T82" fmla="*/ 4 w 812"/>
                      <a:gd name="T83" fmla="*/ 15 h 564"/>
                      <a:gd name="T84" fmla="*/ 0 w 812"/>
                      <a:gd name="T85" fmla="*/ 10 h 564"/>
                      <a:gd name="T86" fmla="*/ 146 w 812"/>
                      <a:gd name="T87" fmla="*/ 1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3" name="Freeform 1120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1 w 43"/>
                      <a:gd name="T1" fmla="*/ 1 h 85"/>
                      <a:gd name="T2" fmla="*/ 4 w 43"/>
                      <a:gd name="T3" fmla="*/ 0 h 85"/>
                      <a:gd name="T4" fmla="*/ 7 w 43"/>
                      <a:gd name="T5" fmla="*/ 4 h 85"/>
                      <a:gd name="T6" fmla="*/ 4 w 43"/>
                      <a:gd name="T7" fmla="*/ 10 h 85"/>
                      <a:gd name="T8" fmla="*/ 0 w 43"/>
                      <a:gd name="T9" fmla="*/ 8 h 85"/>
                      <a:gd name="T10" fmla="*/ 1 w 43"/>
                      <a:gd name="T11" fmla="*/ 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4" name="Freeform 1121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2 w 44"/>
                      <a:gd name="T1" fmla="*/ 3 h 74"/>
                      <a:gd name="T2" fmla="*/ 5 w 44"/>
                      <a:gd name="T3" fmla="*/ 0 h 74"/>
                      <a:gd name="T4" fmla="*/ 7 w 44"/>
                      <a:gd name="T5" fmla="*/ 0 h 74"/>
                      <a:gd name="T6" fmla="*/ 7 w 44"/>
                      <a:gd name="T7" fmla="*/ 3 h 74"/>
                      <a:gd name="T8" fmla="*/ 2 w 44"/>
                      <a:gd name="T9" fmla="*/ 8 h 74"/>
                      <a:gd name="T10" fmla="*/ 1 w 44"/>
                      <a:gd name="T11" fmla="*/ 6 h 74"/>
                      <a:gd name="T12" fmla="*/ 0 w 44"/>
                      <a:gd name="T13" fmla="*/ 4 h 74"/>
                      <a:gd name="T14" fmla="*/ 2 w 44"/>
                      <a:gd name="T15" fmla="*/ 3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5" name="Freeform 1122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1 w 20"/>
                      <a:gd name="T1" fmla="*/ 2 h 30"/>
                      <a:gd name="T2" fmla="*/ 1 w 20"/>
                      <a:gd name="T3" fmla="*/ 3 h 30"/>
                      <a:gd name="T4" fmla="*/ 1 w 20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6" name="Freeform 1123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94 w 682"/>
                      <a:gd name="T1" fmla="*/ 187 h 557"/>
                      <a:gd name="T2" fmla="*/ 196 w 682"/>
                      <a:gd name="T3" fmla="*/ 182 h 557"/>
                      <a:gd name="T4" fmla="*/ 201 w 682"/>
                      <a:gd name="T5" fmla="*/ 167 h 557"/>
                      <a:gd name="T6" fmla="*/ 124 w 682"/>
                      <a:gd name="T7" fmla="*/ 116 h 557"/>
                      <a:gd name="T8" fmla="*/ 114 w 682"/>
                      <a:gd name="T9" fmla="*/ 140 h 557"/>
                      <a:gd name="T10" fmla="*/ 122 w 682"/>
                      <a:gd name="T11" fmla="*/ 224 h 557"/>
                      <a:gd name="T12" fmla="*/ 114 w 682"/>
                      <a:gd name="T13" fmla="*/ 200 h 557"/>
                      <a:gd name="T14" fmla="*/ 98 w 682"/>
                      <a:gd name="T15" fmla="*/ 177 h 557"/>
                      <a:gd name="T16" fmla="*/ 99 w 682"/>
                      <a:gd name="T17" fmla="*/ 167 h 557"/>
                      <a:gd name="T18" fmla="*/ 100 w 682"/>
                      <a:gd name="T19" fmla="*/ 159 h 557"/>
                      <a:gd name="T20" fmla="*/ 89 w 682"/>
                      <a:gd name="T21" fmla="*/ 151 h 557"/>
                      <a:gd name="T22" fmla="*/ 78 w 682"/>
                      <a:gd name="T23" fmla="*/ 140 h 557"/>
                      <a:gd name="T24" fmla="*/ 60 w 682"/>
                      <a:gd name="T25" fmla="*/ 143 h 557"/>
                      <a:gd name="T26" fmla="*/ 51 w 682"/>
                      <a:gd name="T27" fmla="*/ 147 h 557"/>
                      <a:gd name="T28" fmla="*/ 32 w 682"/>
                      <a:gd name="T29" fmla="*/ 147 h 557"/>
                      <a:gd name="T30" fmla="*/ 9 w 682"/>
                      <a:gd name="T31" fmla="*/ 126 h 557"/>
                      <a:gd name="T32" fmla="*/ 4 w 682"/>
                      <a:gd name="T33" fmla="*/ 119 h 557"/>
                      <a:gd name="T34" fmla="*/ 0 w 682"/>
                      <a:gd name="T35" fmla="*/ 107 h 557"/>
                      <a:gd name="T36" fmla="*/ 10 w 682"/>
                      <a:gd name="T37" fmla="*/ 86 h 557"/>
                      <a:gd name="T38" fmla="*/ 13 w 682"/>
                      <a:gd name="T39" fmla="*/ 73 h 557"/>
                      <a:gd name="T40" fmla="*/ 20 w 682"/>
                      <a:gd name="T41" fmla="*/ 58 h 557"/>
                      <a:gd name="T42" fmla="*/ 32 w 682"/>
                      <a:gd name="T43" fmla="*/ 47 h 557"/>
                      <a:gd name="T44" fmla="*/ 67 w 682"/>
                      <a:gd name="T45" fmla="*/ 27 h 557"/>
                      <a:gd name="T46" fmla="*/ 89 w 682"/>
                      <a:gd name="T47" fmla="*/ 12 h 557"/>
                      <a:gd name="T48" fmla="*/ 104 w 682"/>
                      <a:gd name="T49" fmla="*/ 3 h 557"/>
                      <a:gd name="T50" fmla="*/ 146 w 682"/>
                      <a:gd name="T51" fmla="*/ 1 h 557"/>
                      <a:gd name="T52" fmla="*/ 161 w 682"/>
                      <a:gd name="T53" fmla="*/ 0 h 557"/>
                      <a:gd name="T54" fmla="*/ 155 w 682"/>
                      <a:gd name="T55" fmla="*/ 14 h 557"/>
                      <a:gd name="T56" fmla="*/ 178 w 682"/>
                      <a:gd name="T57" fmla="*/ 34 h 557"/>
                      <a:gd name="T58" fmla="*/ 201 w 682"/>
                      <a:gd name="T59" fmla="*/ 30 h 557"/>
                      <a:gd name="T60" fmla="*/ 213 w 682"/>
                      <a:gd name="T61" fmla="*/ 33 h 557"/>
                      <a:gd name="T62" fmla="*/ 225 w 682"/>
                      <a:gd name="T63" fmla="*/ 39 h 557"/>
                      <a:gd name="T64" fmla="*/ 230 w 682"/>
                      <a:gd name="T65" fmla="*/ 76 h 557"/>
                      <a:gd name="T66" fmla="*/ 230 w 682"/>
                      <a:gd name="T67" fmla="*/ 97 h 557"/>
                      <a:gd name="T68" fmla="*/ 241 w 682"/>
                      <a:gd name="T69" fmla="*/ 114 h 557"/>
                      <a:gd name="T70" fmla="*/ 260 w 682"/>
                      <a:gd name="T71" fmla="*/ 121 h 557"/>
                      <a:gd name="T72" fmla="*/ 274 w 682"/>
                      <a:gd name="T73" fmla="*/ 119 h 557"/>
                      <a:gd name="T74" fmla="*/ 268 w 682"/>
                      <a:gd name="T75" fmla="*/ 137 h 557"/>
                      <a:gd name="T76" fmla="*/ 241 w 682"/>
                      <a:gd name="T77" fmla="*/ 165 h 557"/>
                      <a:gd name="T78" fmla="*/ 221 w 682"/>
                      <a:gd name="T79" fmla="*/ 196 h 557"/>
                      <a:gd name="T80" fmla="*/ 224 w 682"/>
                      <a:gd name="T81" fmla="*/ 205 h 557"/>
                      <a:gd name="T82" fmla="*/ 175 w 682"/>
                      <a:gd name="T83" fmla="*/ 224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7" name="Freeform 1124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98 w 257"/>
                      <a:gd name="T1" fmla="*/ 141 h 347"/>
                      <a:gd name="T2" fmla="*/ 94 w 257"/>
                      <a:gd name="T3" fmla="*/ 122 h 347"/>
                      <a:gd name="T4" fmla="*/ 88 w 257"/>
                      <a:gd name="T5" fmla="*/ 117 h 347"/>
                      <a:gd name="T6" fmla="*/ 86 w 257"/>
                      <a:gd name="T7" fmla="*/ 109 h 347"/>
                      <a:gd name="T8" fmla="*/ 84 w 257"/>
                      <a:gd name="T9" fmla="*/ 103 h 347"/>
                      <a:gd name="T10" fmla="*/ 84 w 257"/>
                      <a:gd name="T11" fmla="*/ 93 h 347"/>
                      <a:gd name="T12" fmla="*/ 83 w 257"/>
                      <a:gd name="T13" fmla="*/ 87 h 347"/>
                      <a:gd name="T14" fmla="*/ 92 w 257"/>
                      <a:gd name="T15" fmla="*/ 82 h 347"/>
                      <a:gd name="T16" fmla="*/ 103 w 257"/>
                      <a:gd name="T17" fmla="*/ 80 h 347"/>
                      <a:gd name="T18" fmla="*/ 103 w 257"/>
                      <a:gd name="T19" fmla="*/ 55 h 347"/>
                      <a:gd name="T20" fmla="*/ 22 w 257"/>
                      <a:gd name="T21" fmla="*/ 39 h 347"/>
                      <a:gd name="T22" fmla="*/ 13 w 257"/>
                      <a:gd name="T23" fmla="*/ 39 h 347"/>
                      <a:gd name="T24" fmla="*/ 6 w 257"/>
                      <a:gd name="T25" fmla="*/ 41 h 347"/>
                      <a:gd name="T26" fmla="*/ 0 w 257"/>
                      <a:gd name="T27" fmla="*/ 61 h 347"/>
                      <a:gd name="T28" fmla="*/ 37 w 257"/>
                      <a:gd name="T29" fmla="*/ 140 h 347"/>
                      <a:gd name="T30" fmla="*/ 98 w 257"/>
                      <a:gd name="T31" fmla="*/ 14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8" name="Freeform 1125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1 w 19"/>
                      <a:gd name="T1" fmla="*/ 3 h 37"/>
                      <a:gd name="T2" fmla="*/ 3 w 19"/>
                      <a:gd name="T3" fmla="*/ 2 h 37"/>
                      <a:gd name="T4" fmla="*/ 1 w 19"/>
                      <a:gd name="T5" fmla="*/ 3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9" name="Freeform 1126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2 w 22"/>
                      <a:gd name="T1" fmla="*/ 1 h 20"/>
                      <a:gd name="T2" fmla="*/ 3 w 22"/>
                      <a:gd name="T3" fmla="*/ 0 h 20"/>
                      <a:gd name="T4" fmla="*/ 3 w 22"/>
                      <a:gd name="T5" fmla="*/ 1 h 20"/>
                      <a:gd name="T6" fmla="*/ 1 w 22"/>
                      <a:gd name="T7" fmla="*/ 2 h 20"/>
                      <a:gd name="T8" fmla="*/ 2 w 22"/>
                      <a:gd name="T9" fmla="*/ 1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0" name="Freeform 1127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5 w 57"/>
                      <a:gd name="T1" fmla="*/ 2 h 30"/>
                      <a:gd name="T2" fmla="*/ 6 w 57"/>
                      <a:gd name="T3" fmla="*/ 1 h 30"/>
                      <a:gd name="T4" fmla="*/ 7 w 57"/>
                      <a:gd name="T5" fmla="*/ 3 h 30"/>
                      <a:gd name="T6" fmla="*/ 5 w 57"/>
                      <a:gd name="T7" fmla="*/ 2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1" name="Freeform 1128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86 w 693"/>
                      <a:gd name="T1" fmla="*/ 52 h 696"/>
                      <a:gd name="T2" fmla="*/ 71 w 693"/>
                      <a:gd name="T3" fmla="*/ 51 h 696"/>
                      <a:gd name="T4" fmla="*/ 59 w 693"/>
                      <a:gd name="T5" fmla="*/ 46 h 696"/>
                      <a:gd name="T6" fmla="*/ 48 w 693"/>
                      <a:gd name="T7" fmla="*/ 45 h 696"/>
                      <a:gd name="T8" fmla="*/ 43 w 693"/>
                      <a:gd name="T9" fmla="*/ 47 h 696"/>
                      <a:gd name="T10" fmla="*/ 47 w 693"/>
                      <a:gd name="T11" fmla="*/ 48 h 696"/>
                      <a:gd name="T12" fmla="*/ 53 w 693"/>
                      <a:gd name="T13" fmla="*/ 53 h 696"/>
                      <a:gd name="T14" fmla="*/ 58 w 693"/>
                      <a:gd name="T15" fmla="*/ 53 h 696"/>
                      <a:gd name="T16" fmla="*/ 60 w 693"/>
                      <a:gd name="T17" fmla="*/ 60 h 696"/>
                      <a:gd name="T18" fmla="*/ 57 w 693"/>
                      <a:gd name="T19" fmla="*/ 62 h 696"/>
                      <a:gd name="T20" fmla="*/ 47 w 693"/>
                      <a:gd name="T21" fmla="*/ 69 h 696"/>
                      <a:gd name="T22" fmla="*/ 41 w 693"/>
                      <a:gd name="T23" fmla="*/ 70 h 696"/>
                      <a:gd name="T24" fmla="*/ 17 w 693"/>
                      <a:gd name="T25" fmla="*/ 78 h 696"/>
                      <a:gd name="T26" fmla="*/ 14 w 693"/>
                      <a:gd name="T27" fmla="*/ 69 h 696"/>
                      <a:gd name="T28" fmla="*/ 8 w 693"/>
                      <a:gd name="T29" fmla="*/ 59 h 696"/>
                      <a:gd name="T30" fmla="*/ 6 w 693"/>
                      <a:gd name="T31" fmla="*/ 50 h 696"/>
                      <a:gd name="T32" fmla="*/ 10 w 693"/>
                      <a:gd name="T33" fmla="*/ 38 h 696"/>
                      <a:gd name="T34" fmla="*/ 3 w 693"/>
                      <a:gd name="T35" fmla="*/ 44 h 696"/>
                      <a:gd name="T36" fmla="*/ 14 w 693"/>
                      <a:gd name="T37" fmla="*/ 31 h 696"/>
                      <a:gd name="T38" fmla="*/ 20 w 693"/>
                      <a:gd name="T39" fmla="*/ 23 h 696"/>
                      <a:gd name="T40" fmla="*/ 7 w 693"/>
                      <a:gd name="T41" fmla="*/ 23 h 696"/>
                      <a:gd name="T42" fmla="*/ 0 w 693"/>
                      <a:gd name="T43" fmla="*/ 22 h 696"/>
                      <a:gd name="T44" fmla="*/ 5 w 693"/>
                      <a:gd name="T45" fmla="*/ 16 h 696"/>
                      <a:gd name="T46" fmla="*/ 17 w 693"/>
                      <a:gd name="T47" fmla="*/ 12 h 696"/>
                      <a:gd name="T48" fmla="*/ 40 w 693"/>
                      <a:gd name="T49" fmla="*/ 14 h 696"/>
                      <a:gd name="T50" fmla="*/ 41 w 693"/>
                      <a:gd name="T51" fmla="*/ 7 h 696"/>
                      <a:gd name="T52" fmla="*/ 47 w 693"/>
                      <a:gd name="T53" fmla="*/ 0 h 696"/>
                      <a:gd name="T54" fmla="*/ 65 w 693"/>
                      <a:gd name="T55" fmla="*/ 5 h 696"/>
                      <a:gd name="T56" fmla="*/ 60 w 693"/>
                      <a:gd name="T57" fmla="*/ 10 h 696"/>
                      <a:gd name="T58" fmla="*/ 54 w 693"/>
                      <a:gd name="T59" fmla="*/ 20 h 696"/>
                      <a:gd name="T60" fmla="*/ 66 w 693"/>
                      <a:gd name="T61" fmla="*/ 21 h 696"/>
                      <a:gd name="T62" fmla="*/ 68 w 693"/>
                      <a:gd name="T63" fmla="*/ 15 h 696"/>
                      <a:gd name="T64" fmla="*/ 76 w 693"/>
                      <a:gd name="T65" fmla="*/ 10 h 696"/>
                      <a:gd name="T66" fmla="*/ 90 w 693"/>
                      <a:gd name="T67" fmla="*/ 10 h 696"/>
                      <a:gd name="T68" fmla="*/ 96 w 693"/>
                      <a:gd name="T69" fmla="*/ 6 h 696"/>
                      <a:gd name="T70" fmla="*/ 98 w 693"/>
                      <a:gd name="T71" fmla="*/ 52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2" name="Freeform 1129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333 w 931"/>
                      <a:gd name="T1" fmla="*/ 0 h 149"/>
                      <a:gd name="T2" fmla="*/ 58 w 931"/>
                      <a:gd name="T3" fmla="*/ 11 h 149"/>
                      <a:gd name="T4" fmla="*/ 37 w 931"/>
                      <a:gd name="T5" fmla="*/ 17 h 149"/>
                      <a:gd name="T6" fmla="*/ 25 w 931"/>
                      <a:gd name="T7" fmla="*/ 17 h 149"/>
                      <a:gd name="T8" fmla="*/ 9 w 931"/>
                      <a:gd name="T9" fmla="*/ 31 h 149"/>
                      <a:gd name="T10" fmla="*/ 0 w 931"/>
                      <a:gd name="T11" fmla="*/ 43 h 149"/>
                      <a:gd name="T12" fmla="*/ 23 w 931"/>
                      <a:gd name="T13" fmla="*/ 47 h 149"/>
                      <a:gd name="T14" fmla="*/ 39 w 931"/>
                      <a:gd name="T15" fmla="*/ 39 h 149"/>
                      <a:gd name="T16" fmla="*/ 44 w 931"/>
                      <a:gd name="T17" fmla="*/ 34 h 149"/>
                      <a:gd name="T18" fmla="*/ 67 w 931"/>
                      <a:gd name="T19" fmla="*/ 21 h 149"/>
                      <a:gd name="T20" fmla="*/ 86 w 931"/>
                      <a:gd name="T21" fmla="*/ 18 h 149"/>
                      <a:gd name="T22" fmla="*/ 95 w 931"/>
                      <a:gd name="T23" fmla="*/ 38 h 149"/>
                      <a:gd name="T24" fmla="*/ 76 w 931"/>
                      <a:gd name="T25" fmla="*/ 44 h 149"/>
                      <a:gd name="T26" fmla="*/ 93 w 931"/>
                      <a:gd name="T27" fmla="*/ 46 h 149"/>
                      <a:gd name="T28" fmla="*/ 101 w 931"/>
                      <a:gd name="T29" fmla="*/ 36 h 149"/>
                      <a:gd name="T30" fmla="*/ 107 w 931"/>
                      <a:gd name="T31" fmla="*/ 38 h 149"/>
                      <a:gd name="T32" fmla="*/ 102 w 931"/>
                      <a:gd name="T33" fmla="*/ 22 h 149"/>
                      <a:gd name="T34" fmla="*/ 107 w 931"/>
                      <a:gd name="T35" fmla="*/ 18 h 149"/>
                      <a:gd name="T36" fmla="*/ 112 w 931"/>
                      <a:gd name="T37" fmla="*/ 36 h 149"/>
                      <a:gd name="T38" fmla="*/ 107 w 931"/>
                      <a:gd name="T39" fmla="*/ 46 h 149"/>
                      <a:gd name="T40" fmla="*/ 119 w 931"/>
                      <a:gd name="T41" fmla="*/ 53 h 149"/>
                      <a:gd name="T42" fmla="*/ 121 w 931"/>
                      <a:gd name="T43" fmla="*/ 38 h 149"/>
                      <a:gd name="T44" fmla="*/ 133 w 931"/>
                      <a:gd name="T45" fmla="*/ 42 h 149"/>
                      <a:gd name="T46" fmla="*/ 154 w 931"/>
                      <a:gd name="T47" fmla="*/ 30 h 149"/>
                      <a:gd name="T48" fmla="*/ 165 w 931"/>
                      <a:gd name="T49" fmla="*/ 20 h 149"/>
                      <a:gd name="T50" fmla="*/ 177 w 931"/>
                      <a:gd name="T51" fmla="*/ 23 h 149"/>
                      <a:gd name="T52" fmla="*/ 183 w 931"/>
                      <a:gd name="T53" fmla="*/ 20 h 149"/>
                      <a:gd name="T54" fmla="*/ 174 w 931"/>
                      <a:gd name="T55" fmla="*/ 18 h 149"/>
                      <a:gd name="T56" fmla="*/ 191 w 931"/>
                      <a:gd name="T57" fmla="*/ 14 h 149"/>
                      <a:gd name="T58" fmla="*/ 219 w 931"/>
                      <a:gd name="T59" fmla="*/ 22 h 149"/>
                      <a:gd name="T60" fmla="*/ 234 w 931"/>
                      <a:gd name="T61" fmla="*/ 17 h 149"/>
                      <a:gd name="T62" fmla="*/ 236 w 931"/>
                      <a:gd name="T63" fmla="*/ 26 h 149"/>
                      <a:gd name="T64" fmla="*/ 229 w 931"/>
                      <a:gd name="T65" fmla="*/ 41 h 149"/>
                      <a:gd name="T66" fmla="*/ 246 w 931"/>
                      <a:gd name="T67" fmla="*/ 36 h 149"/>
                      <a:gd name="T68" fmla="*/ 251 w 931"/>
                      <a:gd name="T69" fmla="*/ 33 h 149"/>
                      <a:gd name="T70" fmla="*/ 261 w 931"/>
                      <a:gd name="T71" fmla="*/ 25 h 149"/>
                      <a:gd name="T72" fmla="*/ 320 w 931"/>
                      <a:gd name="T73" fmla="*/ 3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3" name="Freeform 1130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3 h 30"/>
                      <a:gd name="T2" fmla="*/ 5 w 31"/>
                      <a:gd name="T3" fmla="*/ 0 h 30"/>
                      <a:gd name="T4" fmla="*/ 3 w 31"/>
                      <a:gd name="T5" fmla="*/ 3 h 30"/>
                      <a:gd name="T6" fmla="*/ 0 w 31"/>
                      <a:gd name="T7" fmla="*/ 3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4" name="Freeform 1131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1 w 44"/>
                      <a:gd name="T1" fmla="*/ 4 h 32"/>
                      <a:gd name="T2" fmla="*/ 4 w 44"/>
                      <a:gd name="T3" fmla="*/ 0 h 32"/>
                      <a:gd name="T4" fmla="*/ 7 w 44"/>
                      <a:gd name="T5" fmla="*/ 0 h 32"/>
                      <a:gd name="T6" fmla="*/ 1 w 44"/>
                      <a:gd name="T7" fmla="*/ 4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5" name="Freeform 1132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7 w 76"/>
                      <a:gd name="T1" fmla="*/ 2 h 18"/>
                      <a:gd name="T2" fmla="*/ 5 w 76"/>
                      <a:gd name="T3" fmla="*/ 0 h 18"/>
                      <a:gd name="T4" fmla="*/ 7 w 76"/>
                      <a:gd name="T5" fmla="*/ 2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" name="Freeform 1133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 h 44"/>
                      <a:gd name="T2" fmla="*/ 2 w 42"/>
                      <a:gd name="T3" fmla="*/ 1 h 44"/>
                      <a:gd name="T4" fmla="*/ 0 w 42"/>
                      <a:gd name="T5" fmla="*/ 2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7" name="Freeform 1134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1 w 31"/>
                      <a:gd name="T1" fmla="*/ 2 h 30"/>
                      <a:gd name="T2" fmla="*/ 6 w 31"/>
                      <a:gd name="T3" fmla="*/ 1 h 30"/>
                      <a:gd name="T4" fmla="*/ 1 w 31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036" name="Group 1135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36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4" name="Line 1137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5" name="Line 1138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6" name="Line 1139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7" name="Line 1140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8" name="Line 1141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9" name="Line 1142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0" name="Line 1143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1" name="Line 1144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2" name="Line 1145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3" name="Line 1146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4" name="Line 1147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5" name="Line 1148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6" name="Line 1149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7" name="Line 1150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8" name="Line 1151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9" name="Line 1152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0" name="Line 1153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1" name="Line 1154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2" name="Line 1155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3" name="Line 1156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37" name="Group 1157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158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9" name="Line 1159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0" name="Line 1160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1" name="Line 1161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2" name="Line 1162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3" name="Line 1163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4" name="Line 1164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" name="Line 1165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6" name="Line 1166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7" name="Line 1167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8" name="Line 1168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9" name="Line 1169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0" name="Line 1170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1" name="Line 1171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2" name="Line 1172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3" name="Line 1173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4" name="Line 1174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5" name="Line 1175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6" name="Line 1176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7" name="Line 1177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8" name="Line 1178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9" name="Line 1179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0" name="Line 1180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1" name="Line 1181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2" name="Line 1182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pic>
          <p:nvPicPr>
            <p:cNvPr id="1033" name="Picture 1183" descr="C:\My Documents\bits\earth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060848"/>
            <a:ext cx="6987530" cy="4215565"/>
          </a:xfrm>
        </p:spPr>
        <p:txBody>
          <a:bodyPr/>
          <a:lstStyle/>
          <a:p>
            <a:pPr algn="ctr" eaLnBrk="1" hangingPunct="1"/>
            <a:r>
              <a:rPr lang="cs-CZ" sz="3600" b="1" dirty="0" smtClean="0">
                <a:solidFill>
                  <a:schemeClr val="tx1"/>
                </a:solidFill>
              </a:rPr>
              <a:t/>
            </a:r>
            <a:br>
              <a:rPr lang="cs-CZ" sz="3600" b="1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>Centrum jazykového vzdělávání</a:t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/>
            </a:r>
            <a:br>
              <a:rPr lang="cs-CZ" sz="3200" b="1" dirty="0" smtClean="0">
                <a:solidFill>
                  <a:schemeClr val="tx1"/>
                </a:solidFill>
              </a:rPr>
            </a:br>
            <a:r>
              <a:rPr lang="cs-CZ" sz="3200" dirty="0" err="1" smtClean="0">
                <a:solidFill>
                  <a:schemeClr val="tx1"/>
                </a:solidFill>
              </a:rPr>
              <a:t>Language</a:t>
            </a:r>
            <a:r>
              <a:rPr lang="cs-CZ" sz="3200" dirty="0" smtClean="0">
                <a:solidFill>
                  <a:schemeClr val="tx1"/>
                </a:solidFill>
              </a:rPr>
              <a:t> Centre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/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b="1" dirty="0" smtClean="0">
                <a:solidFill>
                  <a:schemeClr val="tx1"/>
                </a:solidFill>
              </a:rPr>
              <a:t/>
            </a:r>
            <a:br>
              <a:rPr lang="cs-CZ" sz="3200" b="1" dirty="0" smtClean="0">
                <a:solidFill>
                  <a:schemeClr val="tx1"/>
                </a:solidFill>
              </a:rPr>
            </a:br>
            <a:endParaRPr lang="cs-CZ" altLang="cs-CZ" sz="3200" i="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4"/>
          <p:cNvSpPr>
            <a:spLocks noChangeArrowheads="1"/>
          </p:cNvSpPr>
          <p:nvPr/>
        </p:nvSpPr>
        <p:spPr bwMode="auto">
          <a:xfrm>
            <a:off x="6300788" y="5589588"/>
            <a:ext cx="2700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0" hangingPunct="0"/>
            <a:endParaRPr lang="cs-CZ" altLang="cs-CZ" dirty="0"/>
          </a:p>
        </p:txBody>
      </p:sp>
      <p:sp>
        <p:nvSpPr>
          <p:cNvPr id="3076" name="Rectangle 34"/>
          <p:cNvSpPr>
            <a:spLocks noChangeArrowheads="1"/>
          </p:cNvSpPr>
          <p:nvPr/>
        </p:nvSpPr>
        <p:spPr bwMode="auto">
          <a:xfrm>
            <a:off x="250825" y="5589588"/>
            <a:ext cx="2700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0" hangingPunct="0"/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063" y="980728"/>
            <a:ext cx="7772400" cy="3375754"/>
          </a:xfrm>
        </p:spPr>
        <p:txBody>
          <a:bodyPr/>
          <a:lstStyle/>
          <a:p>
            <a:pPr algn="ctr"/>
            <a:r>
              <a:rPr lang="cs-CZ" sz="2400" dirty="0" smtClean="0"/>
              <a:t>Kurzy ruského jazyka </a:t>
            </a:r>
            <a:r>
              <a:rPr lang="cs-CZ" sz="2400" i="0" dirty="0" smtClean="0">
                <a:solidFill>
                  <a:schemeClr val="tx1"/>
                </a:solidFill>
              </a:rPr>
              <a:t>ve spolupráci s referátem pro mezinárodní vztahy</a:t>
            </a:r>
            <a:br>
              <a:rPr lang="cs-CZ" sz="2400" i="0" dirty="0" smtClean="0">
                <a:solidFill>
                  <a:schemeClr val="tx1"/>
                </a:solidFill>
              </a:rPr>
            </a:br>
            <a:r>
              <a:rPr lang="cs-CZ" sz="2400" i="0" dirty="0" smtClean="0">
                <a:solidFill>
                  <a:schemeClr val="tx1"/>
                </a:solidFill>
              </a:rPr>
              <a:t/>
            </a:r>
            <a:br>
              <a:rPr lang="cs-CZ" sz="2400" i="0" dirty="0" smtClean="0">
                <a:solidFill>
                  <a:schemeClr val="tx1"/>
                </a:solidFill>
              </a:rPr>
            </a:br>
            <a:r>
              <a:rPr lang="cs-CZ" sz="2400" dirty="0" smtClean="0"/>
              <a:t>Kurzy anglického jazyka </a:t>
            </a:r>
            <a:r>
              <a:rPr lang="cs-CZ" sz="2400" i="0" dirty="0" smtClean="0">
                <a:solidFill>
                  <a:schemeClr val="tx1"/>
                </a:solidFill>
              </a:rPr>
              <a:t>podporované  </a:t>
            </a:r>
            <a:r>
              <a:rPr lang="cs-CZ" sz="2400" i="0" dirty="0" smtClean="0"/>
              <a:t/>
            </a:r>
            <a:br>
              <a:rPr lang="cs-CZ" sz="2400" i="0" dirty="0" smtClean="0"/>
            </a:br>
            <a:r>
              <a:rPr lang="cs-CZ" sz="2400" i="0" dirty="0" smtClean="0"/>
              <a:t/>
            </a:r>
            <a:br>
              <a:rPr lang="cs-CZ" sz="2400" i="0" dirty="0" smtClean="0"/>
            </a:br>
            <a:r>
              <a:rPr lang="cs-CZ" sz="2400" dirty="0" smtClean="0"/>
              <a:t>Workshopy pro učitele německého jazyka ze ZŠ a SŠ </a:t>
            </a:r>
            <a:r>
              <a:rPr lang="cs-CZ" sz="2400" dirty="0" smtClean="0">
                <a:solidFill>
                  <a:schemeClr val="tx1"/>
                </a:solidFill>
              </a:rPr>
              <a:t> ve spolupráci</a:t>
            </a:r>
            <a:br>
              <a:rPr lang="cs-CZ" sz="2400" dirty="0" smtClean="0">
                <a:solidFill>
                  <a:schemeClr val="tx1"/>
                </a:solidFill>
              </a:rPr>
            </a:b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Rosikova_A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3"/>
            <a:ext cx="1428750" cy="15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utericka_Ter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87757"/>
            <a:ext cx="1074415" cy="13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ukasova_J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2522"/>
            <a:ext cx="1428750" cy="1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ek obrázku pro společnost bosch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72" y="2418761"/>
            <a:ext cx="1171401" cy="49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02" y="4582522"/>
            <a:ext cx="1059915" cy="139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04709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58000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Kurzy anglického jazyka pro studenty UTB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561124"/>
              </p:ext>
            </p:extLst>
          </p:nvPr>
        </p:nvGraphicFramePr>
        <p:xfrm>
          <a:off x="1600200" y="2147888"/>
          <a:ext cx="5943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7" name="Acrobat Document" r:id="rId3" imgW="7429199" imgH="5143500" progId="AcroExch.Document.11">
                  <p:embed/>
                </p:oleObj>
              </mc:Choice>
              <mc:Fallback>
                <p:oleObj name="Acrobat Document" r:id="rId3" imgW="7429199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2147888"/>
                        <a:ext cx="59436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39" name="Picture 191" descr="Outericka_Tere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3" y="930274"/>
            <a:ext cx="7772400" cy="1202581"/>
          </a:xfrm>
        </p:spPr>
        <p:txBody>
          <a:bodyPr/>
          <a:lstStyle/>
          <a:p>
            <a:r>
              <a:rPr lang="cs-CZ" sz="3200" dirty="0"/>
              <a:t>Kurz angličtiny pro studenty UTB vyjíždějící v LS na studijní pobyt Erasmus+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420888"/>
            <a:ext cx="7772400" cy="384180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91379"/>
              </p:ext>
            </p:extLst>
          </p:nvPr>
        </p:nvGraphicFramePr>
        <p:xfrm>
          <a:off x="857250" y="2276872"/>
          <a:ext cx="74295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Acrobat Document" r:id="rId3" imgW="7429680" imgH="5143680" progId="AcroExch.Document.7">
                  <p:embed/>
                </p:oleObj>
              </mc:Choice>
              <mc:Fallback>
                <p:oleObj name="Acrobat Document" r:id="rId3" imgW="7429680" imgH="51436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0" y="2276872"/>
                        <a:ext cx="74295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2286000" y="-31048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</a:p>
        </p:txBody>
      </p:sp>
      <p:pic>
        <p:nvPicPr>
          <p:cNvPr id="3077" name="Picture 5" descr="kur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osikova_Ale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97" y="49530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3" y="947043"/>
            <a:ext cx="7772400" cy="1833885"/>
          </a:xfrm>
        </p:spPr>
        <p:txBody>
          <a:bodyPr/>
          <a:lstStyle/>
          <a:p>
            <a:pPr algn="ctr"/>
            <a:r>
              <a:rPr lang="cs-CZ" sz="3200" i="0" dirty="0" smtClean="0"/>
              <a:t/>
            </a:r>
            <a:br>
              <a:rPr lang="cs-CZ" sz="3200" i="0" dirty="0" smtClean="0"/>
            </a:br>
            <a:r>
              <a:rPr lang="cs-CZ" sz="3200" i="0" dirty="0" smtClean="0"/>
              <a:t>„</a:t>
            </a:r>
            <a:r>
              <a:rPr lang="pl-PL" sz="3200" dirty="0" smtClean="0"/>
              <a:t>Co </a:t>
            </a:r>
            <a:r>
              <a:rPr lang="pl-PL" sz="3200" dirty="0"/>
              <a:t>slyším, to zapomenu. Co vidím, si pamatuji. Co si vyzkouším, tomu </a:t>
            </a:r>
            <a:r>
              <a:rPr lang="pl-PL" sz="3200" dirty="0" smtClean="0"/>
              <a:t>rozumím”</a:t>
            </a:r>
            <a:br>
              <a:rPr lang="pl-PL" sz="3200" dirty="0" smtClean="0"/>
            </a:br>
            <a:r>
              <a:rPr lang="pl-PL" sz="3200" dirty="0" smtClean="0"/>
              <a:t>.</a:t>
            </a:r>
            <a:r>
              <a:rPr lang="cs-CZ" sz="3200" i="0" dirty="0" smtClean="0"/>
              <a:t/>
            </a:r>
            <a:br>
              <a:rPr lang="cs-CZ" sz="3200" i="0" dirty="0" smtClean="0"/>
            </a:br>
            <a:r>
              <a:rPr lang="cs-CZ" sz="2800" i="0" dirty="0"/>
              <a:t>Junior univerzita – angličtina hrou</a:t>
            </a:r>
            <a:br>
              <a:rPr lang="cs-CZ" sz="2800" i="0" dirty="0"/>
            </a:br>
            <a:endParaRPr lang="cs-CZ" sz="2800" i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7364"/>
            <a:ext cx="45365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45" y="283654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76128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20716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01" y="474154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72400" cy="1296144"/>
          </a:xfrm>
        </p:spPr>
        <p:txBody>
          <a:bodyPr/>
          <a:lstStyle/>
          <a:p>
            <a:pPr algn="ctr"/>
            <a:r>
              <a:rPr lang="cs-CZ" sz="3200" i="0" dirty="0" smtClean="0"/>
              <a:t>„</a:t>
            </a:r>
            <a:r>
              <a:rPr lang="cs-CZ" sz="3200" dirty="0" smtClean="0"/>
              <a:t>Nikdy </a:t>
            </a:r>
            <a:r>
              <a:rPr lang="cs-CZ" sz="3200" dirty="0"/>
              <a:t>nedostanete druhou šanci udělat dobrý první </a:t>
            </a:r>
            <a:r>
              <a:rPr lang="cs-CZ" sz="3200" dirty="0" smtClean="0"/>
              <a:t>dojem“</a:t>
            </a:r>
            <a:r>
              <a:rPr lang="cs-CZ" sz="3200" i="0" dirty="0" smtClean="0"/>
              <a:t/>
            </a:r>
            <a:br>
              <a:rPr lang="cs-CZ" sz="3200" i="0" dirty="0" smtClean="0"/>
            </a:br>
            <a:endParaRPr lang="cs-CZ" sz="3200" i="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742608" cy="4042792"/>
          </a:xfrm>
        </p:spPr>
      </p:pic>
    </p:spTree>
    <p:extLst>
      <p:ext uri="{BB962C8B-B14F-4D97-AF65-F5344CB8AC3E}">
        <p14:creationId xmlns:p14="http://schemas.microsoft.com/office/powerpoint/2010/main" val="656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/>
              <a:t>Čemukoli se učíš, učíš se pro sebe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47888"/>
            <a:ext cx="3182055" cy="4114800"/>
          </a:xfrm>
        </p:spPr>
      </p:pic>
    </p:spTree>
    <p:extLst>
      <p:ext uri="{BB962C8B-B14F-4D97-AF65-F5344CB8AC3E}">
        <p14:creationId xmlns:p14="http://schemas.microsoft.com/office/powerpoint/2010/main" val="36896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2" y="908720"/>
            <a:ext cx="8502401" cy="5544616"/>
          </a:xfrm>
        </p:spPr>
        <p:txBody>
          <a:bodyPr/>
          <a:lstStyle/>
          <a:p>
            <a:pPr algn="ctr"/>
            <a:r>
              <a:rPr lang="cs-CZ" sz="2800" i="0" dirty="0" smtClean="0"/>
              <a:t>Mgr. Magda Zálešáková </a:t>
            </a:r>
            <a:br>
              <a:rPr lang="cs-CZ" sz="2800" i="0" dirty="0" smtClean="0"/>
            </a:br>
            <a:r>
              <a:rPr lang="cs-CZ" sz="2800" i="0" dirty="0" smtClean="0"/>
              <a:t/>
            </a:r>
            <a:br>
              <a:rPr lang="cs-CZ" sz="2800" i="0" dirty="0" smtClean="0"/>
            </a:br>
            <a:r>
              <a:rPr lang="cs-CZ" sz="2800" i="0" dirty="0"/>
              <a:t/>
            </a:r>
            <a:br>
              <a:rPr lang="cs-CZ" sz="2800" i="0" dirty="0"/>
            </a:br>
            <a:r>
              <a:rPr lang="cs-CZ" sz="2800" i="0" dirty="0" smtClean="0"/>
              <a:t/>
            </a:r>
            <a:br>
              <a:rPr lang="cs-CZ" sz="2800" i="0" dirty="0" smtClean="0"/>
            </a:br>
            <a:r>
              <a:rPr lang="cs-CZ" sz="2800" i="0" dirty="0"/>
              <a:t/>
            </a:r>
            <a:br>
              <a:rPr lang="cs-CZ" sz="2800" i="0" dirty="0"/>
            </a:br>
            <a:r>
              <a:rPr lang="cs-CZ" sz="2400" i="0" dirty="0" smtClean="0"/>
              <a:t/>
            </a:r>
            <a:br>
              <a:rPr lang="cs-CZ" sz="2400" i="0" dirty="0" smtClean="0"/>
            </a:br>
            <a:r>
              <a:rPr lang="cs-CZ" sz="2400" i="0" dirty="0" smtClean="0"/>
              <a:t/>
            </a:r>
            <a:br>
              <a:rPr lang="cs-CZ" sz="2400" i="0" dirty="0" smtClean="0"/>
            </a:br>
            <a:r>
              <a:rPr lang="cs-CZ" sz="2400" i="0" dirty="0"/>
              <a:t/>
            </a:r>
            <a:br>
              <a:rPr lang="cs-CZ" sz="2400" i="0" dirty="0"/>
            </a:br>
            <a:r>
              <a:rPr lang="cs-CZ" sz="2400" i="0" dirty="0" smtClean="0"/>
              <a:t>Řád akademických palem </a:t>
            </a:r>
            <a:br>
              <a:rPr lang="cs-CZ" sz="2400" i="0" dirty="0" smtClean="0"/>
            </a:br>
            <a:r>
              <a:rPr lang="cs-CZ" sz="2400" i="0" dirty="0" smtClean="0"/>
              <a:t>francouzské vyznamenání za zásluhy ve vzdělání, vědě a kultuře</a:t>
            </a:r>
            <a:endParaRPr lang="cs-CZ" sz="2400" i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1584176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800" dirty="0" smtClean="0"/>
              <a:t>Jasný </a:t>
            </a:r>
            <a:r>
              <a:rPr lang="cs-CZ" sz="2800" dirty="0"/>
              <a:t>koncept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2800" dirty="0"/>
              <a:t> </a:t>
            </a:r>
            <a:r>
              <a:rPr lang="cs-CZ" sz="2800" dirty="0" smtClean="0"/>
              <a:t>pozitivní </a:t>
            </a:r>
            <a:r>
              <a:rPr lang="cs-CZ" sz="2800" dirty="0"/>
              <a:t>přístup * pracovití lidé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>
                <a:latin typeface="+mj-lt"/>
              </a:rPr>
              <a:t>Kurzy anglického jazyka pro U3V</a:t>
            </a:r>
          </a:p>
          <a:p>
            <a:r>
              <a:rPr lang="cs-CZ" sz="1600" dirty="0">
                <a:latin typeface="+mj-lt"/>
              </a:rPr>
              <a:t>K</a:t>
            </a:r>
            <a:r>
              <a:rPr lang="cs-CZ" sz="1600" dirty="0" smtClean="0">
                <a:latin typeface="+mj-lt"/>
              </a:rPr>
              <a:t>urzy ruštiny a angličtiny ve spolupráci s referátem pro mezinárodní vztahy </a:t>
            </a:r>
          </a:p>
          <a:p>
            <a:r>
              <a:rPr lang="cs-CZ" sz="1600" dirty="0" smtClean="0">
                <a:latin typeface="+mj-lt"/>
              </a:rPr>
              <a:t>Přípravné kurzy na Cambridge zkoušky</a:t>
            </a:r>
          </a:p>
          <a:p>
            <a:r>
              <a:rPr lang="cs-CZ" sz="1600" dirty="0" smtClean="0">
                <a:latin typeface="+mj-lt"/>
              </a:rPr>
              <a:t>Placené jazykové kurzy organizované CJV 	</a:t>
            </a:r>
          </a:p>
          <a:p>
            <a:r>
              <a:rPr lang="cs-CZ" sz="1600" dirty="0" smtClean="0">
                <a:latin typeface="+mj-lt"/>
              </a:rPr>
              <a:t>Překlady: karty předmětů, webové stránky, projekty, publikační činnost</a:t>
            </a:r>
          </a:p>
          <a:p>
            <a:r>
              <a:rPr lang="cs-CZ" sz="1600" dirty="0" smtClean="0">
                <a:latin typeface="+mj-lt"/>
              </a:rPr>
              <a:t>Konzultační činnost: vedení a oponování bakalářských prací, názvy bakalářských prací, motivační dopisy</a:t>
            </a:r>
            <a:r>
              <a:rPr lang="cs-CZ" sz="1600" smtClean="0">
                <a:latin typeface="+mj-lt"/>
              </a:rPr>
              <a:t>, CV aj.</a:t>
            </a:r>
            <a:endParaRPr lang="cs-CZ" sz="1600" dirty="0" smtClean="0">
              <a:latin typeface="+mj-lt"/>
            </a:endParaRPr>
          </a:p>
          <a:p>
            <a:r>
              <a:rPr lang="cs-CZ" sz="1600" dirty="0" smtClean="0">
                <a:latin typeface="+mj-lt"/>
              </a:rPr>
              <a:t>Junior univerzita – angličtina formou hry	</a:t>
            </a:r>
            <a:endParaRPr lang="cs-CZ" sz="1600" dirty="0">
              <a:latin typeface="+mj-lt"/>
            </a:endParaRPr>
          </a:p>
          <a:p>
            <a:r>
              <a:rPr lang="cs-CZ" sz="1600" dirty="0" smtClean="0">
                <a:latin typeface="+mj-lt"/>
              </a:rPr>
              <a:t>Spolupráce </a:t>
            </a:r>
            <a:r>
              <a:rPr lang="cs-CZ" sz="1600" dirty="0">
                <a:latin typeface="+mj-lt"/>
              </a:rPr>
              <a:t>na </a:t>
            </a:r>
            <a:r>
              <a:rPr lang="cs-CZ" sz="1600" dirty="0" smtClean="0">
                <a:latin typeface="+mj-lt"/>
              </a:rPr>
              <a:t>projektech s ÚŠP Projekt MŠMT  „Od začátečníka k mentorovi“ </a:t>
            </a:r>
          </a:p>
          <a:p>
            <a:r>
              <a:rPr lang="cs-CZ" sz="1600" dirty="0">
                <a:latin typeface="+mj-lt"/>
              </a:rPr>
              <a:t>V</a:t>
            </a:r>
            <a:r>
              <a:rPr lang="cs-CZ" sz="1600" dirty="0" smtClean="0">
                <a:latin typeface="+mj-lt"/>
              </a:rPr>
              <a:t>zdělávání zaměstnanců v anglickém jazyce	</a:t>
            </a:r>
          </a:p>
          <a:p>
            <a:r>
              <a:rPr lang="cs-CZ" sz="1600" dirty="0" smtClean="0">
                <a:latin typeface="+mj-lt"/>
              </a:rPr>
              <a:t>Spolupráce </a:t>
            </a:r>
            <a:r>
              <a:rPr lang="cs-CZ" sz="1600" dirty="0">
                <a:latin typeface="+mj-lt"/>
              </a:rPr>
              <a:t>na </a:t>
            </a:r>
            <a:r>
              <a:rPr lang="cs-CZ" sz="1600" dirty="0" smtClean="0">
                <a:latin typeface="+mj-lt"/>
              </a:rPr>
              <a:t>překladu </a:t>
            </a:r>
            <a:r>
              <a:rPr lang="cs-CZ" sz="1600" dirty="0">
                <a:latin typeface="+mj-lt"/>
              </a:rPr>
              <a:t>nových projektů 	</a:t>
            </a:r>
            <a:endParaRPr lang="cs-CZ" sz="1600" dirty="0" smtClean="0">
              <a:latin typeface="+mj-lt"/>
            </a:endParaRPr>
          </a:p>
          <a:p>
            <a:r>
              <a:rPr lang="cs-CZ" sz="1600" dirty="0" smtClean="0">
                <a:latin typeface="+mj-lt"/>
              </a:rPr>
              <a:t>Vývoj </a:t>
            </a:r>
            <a:r>
              <a:rPr lang="cs-CZ" sz="1600" dirty="0">
                <a:latin typeface="+mj-lt"/>
              </a:rPr>
              <a:t>a </a:t>
            </a:r>
            <a:r>
              <a:rPr lang="cs-CZ" sz="1600" dirty="0" smtClean="0">
                <a:latin typeface="+mj-lt"/>
              </a:rPr>
              <a:t>tvorba cizojazyčných  </a:t>
            </a:r>
            <a:r>
              <a:rPr lang="cs-CZ" sz="1600" dirty="0">
                <a:latin typeface="+mj-lt"/>
              </a:rPr>
              <a:t>studijních materiálů </a:t>
            </a:r>
            <a:r>
              <a:rPr lang="cs-CZ" sz="1600" dirty="0" smtClean="0">
                <a:latin typeface="+mj-lt"/>
              </a:rPr>
              <a:t> v </a:t>
            </a:r>
            <a:r>
              <a:rPr lang="cs-CZ" sz="1600" dirty="0" err="1" smtClean="0">
                <a:latin typeface="+mj-lt"/>
              </a:rPr>
              <a:t>Moodle</a:t>
            </a:r>
            <a:r>
              <a:rPr lang="cs-CZ" sz="1600" dirty="0" smtClean="0">
                <a:latin typeface="+mj-lt"/>
              </a:rPr>
              <a:t>			</a:t>
            </a:r>
          </a:p>
          <a:p>
            <a:r>
              <a:rPr lang="cs-CZ" sz="1600" dirty="0" smtClean="0">
                <a:latin typeface="+mj-lt"/>
              </a:rPr>
              <a:t> VI. ročník </a:t>
            </a:r>
            <a:r>
              <a:rPr lang="cs-CZ" sz="1600" i="1" dirty="0" smtClean="0">
                <a:latin typeface="+mj-lt"/>
              </a:rPr>
              <a:t>Show-</a:t>
            </a:r>
            <a:r>
              <a:rPr lang="cs-CZ" sz="1600" i="1" dirty="0" err="1" smtClean="0">
                <a:latin typeface="+mj-lt"/>
              </a:rPr>
              <a:t>off</a:t>
            </a:r>
            <a:r>
              <a:rPr lang="cs-CZ" sz="1600" i="1" dirty="0">
                <a:latin typeface="+mj-lt"/>
              </a:rPr>
              <a:t>/ </a:t>
            </a:r>
            <a:r>
              <a:rPr lang="cs-CZ" sz="1600" i="1" dirty="0" err="1">
                <a:latin typeface="+mj-lt"/>
              </a:rPr>
              <a:t>Zeig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i="1" dirty="0" err="1" smtClean="0">
                <a:latin typeface="+mj-lt"/>
              </a:rPr>
              <a:t>dich</a:t>
            </a:r>
            <a:r>
              <a:rPr lang="cs-CZ" sz="1600" i="1" dirty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	</a:t>
            </a:r>
          </a:p>
          <a:p>
            <a:r>
              <a:rPr lang="cs-CZ" sz="1600" dirty="0" smtClean="0">
                <a:latin typeface="+mj-lt"/>
              </a:rPr>
              <a:t>Propagace pracoviště a univerzity formou publikační činnosti</a:t>
            </a:r>
          </a:p>
        </p:txBody>
      </p:sp>
    </p:spTree>
    <p:extLst>
      <p:ext uri="{BB962C8B-B14F-4D97-AF65-F5344CB8AC3E}">
        <p14:creationId xmlns:p14="http://schemas.microsoft.com/office/powerpoint/2010/main" val="41437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608512"/>
          </a:xfrm>
        </p:spPr>
        <p:txBody>
          <a:bodyPr/>
          <a:lstStyle/>
          <a:p>
            <a:pPr algn="just"/>
            <a:r>
              <a:rPr lang="cs-CZ" sz="2400" dirty="0">
                <a:latin typeface="+mj-lt"/>
              </a:rPr>
              <a:t>Vybudování prestižního pracoviště, které přispěje k internacionalizaci UTB a uplatnění absolventů univerzity na pracovním trhu. </a:t>
            </a:r>
            <a:endParaRPr lang="cs-CZ" sz="2400" dirty="0" smtClean="0">
              <a:latin typeface="+mj-lt"/>
            </a:endParaRPr>
          </a:p>
          <a:p>
            <a:pPr marL="0" indent="0" algn="just">
              <a:buNone/>
            </a:pPr>
            <a:endParaRPr lang="cs-CZ" sz="2400" dirty="0" smtClean="0">
              <a:latin typeface="+mj-lt"/>
            </a:endParaRPr>
          </a:p>
          <a:p>
            <a:pPr algn="just"/>
            <a:r>
              <a:rPr lang="cs-CZ" sz="2400" dirty="0" smtClean="0">
                <a:latin typeface="+mj-lt"/>
              </a:rPr>
              <a:t>Zajistit </a:t>
            </a:r>
            <a:r>
              <a:rPr lang="cs-CZ" sz="2400" dirty="0">
                <a:latin typeface="+mj-lt"/>
              </a:rPr>
              <a:t>potenciál kvalifikovaných a motivovaných pracovníků, </a:t>
            </a:r>
            <a:r>
              <a:rPr lang="cs-CZ" sz="2400" dirty="0" smtClean="0">
                <a:latin typeface="+mj-lt"/>
              </a:rPr>
              <a:t>ochotných sdílet, podporovat a rozvíjet hodnoty </a:t>
            </a:r>
            <a:r>
              <a:rPr lang="cs-CZ" sz="2400" dirty="0">
                <a:latin typeface="+mj-lt"/>
              </a:rPr>
              <a:t>pracoviště a univerzity. </a:t>
            </a:r>
          </a:p>
          <a:p>
            <a:pPr marL="0" indent="0" algn="just">
              <a:buNone/>
            </a:pPr>
            <a:endParaRPr lang="cs-CZ" sz="2400" dirty="0">
              <a:latin typeface="+mj-lt"/>
            </a:endParaRPr>
          </a:p>
          <a:p>
            <a:pPr algn="just"/>
            <a:r>
              <a:rPr lang="cs-CZ" sz="2400" dirty="0">
                <a:latin typeface="+mj-lt"/>
              </a:rPr>
              <a:t>Schopnost dlouhodobě uspokojovat požadavky jazykového trhu ve Zlínském </a:t>
            </a:r>
            <a:r>
              <a:rPr lang="cs-CZ" sz="2400" dirty="0" smtClean="0">
                <a:latin typeface="+mj-lt"/>
              </a:rPr>
              <a:t>regionu</a:t>
            </a:r>
            <a:r>
              <a:rPr lang="cs-CZ" sz="24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cs-CZ" sz="2400" dirty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k-SK" sz="2400" dirty="0">
              <a:latin typeface="Century Gothic" panose="020B0502020202020204" pitchFamily="34" charset="0"/>
            </a:endParaRPr>
          </a:p>
          <a:p>
            <a:endParaRPr lang="cs-CZ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VZNIK A ČINNOST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417864"/>
          </a:xfrm>
        </p:spPr>
        <p:txBody>
          <a:bodyPr/>
          <a:lstStyle/>
          <a:p>
            <a:pPr marL="0" indent="0" algn="just">
              <a:buNone/>
            </a:pPr>
            <a:endParaRPr lang="cs-CZ" sz="2400" dirty="0" smtClean="0">
              <a:latin typeface="+mj-lt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+mj-lt"/>
              </a:rPr>
              <a:t>CJV </a:t>
            </a:r>
            <a:r>
              <a:rPr lang="cs-CZ" sz="2400" dirty="0">
                <a:latin typeface="+mj-lt"/>
              </a:rPr>
              <a:t>bylo zřízeno rozhodnutím Akademického senátu Fakulty humanitních studií na návrh děkanky ke dni 1. 9. 2013 transformací Ústavu anglistiky a amerikanistiky a Ústavu jazyků.</a:t>
            </a:r>
            <a:endParaRPr lang="cs-CZ" sz="2400" dirty="0" smtClean="0">
              <a:latin typeface="+mj-lt"/>
            </a:endParaRPr>
          </a:p>
          <a:p>
            <a:pPr marL="457200" indent="-457200" algn="just">
              <a:buAutoNum type="arabicPeriod"/>
            </a:pPr>
            <a:endParaRPr lang="cs-CZ" sz="2400" dirty="0">
              <a:latin typeface="+mj-lt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+mj-lt"/>
              </a:rPr>
              <a:t>Rozvíjíme </a:t>
            </a:r>
            <a:r>
              <a:rPr lang="cs-CZ" sz="2400" dirty="0">
                <a:latin typeface="+mj-lt"/>
              </a:rPr>
              <a:t>na celouniverzitní úrovni znalosti odborného jazyka a akademických dovedností ve vybraných světových jazycích: </a:t>
            </a:r>
            <a:r>
              <a:rPr lang="cs-CZ" sz="2400" b="1" dirty="0">
                <a:latin typeface="+mj-lt"/>
              </a:rPr>
              <a:t>angličtině, francouzštině, ruštině, němčině a španělštině.</a:t>
            </a:r>
          </a:p>
          <a:p>
            <a:pPr marL="0" indent="0">
              <a:buNone/>
            </a:pPr>
            <a:endParaRPr lang="cs-CZ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13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7772400" cy="1143000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	</a:t>
            </a: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+mj-lt"/>
              </a:rPr>
              <a:t>Standardizace výuky cizích jazyků v univerzitním prostředí</a:t>
            </a:r>
          </a:p>
          <a:p>
            <a:r>
              <a:rPr lang="cs-CZ" sz="2800" dirty="0" smtClean="0">
                <a:latin typeface="+mj-lt"/>
              </a:rPr>
              <a:t>Výuka jazyků pro odborné a akademické účely</a:t>
            </a:r>
          </a:p>
          <a:p>
            <a:r>
              <a:rPr lang="cs-CZ" sz="2800" dirty="0" smtClean="0">
                <a:latin typeface="+mj-lt"/>
              </a:rPr>
              <a:t>Překlad ve vícejazyčném univerzitním prostředí</a:t>
            </a:r>
          </a:p>
          <a:p>
            <a:r>
              <a:rPr lang="cs-CZ" sz="2800" dirty="0" smtClean="0">
                <a:latin typeface="+mj-lt"/>
              </a:rPr>
              <a:t>Využití e-</a:t>
            </a:r>
            <a:r>
              <a:rPr lang="cs-CZ" sz="2800" dirty="0" err="1" smtClean="0">
                <a:latin typeface="+mj-lt"/>
              </a:rPr>
              <a:t>learningu</a:t>
            </a:r>
            <a:r>
              <a:rPr lang="cs-CZ" sz="2800" dirty="0" smtClean="0">
                <a:latin typeface="+mj-lt"/>
              </a:rPr>
              <a:t> při studiu cizích jazyků</a:t>
            </a:r>
          </a:p>
          <a:p>
            <a:r>
              <a:rPr lang="cs-CZ" sz="2800" dirty="0" smtClean="0">
                <a:latin typeface="+mj-lt"/>
              </a:rPr>
              <a:t>Celoživotní vzdělávání v univerzitním prostředí</a:t>
            </a:r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3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2" y="908720"/>
            <a:ext cx="8790433" cy="1944216"/>
          </a:xfrm>
        </p:spPr>
        <p:txBody>
          <a:bodyPr/>
          <a:lstStyle/>
          <a:p>
            <a:pPr algn="ctr"/>
            <a:r>
              <a:rPr lang="cs-CZ" sz="2800" i="0" dirty="0" smtClean="0">
                <a:solidFill>
                  <a:schemeClr val="tx1"/>
                </a:solidFill>
              </a:rPr>
              <a:t>Garantujeme profesně orientovanou výuku angličtiny </a:t>
            </a:r>
            <a:r>
              <a:rPr lang="cs-CZ" sz="2800" i="0" dirty="0">
                <a:solidFill>
                  <a:schemeClr val="tx1"/>
                </a:solidFill>
              </a:rPr>
              <a:t/>
            </a:r>
            <a:br>
              <a:rPr lang="cs-CZ" sz="2800" i="0" dirty="0">
                <a:solidFill>
                  <a:schemeClr val="tx1"/>
                </a:solidFill>
              </a:rPr>
            </a:br>
            <a:r>
              <a:rPr lang="cs-CZ" sz="2800" i="0" dirty="0" smtClean="0">
                <a:solidFill>
                  <a:schemeClr val="tx1"/>
                </a:solidFill>
              </a:rPr>
              <a:t>na fakultách: </a:t>
            </a:r>
            <a:r>
              <a:rPr lang="cs-CZ" sz="2800" i="0" dirty="0" smtClean="0"/>
              <a:t>FaME, FMK, FT, FAI, FHS</a:t>
            </a:r>
            <a:br>
              <a:rPr lang="cs-CZ" sz="2800" i="0" dirty="0" smtClean="0"/>
            </a:br>
            <a:endParaRPr lang="cs-CZ" sz="2800" i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7"/>
            <a:ext cx="1592709" cy="222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14" y="2989220"/>
            <a:ext cx="136815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26" y="2676128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10" y="2492896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50" y="3405538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74" y="4894220"/>
            <a:ext cx="1428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767" y="989856"/>
            <a:ext cx="7772400" cy="1143000"/>
          </a:xfrm>
        </p:spPr>
        <p:txBody>
          <a:bodyPr/>
          <a:lstStyle/>
          <a:p>
            <a:pPr algn="ctr"/>
            <a:r>
              <a:rPr lang="cs-CZ" sz="3200" dirty="0" smtClean="0"/>
              <a:t>Na učení není nikdy pozdě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. </a:t>
            </a:r>
            <a:endParaRPr lang="cs-CZ" dirty="0"/>
          </a:p>
        </p:txBody>
      </p:sp>
      <p:pic>
        <p:nvPicPr>
          <p:cNvPr id="3074" name="Picture 2" descr="D:\user\Desktop\2015-12-11 08.52.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5832648" cy="42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402723" y="31981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. </a:t>
            </a:r>
            <a:endParaRPr lang="cs-CZ" dirty="0"/>
          </a:p>
        </p:txBody>
      </p:sp>
      <p:pic>
        <p:nvPicPr>
          <p:cNvPr id="5" name="Picture 2" descr="Semotamova_J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240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melarova_E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Kurzy anglického jazyka</a:t>
            </a:r>
            <a:br>
              <a:rPr lang="cs-CZ" sz="3600" dirty="0" smtClean="0"/>
            </a:br>
            <a:r>
              <a:rPr lang="cs-CZ" sz="3600" dirty="0" smtClean="0"/>
              <a:t>U3V</a:t>
            </a:r>
            <a:endParaRPr lang="cs-CZ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87603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8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772400" cy="1224136"/>
          </a:xfrm>
        </p:spPr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i="0" dirty="0" smtClean="0"/>
              <a:t>Senioři </a:t>
            </a:r>
            <a:r>
              <a:rPr lang="cs-CZ" sz="2800" i="0" dirty="0"/>
              <a:t>zpátky v </a:t>
            </a:r>
            <a:r>
              <a:rPr lang="cs-CZ" sz="2800" i="0" dirty="0" smtClean="0"/>
              <a:t>lavicích </a:t>
            </a:r>
            <a:r>
              <a:rPr lang="pl-PL" sz="2800" i="0" dirty="0" smtClean="0"/>
              <a:t>aneb výuka </a:t>
            </a:r>
            <a:r>
              <a:rPr lang="pl-PL" sz="2800" i="0" dirty="0"/>
              <a:t>angličtiny na U3V ve </a:t>
            </a:r>
            <a:r>
              <a:rPr lang="pl-PL" sz="2800" i="0" dirty="0" smtClean="0"/>
              <a:t>Zlíně</a:t>
            </a:r>
            <a:br>
              <a:rPr lang="pl-PL" sz="2800" i="0" dirty="0" smtClean="0"/>
            </a:br>
            <a:r>
              <a:rPr lang="cs-CZ" sz="2800" i="0" dirty="0" smtClean="0"/>
              <a:t>Eva </a:t>
            </a:r>
            <a:r>
              <a:rPr lang="cs-CZ" sz="2800" i="0" dirty="0"/>
              <a:t>Chmelařová</a:t>
            </a:r>
            <a:br>
              <a:rPr lang="cs-CZ" sz="2800" i="0" dirty="0"/>
            </a:br>
            <a:endParaRPr lang="cs-CZ" sz="2800" i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564904"/>
            <a:ext cx="8352928" cy="3625776"/>
          </a:xfrm>
        </p:spPr>
        <p:txBody>
          <a:bodyPr/>
          <a:lstStyle/>
          <a:p>
            <a:pPr marL="0" indent="0" algn="just">
              <a:buNone/>
            </a:pPr>
            <a:endParaRPr lang="cs-CZ" sz="2400" dirty="0" smtClean="0">
              <a:latin typeface="+mj-lt"/>
            </a:endParaRPr>
          </a:p>
          <a:p>
            <a:pPr marL="0" indent="0" algn="just">
              <a:buNone/>
            </a:pPr>
            <a:r>
              <a:rPr lang="cs-CZ" sz="2400" dirty="0" smtClean="0">
                <a:latin typeface="+mj-lt"/>
              </a:rPr>
              <a:t>…Myšlenku </a:t>
            </a:r>
            <a:r>
              <a:rPr lang="cs-CZ" sz="2400" dirty="0">
                <a:latin typeface="+mj-lt"/>
              </a:rPr>
              <a:t>otevřít kurz angličtiny pro seniory jsem nosila v hlavě již dlouho, ale </a:t>
            </a:r>
            <a:r>
              <a:rPr lang="cs-CZ" sz="2400" dirty="0" smtClean="0">
                <a:latin typeface="+mj-lt"/>
              </a:rPr>
              <a:t>neměla jsem </a:t>
            </a:r>
            <a:r>
              <a:rPr lang="cs-CZ" sz="2400" dirty="0">
                <a:latin typeface="+mj-lt"/>
              </a:rPr>
              <a:t>prostor kurz tohoto typu uskutečnit. Reálné obrysy dostal až díky </a:t>
            </a:r>
            <a:r>
              <a:rPr lang="cs-CZ" sz="2400" dirty="0" smtClean="0">
                <a:latin typeface="+mj-lt"/>
              </a:rPr>
              <a:t>spolupráci Centra </a:t>
            </a:r>
            <a:r>
              <a:rPr lang="cs-CZ" sz="2400" dirty="0">
                <a:latin typeface="+mj-lt"/>
              </a:rPr>
              <a:t>jazykového vzdělávání na Fakultě humanitních studií a Univerzity třetí </a:t>
            </a:r>
            <a:r>
              <a:rPr lang="cs-CZ" sz="2400" dirty="0" smtClean="0">
                <a:latin typeface="+mj-lt"/>
              </a:rPr>
              <a:t>věku </a:t>
            </a:r>
            <a:r>
              <a:rPr lang="es-ES" sz="2400" dirty="0" smtClean="0">
                <a:latin typeface="+mj-lt"/>
              </a:rPr>
              <a:t>Univerzity </a:t>
            </a:r>
            <a:r>
              <a:rPr lang="es-ES" sz="2400" dirty="0">
                <a:latin typeface="+mj-lt"/>
              </a:rPr>
              <a:t>Tomáše Bati ve </a:t>
            </a:r>
            <a:r>
              <a:rPr lang="es-ES" sz="2400" dirty="0" smtClean="0">
                <a:latin typeface="+mj-lt"/>
              </a:rPr>
              <a:t>Zlíně…</a:t>
            </a:r>
            <a:r>
              <a:rPr lang="cs-CZ" sz="2400" dirty="0" smtClean="0">
                <a:latin typeface="+mj-lt"/>
              </a:rPr>
              <a:t>.</a:t>
            </a: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3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981120"/>
            <a:ext cx="8420472" cy="1143000"/>
          </a:xfrm>
        </p:spPr>
        <p:txBody>
          <a:bodyPr/>
          <a:lstStyle/>
          <a:p>
            <a:pPr algn="ctr"/>
            <a:r>
              <a:rPr lang="cs-CZ" sz="3200" dirty="0" smtClean="0"/>
              <a:t>Doufám</a:t>
            </a:r>
            <a:r>
              <a:rPr lang="cs-CZ" sz="3200" dirty="0"/>
              <a:t>, že budu studentem až do konce </a:t>
            </a:r>
            <a:r>
              <a:rPr lang="cs-CZ" sz="3200" dirty="0" smtClean="0"/>
              <a:t>života </a:t>
            </a:r>
            <a:endParaRPr lang="cs-CZ" sz="1800" i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D:\user\Desktop\2015-12-11 08.53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132856"/>
            <a:ext cx="8856984" cy="52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8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Cizí </a:t>
            </a:r>
            <a:r>
              <a:rPr lang="cs-CZ" sz="3200" dirty="0"/>
              <a:t>jazyk nám nenabízí pouze jiná slova, ale jiný </a:t>
            </a:r>
            <a:r>
              <a:rPr lang="cs-CZ" sz="3200" dirty="0" smtClean="0"/>
              <a:t>svět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315200" cy="4320480"/>
          </a:xfrm>
        </p:spPr>
      </p:pic>
    </p:spTree>
    <p:extLst>
      <p:ext uri="{BB962C8B-B14F-4D97-AF65-F5344CB8AC3E}">
        <p14:creationId xmlns:p14="http://schemas.microsoft.com/office/powerpoint/2010/main" val="17751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ální">
  <a:themeElements>
    <a:clrScheme name="Globální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ální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lobální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ální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ální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Designs\Globální.pot</Template>
  <TotalTime>7206</TotalTime>
  <Words>256</Words>
  <Application>Microsoft Office PowerPoint</Application>
  <PresentationFormat>Předvádění na obrazovce (4:3)</PresentationFormat>
  <Paragraphs>54</Paragraphs>
  <Slides>20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Globální</vt:lpstr>
      <vt:lpstr>Acrobat Document</vt:lpstr>
      <vt:lpstr> Centrum jazykového vzdělávání  Language Centre   </vt:lpstr>
      <vt:lpstr>VZNIK A ČINNOST</vt:lpstr>
      <vt:lpstr>Prezentace aplikace PowerPoint</vt:lpstr>
      <vt:lpstr>Garantujeme profesně orientovanou výuku angličtiny  na fakultách: FaME, FMK, FT, FAI, FHS </vt:lpstr>
      <vt:lpstr>Na učení není nikdy pozdě</vt:lpstr>
      <vt:lpstr>Kurzy anglického jazyka U3V</vt:lpstr>
      <vt:lpstr> Senioři zpátky v lavicích aneb výuka angličtiny na U3V ve Zlíně Eva Chmelařová </vt:lpstr>
      <vt:lpstr>Doufám, že budu studentem až do konce života </vt:lpstr>
      <vt:lpstr>Cizí jazyk nám nenabízí pouze jiná slova, ale jiný svět</vt:lpstr>
      <vt:lpstr>Kurzy ruského jazyka ve spolupráci s referátem pro mezinárodní vztahy  Kurzy anglického jazyka podporované    Workshopy pro učitele německého jazyka ze ZŠ a SŠ  ve spolupráci </vt:lpstr>
      <vt:lpstr>Prezentace aplikace PowerPoint</vt:lpstr>
      <vt:lpstr>Kurzy anglického jazyka pro studenty UTB</vt:lpstr>
      <vt:lpstr>Kurz angličtiny pro studenty UTB vyjíždějící v LS na studijní pobyt Erasmus+</vt:lpstr>
      <vt:lpstr> „Co slyším, to zapomenu. Co vidím, si pamatuji. Co si vyzkouším, tomu rozumím” . Junior univerzita – angličtina hrou </vt:lpstr>
      <vt:lpstr>„Nikdy nedostanete druhou šanci udělat dobrý první dojem“ </vt:lpstr>
      <vt:lpstr>Čemukoli se učíš, učíš se pro sebe</vt:lpstr>
      <vt:lpstr>Mgr. Magda Zálešáková         Řád akademických palem  francouzské vyznamenání za zásluhy ve vzdělání, vědě a kultuře</vt:lpstr>
      <vt:lpstr> Jasný koncept * pozitivní přístup * pracovití lidé </vt:lpstr>
      <vt:lpstr>Prezentace aplikace PowerPoint</vt:lpstr>
      <vt:lpstr>       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Obchodní politika rok 2014</dc:title>
  <dc:creator>mmaly</dc:creator>
  <cp:lastModifiedBy>machackova</cp:lastModifiedBy>
  <cp:revision>475</cp:revision>
  <dcterms:created xsi:type="dcterms:W3CDTF">2013-12-18T14:10:51Z</dcterms:created>
  <dcterms:modified xsi:type="dcterms:W3CDTF">2016-01-14T07:41:49Z</dcterms:modified>
</cp:coreProperties>
</file>