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53b7e8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53b7e8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528000" y="2444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53b7e8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8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53b7e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4"/>
          <p:cNvSpPr/>
          <p:nvPr/>
        </p:nvSpPr>
        <p:spPr>
          <a:xfrm>
            <a:off x="3570480" y="3541320"/>
            <a:ext cx="4750920" cy="24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1. 2. 2019</a:t>
            </a:r>
            <a:endParaRPr b="0" lang="cs-CZ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40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53b7e8"/>
                </a:solidFill>
                <a:latin typeface="Source Sans Pro"/>
                <a:ea typeface="DejaVu Sans"/>
              </a:rPr>
              <a:t>Obsah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2000" y="1152000"/>
            <a:ext cx="6118920" cy="311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53b7e8"/>
                </a:solidFill>
                <a:latin typeface="Source Sans Pro"/>
                <a:ea typeface="Microsoft YaHei"/>
              </a:rPr>
              <a:t>1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první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53b7e8"/>
                </a:solidFill>
                <a:latin typeface="Source Sans Pro"/>
                <a:ea typeface="Microsoft YaHei"/>
              </a:rPr>
              <a:t>2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druhé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53b7e8"/>
                </a:solidFill>
                <a:latin typeface="Source Sans Pro"/>
                <a:ea typeface="Microsoft YaHei"/>
              </a:rPr>
              <a:t>3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třetí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53b7e8"/>
                </a:solidFill>
                <a:latin typeface="Source Sans Pro"/>
                <a:ea typeface="Microsoft YaHei"/>
              </a:rPr>
              <a:t>4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čtvrté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53b7e8"/>
                </a:solidFill>
                <a:latin typeface="Source Sans Pro"/>
                <a:ea typeface="Microsoft YaHei"/>
              </a:rPr>
              <a:t>5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páté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656000" y="1152000"/>
            <a:ext cx="6334920" cy="60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4000" spc="-1" strike="noStrike">
                <a:solidFill>
                  <a:srgbClr val="53b7e8"/>
                </a:solidFill>
                <a:latin typeface="Source Sans Pro"/>
                <a:ea typeface="DejaVu Sans"/>
              </a:rPr>
              <a:t>1 / Název první části</a:t>
            </a:r>
            <a:endParaRPr b="0" lang="cs-CZ" sz="40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340000" y="2010600"/>
            <a:ext cx="4966920" cy="263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30000"/>
              </a:lnSpc>
              <a:spcBef>
                <a:spcPts val="1060"/>
              </a:spcBef>
            </a:pPr>
            <a:r>
              <a:rPr b="0" lang="cs-CZ" sz="1500" spc="-1" strike="noStrike">
                <a:solidFill>
                  <a:srgbClr val="000000"/>
                </a:solidFill>
                <a:latin typeface="Libre Baskerville"/>
                <a:ea typeface="LibreBaskerville-Regular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56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53b7e8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53b7e8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190160" y="1256760"/>
            <a:ext cx="6478560" cy="1005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1190160" y="2700000"/>
            <a:ext cx="6190920" cy="59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</a:t>
            </a:r>
            <a:br/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566640" y="226080"/>
            <a:ext cx="497628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53b7e8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53b7e8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1190160" y="1256760"/>
            <a:ext cx="3776760" cy="134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1190160" y="2988000"/>
            <a:ext cx="3848760" cy="118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  <p:pic>
        <p:nvPicPr>
          <p:cNvPr id="172" name="" descr=""/>
          <p:cNvPicPr/>
          <p:nvPr/>
        </p:nvPicPr>
        <p:blipFill>
          <a:blip r:embed="rId1"/>
          <a:stretch/>
        </p:blipFill>
        <p:spPr>
          <a:xfrm>
            <a:off x="5457960" y="-9720"/>
            <a:ext cx="4620960" cy="5678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6920" cy="48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3200" spc="-1" strike="noStrike">
                <a:solidFill>
                  <a:srgbClr val="53b7e8"/>
                </a:solidFill>
                <a:latin typeface="Source Sans Pro"/>
                <a:ea typeface="DejaVu Sans"/>
              </a:rPr>
              <a:t>Děkuji za pozornost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53b7e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0920" cy="60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jmeno.prijmeni@utb.cz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b="0" lang="cs-CZ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Application>LibreOffice/6.3.0.4$Windows_X86_64 LibreOffice_project/057fc023c990d676a43019934386b85b21a9ee99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2019-09-03T10:06:13Z</dcterms:created>
  <dc:creator/>
  <dc:description/>
  <dc:language>cs-CZ</dc:language>
  <cp:lastModifiedBy/>
  <dcterms:modified xsi:type="dcterms:W3CDTF">2019-09-10T16:01:24Z</dcterms:modified>
  <cp:revision>39</cp:revision>
  <dc:subject/>
  <dc:title/>
</cp:coreProperties>
</file>