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265" r:id="rId2"/>
    <p:sldId id="382" r:id="rId3"/>
    <p:sldId id="344" r:id="rId4"/>
    <p:sldId id="331" r:id="rId5"/>
    <p:sldId id="339" r:id="rId6"/>
    <p:sldId id="376" r:id="rId7"/>
    <p:sldId id="381" r:id="rId8"/>
    <p:sldId id="374" r:id="rId9"/>
    <p:sldId id="332" r:id="rId10"/>
    <p:sldId id="383" r:id="rId11"/>
    <p:sldId id="349" r:id="rId12"/>
    <p:sldId id="334" r:id="rId13"/>
    <p:sldId id="353" r:id="rId14"/>
    <p:sldId id="379" r:id="rId15"/>
    <p:sldId id="336" r:id="rId16"/>
    <p:sldId id="354" r:id="rId17"/>
    <p:sldId id="355" r:id="rId18"/>
    <p:sldId id="384" r:id="rId19"/>
    <p:sldId id="357" r:id="rId20"/>
    <p:sldId id="358" r:id="rId21"/>
    <p:sldId id="359" r:id="rId22"/>
    <p:sldId id="360" r:id="rId23"/>
    <p:sldId id="337" r:id="rId24"/>
    <p:sldId id="361" r:id="rId25"/>
    <p:sldId id="363" r:id="rId26"/>
    <p:sldId id="362" r:id="rId27"/>
    <p:sldId id="364" r:id="rId28"/>
    <p:sldId id="365" r:id="rId29"/>
    <p:sldId id="366" r:id="rId30"/>
    <p:sldId id="368" r:id="rId31"/>
    <p:sldId id="369" r:id="rId32"/>
  </p:sldIdLst>
  <p:sldSz cx="10080625" cy="5670550"/>
  <p:notesSz cx="7099300" cy="10234613"/>
  <p:embeddedFontLst>
    <p:embeddedFont>
      <p:font typeface="Source Sans Pro" panose="020B0503030403020204" pitchFamily="34" charset="0"/>
      <p:regular r:id="rId34"/>
      <p:bold r:id="rId35"/>
      <p:italic r:id="rId36"/>
      <p:boldItalic r:id="rId37"/>
    </p:embeddedFont>
    <p:embeddedFont>
      <p:font typeface="UTB Text" panose="00000500000000000000" pitchFamily="50" charset="-18"/>
      <p:regular r:id="rId38"/>
      <p:bold r:id="rId39"/>
      <p:italic r:id="rId40"/>
      <p:boldItalic r:id="rId41"/>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800"/>
    <a:srgbClr val="00CC00"/>
    <a:srgbClr val="EA7500"/>
    <a:srgbClr val="E60C7A"/>
    <a:srgbClr val="FF3300"/>
    <a:srgbClr val="F09F4E"/>
    <a:srgbClr val="F5166D"/>
    <a:srgbClr val="F57C07"/>
    <a:srgbClr val="F28D24"/>
    <a:srgbClr val="F28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58" y="5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áš Kotek" userId="f5d93c59-e383-4dad-b30f-69acf5dc30a8" providerId="ADAL" clId="{556E66DC-C9B1-4720-BDDC-345D3ACDE2F1}"/>
    <pc:docChg chg="undo redo custSel modSld modNotesMaster">
      <pc:chgData name="Lukáš Kotek" userId="f5d93c59-e383-4dad-b30f-69acf5dc30a8" providerId="ADAL" clId="{556E66DC-C9B1-4720-BDDC-345D3ACDE2F1}" dt="2025-01-14T16:07:28.625" v="342"/>
      <pc:docMkLst>
        <pc:docMk/>
      </pc:docMkLst>
      <pc:sldChg chg="addSp delSp modSp mod modAnim">
        <pc:chgData name="Lukáš Kotek" userId="f5d93c59-e383-4dad-b30f-69acf5dc30a8" providerId="ADAL" clId="{556E66DC-C9B1-4720-BDDC-345D3ACDE2F1}" dt="2025-01-14T15:52:09.922" v="125" actId="1076"/>
        <pc:sldMkLst>
          <pc:docMk/>
          <pc:sldMk cId="3774930971" sldId="331"/>
        </pc:sldMkLst>
      </pc:sldChg>
      <pc:sldChg chg="addSp delSp modSp mod modAnim">
        <pc:chgData name="Lukáš Kotek" userId="f5d93c59-e383-4dad-b30f-69acf5dc30a8" providerId="ADAL" clId="{556E66DC-C9B1-4720-BDDC-345D3ACDE2F1}" dt="2025-01-14T15:56:13.554" v="215" actId="1076"/>
        <pc:sldMkLst>
          <pc:docMk/>
          <pc:sldMk cId="3754802188" sldId="332"/>
        </pc:sldMkLst>
      </pc:sldChg>
      <pc:sldChg chg="addSp delSp modSp mod modAnim">
        <pc:chgData name="Lukáš Kotek" userId="f5d93c59-e383-4dad-b30f-69acf5dc30a8" providerId="ADAL" clId="{556E66DC-C9B1-4720-BDDC-345D3ACDE2F1}" dt="2025-01-14T15:54:08.582" v="171" actId="1037"/>
        <pc:sldMkLst>
          <pc:docMk/>
          <pc:sldMk cId="2527147455" sldId="339"/>
        </pc:sldMkLst>
      </pc:sldChg>
      <pc:sldChg chg="addSp delSp modSp mod modTransition modAnim">
        <pc:chgData name="Lukáš Kotek" userId="f5d93c59-e383-4dad-b30f-69acf5dc30a8" providerId="ADAL" clId="{556E66DC-C9B1-4720-BDDC-345D3ACDE2F1}" dt="2025-01-14T15:45:45.832" v="13" actId="1076"/>
        <pc:sldMkLst>
          <pc:docMk/>
          <pc:sldMk cId="2379726506" sldId="344"/>
        </pc:sldMkLst>
      </pc:sldChg>
      <pc:sldChg chg="addSp delSp modSp mod modAnim">
        <pc:chgData name="Lukáš Kotek" userId="f5d93c59-e383-4dad-b30f-69acf5dc30a8" providerId="ADAL" clId="{556E66DC-C9B1-4720-BDDC-345D3ACDE2F1}" dt="2025-01-14T15:59:05.677" v="263" actId="404"/>
        <pc:sldMkLst>
          <pc:docMk/>
          <pc:sldMk cId="2871370026" sldId="353"/>
        </pc:sldMkLst>
      </pc:sldChg>
      <pc:sldChg chg="addSp delSp modSp mod">
        <pc:chgData name="Lukáš Kotek" userId="f5d93c59-e383-4dad-b30f-69acf5dc30a8" providerId="ADAL" clId="{556E66DC-C9B1-4720-BDDC-345D3ACDE2F1}" dt="2025-01-14T16:07:28.625" v="342"/>
        <pc:sldMkLst>
          <pc:docMk/>
          <pc:sldMk cId="44326914" sldId="355"/>
        </pc:sldMkLst>
      </pc:sldChg>
      <pc:sldChg chg="addSp delSp modSp mod">
        <pc:chgData name="Lukáš Kotek" userId="f5d93c59-e383-4dad-b30f-69acf5dc30a8" providerId="ADAL" clId="{556E66DC-C9B1-4720-BDDC-345D3ACDE2F1}" dt="2025-01-14T16:06:28.290" v="326" actId="207"/>
        <pc:sldMkLst>
          <pc:docMk/>
          <pc:sldMk cId="2415249700" sldId="366"/>
        </pc:sldMkLst>
      </pc:sldChg>
      <pc:sldChg chg="addSp delSp modSp mod">
        <pc:chgData name="Lukáš Kotek" userId="f5d93c59-e383-4dad-b30f-69acf5dc30a8" providerId="ADAL" clId="{556E66DC-C9B1-4720-BDDC-345D3ACDE2F1}" dt="2025-01-14T16:04:50.488" v="298" actId="207"/>
        <pc:sldMkLst>
          <pc:docMk/>
          <pc:sldMk cId="2840000667" sldId="368"/>
        </pc:sldMkLst>
      </pc:sldChg>
      <pc:sldChg chg="addSp delSp modSp mod modAnim">
        <pc:chgData name="Lukáš Kotek" userId="f5d93c59-e383-4dad-b30f-69acf5dc30a8" providerId="ADAL" clId="{556E66DC-C9B1-4720-BDDC-345D3ACDE2F1}" dt="2025-01-14T15:55:42.794" v="203" actId="1076"/>
        <pc:sldMkLst>
          <pc:docMk/>
          <pc:sldMk cId="1496827699" sldId="374"/>
        </pc:sldMkLst>
      </pc:sldChg>
      <pc:sldChg chg="addSp delSp modSp mod">
        <pc:chgData name="Lukáš Kotek" userId="f5d93c59-e383-4dad-b30f-69acf5dc30a8" providerId="ADAL" clId="{556E66DC-C9B1-4720-BDDC-345D3ACDE2F1}" dt="2025-01-14T15:49:09.126" v="65" actId="478"/>
        <pc:sldMkLst>
          <pc:docMk/>
          <pc:sldMk cId="4269267694" sldId="376"/>
        </pc:sldMkLst>
      </pc:sldChg>
      <pc:sldChg chg="addSp delSp modSp mod modAnim">
        <pc:chgData name="Lukáš Kotek" userId="f5d93c59-e383-4dad-b30f-69acf5dc30a8" providerId="ADAL" clId="{556E66DC-C9B1-4720-BDDC-345D3ACDE2F1}" dt="2025-01-14T16:00:02.555" v="276" actId="1076"/>
        <pc:sldMkLst>
          <pc:docMk/>
          <pc:sldMk cId="3423659197" sldId="379"/>
        </pc:sldMkLst>
      </pc:sldChg>
      <pc:sldChg chg="addSp delSp modSp mod modAnim">
        <pc:chgData name="Lukáš Kotek" userId="f5d93c59-e383-4dad-b30f-69acf5dc30a8" providerId="ADAL" clId="{556E66DC-C9B1-4720-BDDC-345D3ACDE2F1}" dt="2025-01-14T15:50:47.578" v="121" actId="404"/>
        <pc:sldMkLst>
          <pc:docMk/>
          <pc:sldMk cId="2271471533" sldId="381"/>
        </pc:sldMkLst>
      </pc:sldChg>
      <pc:sldChg chg="addSp delSp modSp mod modAnim">
        <pc:chgData name="Lukáš Kotek" userId="f5d93c59-e383-4dad-b30f-69acf5dc30a8" providerId="ADAL" clId="{556E66DC-C9B1-4720-BDDC-345D3ACDE2F1}" dt="2025-01-14T15:58:14.492" v="246" actId="14100"/>
        <pc:sldMkLst>
          <pc:docMk/>
          <pc:sldMk cId="2973050602" sldId="383"/>
        </pc:sldMkLst>
      </pc:sldChg>
    </pc:docChg>
  </pc:docChgLst>
  <pc:docChgLst>
    <pc:chgData name="Lukáš Kotek" userId="f5d93c59-e383-4dad-b30f-69acf5dc30a8" providerId="ADAL" clId="{4D51E217-0205-4DEB-AD41-6A0C28B527A2}"/>
    <pc:docChg chg="undo redo custSel modSld">
      <pc:chgData name="Lukáš Kotek" userId="f5d93c59-e383-4dad-b30f-69acf5dc30a8" providerId="ADAL" clId="{4D51E217-0205-4DEB-AD41-6A0C28B527A2}" dt="2025-04-22T08:34:56.703" v="43" actId="1035"/>
      <pc:docMkLst>
        <pc:docMk/>
      </pc:docMkLst>
      <pc:sldChg chg="modSp mod">
        <pc:chgData name="Lukáš Kotek" userId="f5d93c59-e383-4dad-b30f-69acf5dc30a8" providerId="ADAL" clId="{4D51E217-0205-4DEB-AD41-6A0C28B527A2}" dt="2025-04-22T08:31:16.254" v="9" actId="20577"/>
        <pc:sldMkLst>
          <pc:docMk/>
          <pc:sldMk cId="3754802188" sldId="332"/>
        </pc:sldMkLst>
        <pc:spChg chg="mod">
          <ac:chgData name="Lukáš Kotek" userId="f5d93c59-e383-4dad-b30f-69acf5dc30a8" providerId="ADAL" clId="{4D51E217-0205-4DEB-AD41-6A0C28B527A2}" dt="2025-04-22T08:31:16.254" v="9" actId="20577"/>
          <ac:spMkLst>
            <pc:docMk/>
            <pc:sldMk cId="3754802188" sldId="332"/>
            <ac:spMk id="17" creationId="{2A542F03-B5FA-D256-CD11-A4B4D3AF0EEA}"/>
          </ac:spMkLst>
        </pc:spChg>
      </pc:sldChg>
      <pc:sldChg chg="modSp mod">
        <pc:chgData name="Lukáš Kotek" userId="f5d93c59-e383-4dad-b30f-69acf5dc30a8" providerId="ADAL" clId="{4D51E217-0205-4DEB-AD41-6A0C28B527A2}" dt="2025-04-22T08:32:54.361" v="26" actId="20577"/>
        <pc:sldMkLst>
          <pc:docMk/>
          <pc:sldMk cId="3280944420" sldId="334"/>
        </pc:sldMkLst>
        <pc:spChg chg="mod">
          <ac:chgData name="Lukáš Kotek" userId="f5d93c59-e383-4dad-b30f-69acf5dc30a8" providerId="ADAL" clId="{4D51E217-0205-4DEB-AD41-6A0C28B527A2}" dt="2025-04-22T08:32:54.361" v="26" actId="20577"/>
          <ac:spMkLst>
            <pc:docMk/>
            <pc:sldMk cId="3280944420" sldId="334"/>
            <ac:spMk id="3" creationId="{7E4DE01D-57E0-05B7-44FA-FC7EFA7BB5E4}"/>
          </ac:spMkLst>
        </pc:spChg>
      </pc:sldChg>
      <pc:sldChg chg="modSp mod">
        <pc:chgData name="Lukáš Kotek" userId="f5d93c59-e383-4dad-b30f-69acf5dc30a8" providerId="ADAL" clId="{4D51E217-0205-4DEB-AD41-6A0C28B527A2}" dt="2025-04-22T08:34:56.703" v="43" actId="1035"/>
        <pc:sldMkLst>
          <pc:docMk/>
          <pc:sldMk cId="2415249700" sldId="366"/>
        </pc:sldMkLst>
        <pc:spChg chg="mod">
          <ac:chgData name="Lukáš Kotek" userId="f5d93c59-e383-4dad-b30f-69acf5dc30a8" providerId="ADAL" clId="{4D51E217-0205-4DEB-AD41-6A0C28B527A2}" dt="2025-04-22T08:34:56.703" v="43" actId="1035"/>
          <ac:spMkLst>
            <pc:docMk/>
            <pc:sldMk cId="2415249700" sldId="366"/>
            <ac:spMk id="4" creationId="{71E43AA6-AE1B-186E-ECA7-9FBEDC0CC131}"/>
          </ac:spMkLst>
        </pc:spChg>
        <pc:spChg chg="mod">
          <ac:chgData name="Lukáš Kotek" userId="f5d93c59-e383-4dad-b30f-69acf5dc30a8" providerId="ADAL" clId="{4D51E217-0205-4DEB-AD41-6A0C28B527A2}" dt="2025-04-22T08:34:56.703" v="43" actId="1035"/>
          <ac:spMkLst>
            <pc:docMk/>
            <pc:sldMk cId="2415249700" sldId="366"/>
            <ac:spMk id="5" creationId="{D1351068-F315-6278-DBD1-AE0B791CD704}"/>
          </ac:spMkLst>
        </pc:spChg>
        <pc:spChg chg="mod">
          <ac:chgData name="Lukáš Kotek" userId="f5d93c59-e383-4dad-b30f-69acf5dc30a8" providerId="ADAL" clId="{4D51E217-0205-4DEB-AD41-6A0C28B527A2}" dt="2025-04-22T08:34:48.833" v="28" actId="948"/>
          <ac:spMkLst>
            <pc:docMk/>
            <pc:sldMk cId="2415249700" sldId="366"/>
            <ac:spMk id="7" creationId="{1B630943-4B66-D1BE-516B-FD4E8888A820}"/>
          </ac:spMkLst>
        </pc:spChg>
        <pc:spChg chg="mod">
          <ac:chgData name="Lukáš Kotek" userId="f5d93c59-e383-4dad-b30f-69acf5dc30a8" providerId="ADAL" clId="{4D51E217-0205-4DEB-AD41-6A0C28B527A2}" dt="2025-04-22T08:34:56.703" v="43" actId="1035"/>
          <ac:spMkLst>
            <pc:docMk/>
            <pc:sldMk cId="2415249700" sldId="366"/>
            <ac:spMk id="9" creationId="{B9246587-53C3-71E1-CBD8-540E27DBFA4B}"/>
          </ac:spMkLst>
        </pc:spChg>
      </pc:sldChg>
      <pc:sldChg chg="modSp mod">
        <pc:chgData name="Lukáš Kotek" userId="f5d93c59-e383-4dad-b30f-69acf5dc30a8" providerId="ADAL" clId="{4D51E217-0205-4DEB-AD41-6A0C28B527A2}" dt="2025-04-22T08:31:32.307" v="18" actId="20577"/>
        <pc:sldMkLst>
          <pc:docMk/>
          <pc:sldMk cId="2973050602" sldId="383"/>
        </pc:sldMkLst>
        <pc:spChg chg="mod">
          <ac:chgData name="Lukáš Kotek" userId="f5d93c59-e383-4dad-b30f-69acf5dc30a8" providerId="ADAL" clId="{4D51E217-0205-4DEB-AD41-6A0C28B527A2}" dt="2025-04-22T08:31:32.307" v="18" actId="20577"/>
          <ac:spMkLst>
            <pc:docMk/>
            <pc:sldMk cId="2973050602" sldId="383"/>
            <ac:spMk id="21" creationId="{D7495789-57BE-9FE1-B9B5-FF3C34BFD848}"/>
          </ac:spMkLst>
        </pc:spChg>
      </pc:sldChg>
    </pc:docChg>
  </pc:docChgLst>
  <pc:docChgLst>
    <pc:chgData name="Tereza Mičulková" userId="1dcfd665-bc0b-4532-9228-5f0dc1e511d4" providerId="ADAL" clId="{FC35D8D8-1114-4F25-BB0B-92D42D7981C4}"/>
    <pc:docChg chg="undo redo custSel modSld sldOrd">
      <pc:chgData name="Tereza Mičulková" userId="1dcfd665-bc0b-4532-9228-5f0dc1e511d4" providerId="ADAL" clId="{FC35D8D8-1114-4F25-BB0B-92D42D7981C4}" dt="2025-03-10T09:22:11.610" v="2029" actId="478"/>
      <pc:docMkLst>
        <pc:docMk/>
      </pc:docMkLst>
      <pc:sldChg chg="modSp mod">
        <pc:chgData name="Tereza Mičulková" userId="1dcfd665-bc0b-4532-9228-5f0dc1e511d4" providerId="ADAL" clId="{FC35D8D8-1114-4F25-BB0B-92D42D7981C4}" dt="2025-03-08T10:32:30.171" v="148" actId="20577"/>
        <pc:sldMkLst>
          <pc:docMk/>
          <pc:sldMk cId="3437790385" sldId="265"/>
        </pc:sldMkLst>
        <pc:spChg chg="mod">
          <ac:chgData name="Tereza Mičulková" userId="1dcfd665-bc0b-4532-9228-5f0dc1e511d4" providerId="ADAL" clId="{FC35D8D8-1114-4F25-BB0B-92D42D7981C4}" dt="2025-03-07T17:59:30.364" v="6" actId="20577"/>
          <ac:spMkLst>
            <pc:docMk/>
            <pc:sldMk cId="3437790385" sldId="265"/>
            <ac:spMk id="8" creationId="{327EE82A-9B91-1CB0-F2AD-8631E33CF632}"/>
          </ac:spMkLst>
        </pc:spChg>
        <pc:spChg chg="mod">
          <ac:chgData name="Tereza Mičulková" userId="1dcfd665-bc0b-4532-9228-5f0dc1e511d4" providerId="ADAL" clId="{FC35D8D8-1114-4F25-BB0B-92D42D7981C4}" dt="2025-03-08T10:32:30.171" v="148" actId="20577"/>
          <ac:spMkLst>
            <pc:docMk/>
            <pc:sldMk cId="3437790385" sldId="265"/>
            <ac:spMk id="154" creationId="{00000000-0000-0000-0000-000000000000}"/>
          </ac:spMkLst>
        </pc:spChg>
        <pc:picChg chg="mod">
          <ac:chgData name="Tereza Mičulková" userId="1dcfd665-bc0b-4532-9228-5f0dc1e511d4" providerId="ADAL" clId="{FC35D8D8-1114-4F25-BB0B-92D42D7981C4}" dt="2025-03-07T18:53:46.583" v="65" actId="14826"/>
          <ac:picMkLst>
            <pc:docMk/>
            <pc:sldMk cId="3437790385" sldId="265"/>
            <ac:picMk id="2" creationId="{B1EE07E8-BFDB-0F70-CAA4-246259F12F13}"/>
          </ac:picMkLst>
        </pc:picChg>
      </pc:sldChg>
      <pc:sldChg chg="addSp delSp modSp mod">
        <pc:chgData name="Tereza Mičulková" userId="1dcfd665-bc0b-4532-9228-5f0dc1e511d4" providerId="ADAL" clId="{FC35D8D8-1114-4F25-BB0B-92D42D7981C4}" dt="2025-03-08T11:22:56.695" v="187" actId="20577"/>
        <pc:sldMkLst>
          <pc:docMk/>
          <pc:sldMk cId="3774930971" sldId="331"/>
        </pc:sldMkLst>
        <pc:spChg chg="mod">
          <ac:chgData name="Tereza Mičulková" userId="1dcfd665-bc0b-4532-9228-5f0dc1e511d4" providerId="ADAL" clId="{FC35D8D8-1114-4F25-BB0B-92D42D7981C4}" dt="2025-03-08T10:34:01.537" v="157" actId="20577"/>
          <ac:spMkLst>
            <pc:docMk/>
            <pc:sldMk cId="3774930971" sldId="331"/>
            <ac:spMk id="5" creationId="{8078CC9D-AFFE-002D-FA7B-35BEE639D424}"/>
          </ac:spMkLst>
        </pc:spChg>
        <pc:spChg chg="mod">
          <ac:chgData name="Tereza Mičulková" userId="1dcfd665-bc0b-4532-9228-5f0dc1e511d4" providerId="ADAL" clId="{FC35D8D8-1114-4F25-BB0B-92D42D7981C4}" dt="2025-03-08T10:56:22.296" v="186" actId="20577"/>
          <ac:spMkLst>
            <pc:docMk/>
            <pc:sldMk cId="3774930971" sldId="331"/>
            <ac:spMk id="23" creationId="{D4F03162-5F05-1FD0-A3B1-DC38223959F6}"/>
          </ac:spMkLst>
        </pc:spChg>
        <pc:spChg chg="mod">
          <ac:chgData name="Tereza Mičulková" userId="1dcfd665-bc0b-4532-9228-5f0dc1e511d4" providerId="ADAL" clId="{FC35D8D8-1114-4F25-BB0B-92D42D7981C4}" dt="2025-03-08T11:22:56.695" v="187" actId="20577"/>
          <ac:spMkLst>
            <pc:docMk/>
            <pc:sldMk cId="3774930971" sldId="331"/>
            <ac:spMk id="24" creationId="{5C1D0AF1-F334-F8A5-F0B0-1739E6744845}"/>
          </ac:spMkLst>
        </pc:spChg>
        <pc:picChg chg="add mod">
          <ac:chgData name="Tereza Mičulková" userId="1dcfd665-bc0b-4532-9228-5f0dc1e511d4" providerId="ADAL" clId="{FC35D8D8-1114-4F25-BB0B-92D42D7981C4}" dt="2025-03-07T18:54:34.606" v="74"/>
          <ac:picMkLst>
            <pc:docMk/>
            <pc:sldMk cId="3774930971" sldId="331"/>
            <ac:picMk id="17" creationId="{120C5880-1960-9555-8B4F-9BF977F740EF}"/>
          </ac:picMkLst>
        </pc:picChg>
      </pc:sldChg>
      <pc:sldChg chg="addSp delSp modSp mod">
        <pc:chgData name="Tereza Mičulková" userId="1dcfd665-bc0b-4532-9228-5f0dc1e511d4" providerId="ADAL" clId="{FC35D8D8-1114-4F25-BB0B-92D42D7981C4}" dt="2025-03-08T11:43:45.456" v="297" actId="1076"/>
        <pc:sldMkLst>
          <pc:docMk/>
          <pc:sldMk cId="3754802188" sldId="332"/>
        </pc:sldMkLst>
        <pc:spChg chg="mod">
          <ac:chgData name="Tereza Mičulková" userId="1dcfd665-bc0b-4532-9228-5f0dc1e511d4" providerId="ADAL" clId="{FC35D8D8-1114-4F25-BB0B-92D42D7981C4}" dt="2025-03-08T11:43:41.538" v="296" actId="1076"/>
          <ac:spMkLst>
            <pc:docMk/>
            <pc:sldMk cId="3754802188" sldId="332"/>
            <ac:spMk id="17" creationId="{2A542F03-B5FA-D256-CD11-A4B4D3AF0EEA}"/>
          </ac:spMkLst>
        </pc:spChg>
        <pc:spChg chg="mod">
          <ac:chgData name="Tereza Mičulková" userId="1dcfd665-bc0b-4532-9228-5f0dc1e511d4" providerId="ADAL" clId="{FC35D8D8-1114-4F25-BB0B-92D42D7981C4}" dt="2025-03-08T11:43:45.456" v="297" actId="1076"/>
          <ac:spMkLst>
            <pc:docMk/>
            <pc:sldMk cId="3754802188" sldId="332"/>
            <ac:spMk id="18" creationId="{3FFCF629-C0E2-8FF1-0758-76F77FE37C1A}"/>
          </ac:spMkLst>
        </pc:spChg>
        <pc:spChg chg="mod">
          <ac:chgData name="Tereza Mičulková" userId="1dcfd665-bc0b-4532-9228-5f0dc1e511d4" providerId="ADAL" clId="{FC35D8D8-1114-4F25-BB0B-92D42D7981C4}" dt="2025-03-08T11:42:28.729" v="293" actId="20577"/>
          <ac:spMkLst>
            <pc:docMk/>
            <pc:sldMk cId="3754802188" sldId="332"/>
            <ac:spMk id="23" creationId="{63073F0A-25B7-C93B-D709-A5DCAF5AFE00}"/>
          </ac:spMkLst>
        </pc:spChg>
        <pc:picChg chg="add mod">
          <ac:chgData name="Tereza Mičulková" userId="1dcfd665-bc0b-4532-9228-5f0dc1e511d4" providerId="ADAL" clId="{FC35D8D8-1114-4F25-BB0B-92D42D7981C4}" dt="2025-03-07T18:55:20.480" v="84"/>
          <ac:picMkLst>
            <pc:docMk/>
            <pc:sldMk cId="3754802188" sldId="332"/>
            <ac:picMk id="10" creationId="{47E2CB78-60A0-2837-7BCB-2740A6FCB499}"/>
          </ac:picMkLst>
        </pc:picChg>
      </pc:sldChg>
      <pc:sldChg chg="addSp delSp modSp mod">
        <pc:chgData name="Tereza Mičulková" userId="1dcfd665-bc0b-4532-9228-5f0dc1e511d4" providerId="ADAL" clId="{FC35D8D8-1114-4F25-BB0B-92D42D7981C4}" dt="2025-03-08T12:08:41.191" v="517" actId="20577"/>
        <pc:sldMkLst>
          <pc:docMk/>
          <pc:sldMk cId="3280944420" sldId="334"/>
        </pc:sldMkLst>
        <pc:spChg chg="mod">
          <ac:chgData name="Tereza Mičulková" userId="1dcfd665-bc0b-4532-9228-5f0dc1e511d4" providerId="ADAL" clId="{FC35D8D8-1114-4F25-BB0B-92D42D7981C4}" dt="2025-03-08T12:08:41.191" v="517" actId="20577"/>
          <ac:spMkLst>
            <pc:docMk/>
            <pc:sldMk cId="3280944420" sldId="334"/>
            <ac:spMk id="3" creationId="{7E4DE01D-57E0-05B7-44FA-FC7EFA7BB5E4}"/>
          </ac:spMkLst>
        </pc:spChg>
        <pc:spChg chg="add mod">
          <ac:chgData name="Tereza Mičulková" userId="1dcfd665-bc0b-4532-9228-5f0dc1e511d4" providerId="ADAL" clId="{FC35D8D8-1114-4F25-BB0B-92D42D7981C4}" dt="2025-03-08T11:51:02.028" v="368" actId="20577"/>
          <ac:spMkLst>
            <pc:docMk/>
            <pc:sldMk cId="3280944420" sldId="334"/>
            <ac:spMk id="5" creationId="{DEAC56D3-8959-4290-3683-CEB8937ED911}"/>
          </ac:spMkLst>
        </pc:spChg>
        <pc:spChg chg="mod">
          <ac:chgData name="Tereza Mičulková" userId="1dcfd665-bc0b-4532-9228-5f0dc1e511d4" providerId="ADAL" clId="{FC35D8D8-1114-4F25-BB0B-92D42D7981C4}" dt="2025-03-08T11:55:49.483" v="371" actId="14100"/>
          <ac:spMkLst>
            <pc:docMk/>
            <pc:sldMk cId="3280944420" sldId="334"/>
            <ac:spMk id="7" creationId="{3E51954C-BE3B-A631-913D-AE294970C139}"/>
          </ac:spMkLst>
        </pc:spChg>
        <pc:picChg chg="add mod">
          <ac:chgData name="Tereza Mičulková" userId="1dcfd665-bc0b-4532-9228-5f0dc1e511d4" providerId="ADAL" clId="{FC35D8D8-1114-4F25-BB0B-92D42D7981C4}" dt="2025-03-07T18:55:28.240" v="90"/>
          <ac:picMkLst>
            <pc:docMk/>
            <pc:sldMk cId="3280944420" sldId="334"/>
            <ac:picMk id="4" creationId="{A6201940-B12B-87D4-DF66-B7A242247C67}"/>
          </ac:picMkLst>
        </pc:picChg>
      </pc:sldChg>
      <pc:sldChg chg="addSp delSp modSp mod modAnim">
        <pc:chgData name="Tereza Mičulková" userId="1dcfd665-bc0b-4532-9228-5f0dc1e511d4" providerId="ADAL" clId="{FC35D8D8-1114-4F25-BB0B-92D42D7981C4}" dt="2025-03-08T13:02:28.265" v="823" actId="1076"/>
        <pc:sldMkLst>
          <pc:docMk/>
          <pc:sldMk cId="2673411363" sldId="336"/>
        </pc:sldMkLst>
        <pc:spChg chg="add mod">
          <ac:chgData name="Tereza Mičulková" userId="1dcfd665-bc0b-4532-9228-5f0dc1e511d4" providerId="ADAL" clId="{FC35D8D8-1114-4F25-BB0B-92D42D7981C4}" dt="2025-03-08T13:01:09.034" v="816" actId="404"/>
          <ac:spMkLst>
            <pc:docMk/>
            <pc:sldMk cId="2673411363" sldId="336"/>
            <ac:spMk id="8" creationId="{11702F43-4B91-D255-F100-AD38C5306997}"/>
          </ac:spMkLst>
        </pc:spChg>
        <pc:spChg chg="add mod">
          <ac:chgData name="Tereza Mičulková" userId="1dcfd665-bc0b-4532-9228-5f0dc1e511d4" providerId="ADAL" clId="{FC35D8D8-1114-4F25-BB0B-92D42D7981C4}" dt="2025-03-08T13:01:09.034" v="816" actId="404"/>
          <ac:spMkLst>
            <pc:docMk/>
            <pc:sldMk cId="2673411363" sldId="336"/>
            <ac:spMk id="9" creationId="{66CB8281-ACBB-62AF-8D8C-1E5F09B5B264}"/>
          </ac:spMkLst>
        </pc:spChg>
        <pc:spChg chg="add mod">
          <ac:chgData name="Tereza Mičulková" userId="1dcfd665-bc0b-4532-9228-5f0dc1e511d4" providerId="ADAL" clId="{FC35D8D8-1114-4F25-BB0B-92D42D7981C4}" dt="2025-03-08T13:01:09.034" v="816" actId="404"/>
          <ac:spMkLst>
            <pc:docMk/>
            <pc:sldMk cId="2673411363" sldId="336"/>
            <ac:spMk id="10" creationId="{AEA30719-3A3F-C48C-5EF0-B97AEFE8F946}"/>
          </ac:spMkLst>
        </pc:spChg>
        <pc:spChg chg="mod">
          <ac:chgData name="Tereza Mičulková" userId="1dcfd665-bc0b-4532-9228-5f0dc1e511d4" providerId="ADAL" clId="{FC35D8D8-1114-4F25-BB0B-92D42D7981C4}" dt="2025-03-08T13:01:45.463" v="820" actId="1076"/>
          <ac:spMkLst>
            <pc:docMk/>
            <pc:sldMk cId="2673411363" sldId="336"/>
            <ac:spMk id="13" creationId="{24910A16-8E98-4731-ACE8-3BA19EAB46BC}"/>
          </ac:spMkLst>
        </pc:spChg>
        <pc:grpChg chg="add mod">
          <ac:chgData name="Tereza Mičulková" userId="1dcfd665-bc0b-4532-9228-5f0dc1e511d4" providerId="ADAL" clId="{FC35D8D8-1114-4F25-BB0B-92D42D7981C4}" dt="2025-03-08T13:01:09.034" v="816" actId="404"/>
          <ac:grpSpMkLst>
            <pc:docMk/>
            <pc:sldMk cId="2673411363" sldId="336"/>
            <ac:grpSpMk id="11" creationId="{9DE97E4F-080E-9899-3766-3658B28107EE}"/>
          </ac:grpSpMkLst>
        </pc:grpChg>
        <pc:grpChg chg="add mod">
          <ac:chgData name="Tereza Mičulková" userId="1dcfd665-bc0b-4532-9228-5f0dc1e511d4" providerId="ADAL" clId="{FC35D8D8-1114-4F25-BB0B-92D42D7981C4}" dt="2025-03-08T13:01:09.034" v="816" actId="404"/>
          <ac:grpSpMkLst>
            <pc:docMk/>
            <pc:sldMk cId="2673411363" sldId="336"/>
            <ac:grpSpMk id="14" creationId="{419B3AB5-F80C-A79C-D846-59E3A9703922}"/>
          </ac:grpSpMkLst>
        </pc:grpChg>
        <pc:grpChg chg="add mod">
          <ac:chgData name="Tereza Mičulková" userId="1dcfd665-bc0b-4532-9228-5f0dc1e511d4" providerId="ADAL" clId="{FC35D8D8-1114-4F25-BB0B-92D42D7981C4}" dt="2025-03-08T13:01:09.034" v="816" actId="404"/>
          <ac:grpSpMkLst>
            <pc:docMk/>
            <pc:sldMk cId="2673411363" sldId="336"/>
            <ac:grpSpMk id="20" creationId="{A6E46B5E-AD92-1963-4036-593DCD8BC3D3}"/>
          </ac:grpSpMkLst>
        </pc:grpChg>
        <pc:grpChg chg="add mod">
          <ac:chgData name="Tereza Mičulková" userId="1dcfd665-bc0b-4532-9228-5f0dc1e511d4" providerId="ADAL" clId="{FC35D8D8-1114-4F25-BB0B-92D42D7981C4}" dt="2025-03-08T13:02:28.265" v="823" actId="1076"/>
          <ac:grpSpMkLst>
            <pc:docMk/>
            <pc:sldMk cId="2673411363" sldId="336"/>
            <ac:grpSpMk id="28" creationId="{6D22B02C-E8BB-357B-4675-566DD3957A59}"/>
          </ac:grpSpMkLst>
        </pc:grpChg>
        <pc:picChg chg="mod">
          <ac:chgData name="Tereza Mičulková" userId="1dcfd665-bc0b-4532-9228-5f0dc1e511d4" providerId="ADAL" clId="{FC35D8D8-1114-4F25-BB0B-92D42D7981C4}" dt="2025-03-08T13:01:09.034" v="816" actId="404"/>
          <ac:picMkLst>
            <pc:docMk/>
            <pc:sldMk cId="2673411363" sldId="336"/>
            <ac:picMk id="12" creationId="{5CD9AA1B-6791-71C5-41A2-9D1BB5CFA189}"/>
          </ac:picMkLst>
        </pc:picChg>
        <pc:picChg chg="mod">
          <ac:chgData name="Tereza Mičulková" userId="1dcfd665-bc0b-4532-9228-5f0dc1e511d4" providerId="ADAL" clId="{FC35D8D8-1114-4F25-BB0B-92D42D7981C4}" dt="2025-03-08T13:01:09.034" v="816" actId="404"/>
          <ac:picMkLst>
            <pc:docMk/>
            <pc:sldMk cId="2673411363" sldId="336"/>
            <ac:picMk id="15" creationId="{D79E25D6-A547-1C89-644F-FC88C6D81AF0}"/>
          </ac:picMkLst>
        </pc:picChg>
        <pc:picChg chg="mod">
          <ac:chgData name="Tereza Mičulková" userId="1dcfd665-bc0b-4532-9228-5f0dc1e511d4" providerId="ADAL" clId="{FC35D8D8-1114-4F25-BB0B-92D42D7981C4}" dt="2025-03-08T13:01:09.034" v="816" actId="404"/>
          <ac:picMkLst>
            <pc:docMk/>
            <pc:sldMk cId="2673411363" sldId="336"/>
            <ac:picMk id="16" creationId="{59BAB404-0630-C4DD-365D-47EC479346F5}"/>
          </ac:picMkLst>
        </pc:picChg>
        <pc:picChg chg="mod">
          <ac:chgData name="Tereza Mičulková" userId="1dcfd665-bc0b-4532-9228-5f0dc1e511d4" providerId="ADAL" clId="{FC35D8D8-1114-4F25-BB0B-92D42D7981C4}" dt="2025-03-08T13:01:09.034" v="816" actId="404"/>
          <ac:picMkLst>
            <pc:docMk/>
            <pc:sldMk cId="2673411363" sldId="336"/>
            <ac:picMk id="17" creationId="{F506B612-8E32-417F-8F50-78C010929889}"/>
          </ac:picMkLst>
        </pc:picChg>
        <pc:picChg chg="mod">
          <ac:chgData name="Tereza Mičulková" userId="1dcfd665-bc0b-4532-9228-5f0dc1e511d4" providerId="ADAL" clId="{FC35D8D8-1114-4F25-BB0B-92D42D7981C4}" dt="2025-03-08T13:01:09.034" v="816" actId="404"/>
          <ac:picMkLst>
            <pc:docMk/>
            <pc:sldMk cId="2673411363" sldId="336"/>
            <ac:picMk id="18" creationId="{137814C8-7EAA-2655-8DB0-E5BACA8E0F8D}"/>
          </ac:picMkLst>
        </pc:picChg>
        <pc:picChg chg="mod">
          <ac:chgData name="Tereza Mičulková" userId="1dcfd665-bc0b-4532-9228-5f0dc1e511d4" providerId="ADAL" clId="{FC35D8D8-1114-4F25-BB0B-92D42D7981C4}" dt="2025-03-08T13:01:09.034" v="816" actId="404"/>
          <ac:picMkLst>
            <pc:docMk/>
            <pc:sldMk cId="2673411363" sldId="336"/>
            <ac:picMk id="19" creationId="{81B07C04-E347-02FE-D076-0DB9A328E804}"/>
          </ac:picMkLst>
        </pc:picChg>
        <pc:picChg chg="mod">
          <ac:chgData name="Tereza Mičulková" userId="1dcfd665-bc0b-4532-9228-5f0dc1e511d4" providerId="ADAL" clId="{FC35D8D8-1114-4F25-BB0B-92D42D7981C4}" dt="2025-03-08T13:01:09.034" v="816" actId="404"/>
          <ac:picMkLst>
            <pc:docMk/>
            <pc:sldMk cId="2673411363" sldId="336"/>
            <ac:picMk id="21" creationId="{A3006F4F-3AD0-2A11-15B1-07382BDE5707}"/>
          </ac:picMkLst>
        </pc:picChg>
        <pc:picChg chg="mod">
          <ac:chgData name="Tereza Mičulková" userId="1dcfd665-bc0b-4532-9228-5f0dc1e511d4" providerId="ADAL" clId="{FC35D8D8-1114-4F25-BB0B-92D42D7981C4}" dt="2025-03-08T13:01:09.034" v="816" actId="404"/>
          <ac:picMkLst>
            <pc:docMk/>
            <pc:sldMk cId="2673411363" sldId="336"/>
            <ac:picMk id="22" creationId="{085A8E83-4733-8D95-A33D-FADEC06A8154}"/>
          </ac:picMkLst>
        </pc:picChg>
        <pc:picChg chg="mod">
          <ac:chgData name="Tereza Mičulková" userId="1dcfd665-bc0b-4532-9228-5f0dc1e511d4" providerId="ADAL" clId="{FC35D8D8-1114-4F25-BB0B-92D42D7981C4}" dt="2025-03-08T13:01:09.034" v="816" actId="404"/>
          <ac:picMkLst>
            <pc:docMk/>
            <pc:sldMk cId="2673411363" sldId="336"/>
            <ac:picMk id="24" creationId="{0DB75D86-C4DF-8EBB-8EC7-F791975C48E6}"/>
          </ac:picMkLst>
        </pc:picChg>
        <pc:picChg chg="mod">
          <ac:chgData name="Tereza Mičulková" userId="1dcfd665-bc0b-4532-9228-5f0dc1e511d4" providerId="ADAL" clId="{FC35D8D8-1114-4F25-BB0B-92D42D7981C4}" dt="2025-03-08T13:01:09.034" v="816" actId="404"/>
          <ac:picMkLst>
            <pc:docMk/>
            <pc:sldMk cId="2673411363" sldId="336"/>
            <ac:picMk id="25" creationId="{1BE473AA-B6D3-7A86-A65B-8FD13185EC94}"/>
          </ac:picMkLst>
        </pc:picChg>
        <pc:picChg chg="mod">
          <ac:chgData name="Tereza Mičulková" userId="1dcfd665-bc0b-4532-9228-5f0dc1e511d4" providerId="ADAL" clId="{FC35D8D8-1114-4F25-BB0B-92D42D7981C4}" dt="2025-03-08T13:01:09.034" v="816" actId="404"/>
          <ac:picMkLst>
            <pc:docMk/>
            <pc:sldMk cId="2673411363" sldId="336"/>
            <ac:picMk id="27" creationId="{47D970D1-85CC-D774-DA1A-2A3C93CBDF3A}"/>
          </ac:picMkLst>
        </pc:picChg>
        <pc:cxnChg chg="add mod">
          <ac:chgData name="Tereza Mičulková" userId="1dcfd665-bc0b-4532-9228-5f0dc1e511d4" providerId="ADAL" clId="{FC35D8D8-1114-4F25-BB0B-92D42D7981C4}" dt="2025-03-08T13:01:57.023" v="822" actId="14100"/>
          <ac:cxnSpMkLst>
            <pc:docMk/>
            <pc:sldMk cId="2673411363" sldId="336"/>
            <ac:cxnSpMk id="5" creationId="{C5AE59C2-A2E6-5D30-E8B4-2411A4487CA1}"/>
          </ac:cxnSpMkLst>
        </pc:cxnChg>
        <pc:cxnChg chg="add mod">
          <ac:chgData name="Tereza Mičulková" userId="1dcfd665-bc0b-4532-9228-5f0dc1e511d4" providerId="ADAL" clId="{FC35D8D8-1114-4F25-BB0B-92D42D7981C4}" dt="2025-03-08T13:01:57.023" v="822" actId="14100"/>
          <ac:cxnSpMkLst>
            <pc:docMk/>
            <pc:sldMk cId="2673411363" sldId="336"/>
            <ac:cxnSpMk id="7" creationId="{A6901568-4EE9-6352-A0A1-DF2A60AD1478}"/>
          </ac:cxnSpMkLst>
        </pc:cxnChg>
        <pc:cxnChg chg="mod">
          <ac:chgData name="Tereza Mičulková" userId="1dcfd665-bc0b-4532-9228-5f0dc1e511d4" providerId="ADAL" clId="{FC35D8D8-1114-4F25-BB0B-92D42D7981C4}" dt="2025-03-08T13:01:09.034" v="816" actId="404"/>
          <ac:cxnSpMkLst>
            <pc:docMk/>
            <pc:sldMk cId="2673411363" sldId="336"/>
            <ac:cxnSpMk id="23" creationId="{CFA9CADC-B0C9-717B-FC61-CFD492F2A062}"/>
          </ac:cxnSpMkLst>
        </pc:cxnChg>
      </pc:sldChg>
      <pc:sldChg chg="addSp delSp modSp mod">
        <pc:chgData name="Tereza Mičulková" userId="1dcfd665-bc0b-4532-9228-5f0dc1e511d4" providerId="ADAL" clId="{FC35D8D8-1114-4F25-BB0B-92D42D7981C4}" dt="2025-03-10T08:31:58.427" v="1062" actId="1036"/>
        <pc:sldMkLst>
          <pc:docMk/>
          <pc:sldMk cId="232250748" sldId="337"/>
        </pc:sldMkLst>
        <pc:spChg chg="mod">
          <ac:chgData name="Tereza Mičulková" userId="1dcfd665-bc0b-4532-9228-5f0dc1e511d4" providerId="ADAL" clId="{FC35D8D8-1114-4F25-BB0B-92D42D7981C4}" dt="2025-03-07T20:22:21.421" v="133" actId="20577"/>
          <ac:spMkLst>
            <pc:docMk/>
            <pc:sldMk cId="232250748" sldId="337"/>
            <ac:spMk id="2" creationId="{9AB40334-4223-5C3A-20BA-7639741A8DB0}"/>
          </ac:spMkLst>
        </pc:spChg>
        <pc:spChg chg="mod">
          <ac:chgData name="Tereza Mičulková" userId="1dcfd665-bc0b-4532-9228-5f0dc1e511d4" providerId="ADAL" clId="{FC35D8D8-1114-4F25-BB0B-92D42D7981C4}" dt="2025-03-10T08:30:25.561" v="1037" actId="113"/>
          <ac:spMkLst>
            <pc:docMk/>
            <pc:sldMk cId="232250748" sldId="337"/>
            <ac:spMk id="3" creationId="{1802DF11-8EC5-E62D-2922-B6CAB61237BF}"/>
          </ac:spMkLst>
        </pc:spChg>
        <pc:picChg chg="mod">
          <ac:chgData name="Tereza Mičulková" userId="1dcfd665-bc0b-4532-9228-5f0dc1e511d4" providerId="ADAL" clId="{FC35D8D8-1114-4F25-BB0B-92D42D7981C4}" dt="2025-03-10T08:31:58.427" v="1062" actId="1036"/>
          <ac:picMkLst>
            <pc:docMk/>
            <pc:sldMk cId="232250748" sldId="337"/>
            <ac:picMk id="4" creationId="{DC35451F-D3F6-31BE-AB2F-B72594B4013D}"/>
          </ac:picMkLst>
        </pc:picChg>
        <pc:picChg chg="add mod">
          <ac:chgData name="Tereza Mičulková" userId="1dcfd665-bc0b-4532-9228-5f0dc1e511d4" providerId="ADAL" clId="{FC35D8D8-1114-4F25-BB0B-92D42D7981C4}" dt="2025-03-07T18:56:08.466" v="110"/>
          <ac:picMkLst>
            <pc:docMk/>
            <pc:sldMk cId="232250748" sldId="337"/>
            <ac:picMk id="5" creationId="{37A0A917-BF71-F80C-9D82-DE4CF69239A1}"/>
          </ac:picMkLst>
        </pc:picChg>
        <pc:picChg chg="mod">
          <ac:chgData name="Tereza Mičulková" userId="1dcfd665-bc0b-4532-9228-5f0dc1e511d4" providerId="ADAL" clId="{FC35D8D8-1114-4F25-BB0B-92D42D7981C4}" dt="2025-03-10T08:31:58.427" v="1062" actId="1036"/>
          <ac:picMkLst>
            <pc:docMk/>
            <pc:sldMk cId="232250748" sldId="337"/>
            <ac:picMk id="7" creationId="{9470314D-2429-ECB9-B3DA-D2BDC6882DAE}"/>
          </ac:picMkLst>
        </pc:picChg>
      </pc:sldChg>
      <pc:sldChg chg="addSp delSp modSp mod">
        <pc:chgData name="Tereza Mičulková" userId="1dcfd665-bc0b-4532-9228-5f0dc1e511d4" providerId="ADAL" clId="{FC35D8D8-1114-4F25-BB0B-92D42D7981C4}" dt="2025-03-08T11:27:50.576" v="195" actId="1076"/>
        <pc:sldMkLst>
          <pc:docMk/>
          <pc:sldMk cId="2527147455" sldId="339"/>
        </pc:sldMkLst>
        <pc:spChg chg="mod">
          <ac:chgData name="Tereza Mičulková" userId="1dcfd665-bc0b-4532-9228-5f0dc1e511d4" providerId="ADAL" clId="{FC35D8D8-1114-4F25-BB0B-92D42D7981C4}" dt="2025-03-08T11:27:42.896" v="193" actId="1076"/>
          <ac:spMkLst>
            <pc:docMk/>
            <pc:sldMk cId="2527147455" sldId="339"/>
            <ac:spMk id="9" creationId="{8D6995A7-41C3-263F-2230-B8849DD45382}"/>
          </ac:spMkLst>
        </pc:spChg>
        <pc:spChg chg="mod">
          <ac:chgData name="Tereza Mičulková" userId="1dcfd665-bc0b-4532-9228-5f0dc1e511d4" providerId="ADAL" clId="{FC35D8D8-1114-4F25-BB0B-92D42D7981C4}" dt="2025-03-08T11:27:46.288" v="194" actId="1076"/>
          <ac:spMkLst>
            <pc:docMk/>
            <pc:sldMk cId="2527147455" sldId="339"/>
            <ac:spMk id="11" creationId="{D3A9C9A3-878E-5BAF-8041-3C9CA4DEA631}"/>
          </ac:spMkLst>
        </pc:spChg>
        <pc:spChg chg="mod">
          <ac:chgData name="Tereza Mičulková" userId="1dcfd665-bc0b-4532-9228-5f0dc1e511d4" providerId="ADAL" clId="{FC35D8D8-1114-4F25-BB0B-92D42D7981C4}" dt="2025-03-08T11:24:53.624" v="190" actId="20577"/>
          <ac:spMkLst>
            <pc:docMk/>
            <pc:sldMk cId="2527147455" sldId="339"/>
            <ac:spMk id="13" creationId="{EE60020E-ECF9-0C51-631A-522604982410}"/>
          </ac:spMkLst>
        </pc:spChg>
        <pc:spChg chg="mod">
          <ac:chgData name="Tereza Mičulková" userId="1dcfd665-bc0b-4532-9228-5f0dc1e511d4" providerId="ADAL" clId="{FC35D8D8-1114-4F25-BB0B-92D42D7981C4}" dt="2025-03-08T11:27:10.560" v="191" actId="1076"/>
          <ac:spMkLst>
            <pc:docMk/>
            <pc:sldMk cId="2527147455" sldId="339"/>
            <ac:spMk id="14" creationId="{753CEE97-3C0A-7A25-D334-68EF926CE428}"/>
          </ac:spMkLst>
        </pc:spChg>
        <pc:spChg chg="mod">
          <ac:chgData name="Tereza Mičulková" userId="1dcfd665-bc0b-4532-9228-5f0dc1e511d4" providerId="ADAL" clId="{FC35D8D8-1114-4F25-BB0B-92D42D7981C4}" dt="2025-03-07T18:09:29.413" v="42" actId="20577"/>
          <ac:spMkLst>
            <pc:docMk/>
            <pc:sldMk cId="2527147455" sldId="339"/>
            <ac:spMk id="15" creationId="{AEE30EE7-31C4-E315-BAA3-7BCB0F88DF0B}"/>
          </ac:spMkLst>
        </pc:spChg>
        <pc:spChg chg="mod">
          <ac:chgData name="Tereza Mičulková" userId="1dcfd665-bc0b-4532-9228-5f0dc1e511d4" providerId="ADAL" clId="{FC35D8D8-1114-4F25-BB0B-92D42D7981C4}" dt="2025-03-07T18:09:21.292" v="37" actId="20577"/>
          <ac:spMkLst>
            <pc:docMk/>
            <pc:sldMk cId="2527147455" sldId="339"/>
            <ac:spMk id="22" creationId="{6DCFA4BA-9C17-4C8D-266E-4259E29C2933}"/>
          </ac:spMkLst>
        </pc:spChg>
        <pc:spChg chg="mod">
          <ac:chgData name="Tereza Mičulková" userId="1dcfd665-bc0b-4532-9228-5f0dc1e511d4" providerId="ADAL" clId="{FC35D8D8-1114-4F25-BB0B-92D42D7981C4}" dt="2025-03-08T11:27:50.576" v="195" actId="1076"/>
          <ac:spMkLst>
            <pc:docMk/>
            <pc:sldMk cId="2527147455" sldId="339"/>
            <ac:spMk id="23" creationId="{4D943BB9-960B-6E76-7DFA-01D2AE3D3537}"/>
          </ac:spMkLst>
        </pc:spChg>
        <pc:spChg chg="mod">
          <ac:chgData name="Tereza Mičulková" userId="1dcfd665-bc0b-4532-9228-5f0dc1e511d4" providerId="ADAL" clId="{FC35D8D8-1114-4F25-BB0B-92D42D7981C4}" dt="2025-03-08T11:27:25.544" v="192" actId="1076"/>
          <ac:spMkLst>
            <pc:docMk/>
            <pc:sldMk cId="2527147455" sldId="339"/>
            <ac:spMk id="24" creationId="{6AA33941-AB28-50DB-6C67-152F1222D18E}"/>
          </ac:spMkLst>
        </pc:spChg>
        <pc:spChg chg="mod">
          <ac:chgData name="Tereza Mičulková" userId="1dcfd665-bc0b-4532-9228-5f0dc1e511d4" providerId="ADAL" clId="{FC35D8D8-1114-4F25-BB0B-92D42D7981C4}" dt="2025-03-07T18:09:26.525" v="40" actId="20577"/>
          <ac:spMkLst>
            <pc:docMk/>
            <pc:sldMk cId="2527147455" sldId="339"/>
            <ac:spMk id="25" creationId="{AEC721AB-46E4-6EAA-A3D0-3BACA9E5CF6D}"/>
          </ac:spMkLst>
        </pc:spChg>
        <pc:picChg chg="add mod">
          <ac:chgData name="Tereza Mičulková" userId="1dcfd665-bc0b-4532-9228-5f0dc1e511d4" providerId="ADAL" clId="{FC35D8D8-1114-4F25-BB0B-92D42D7981C4}" dt="2025-03-07T18:54:38.922" v="76"/>
          <ac:picMkLst>
            <pc:docMk/>
            <pc:sldMk cId="2527147455" sldId="339"/>
            <ac:picMk id="10" creationId="{9889FFCD-EA32-7F82-9B3A-F5FB7FDF206E}"/>
          </ac:picMkLst>
        </pc:picChg>
      </pc:sldChg>
      <pc:sldChg chg="addSp delSp modSp mod">
        <pc:chgData name="Tereza Mičulková" userId="1dcfd665-bc0b-4532-9228-5f0dc1e511d4" providerId="ADAL" clId="{FC35D8D8-1114-4F25-BB0B-92D42D7981C4}" dt="2025-03-10T09:22:11.610" v="2029" actId="478"/>
        <pc:sldMkLst>
          <pc:docMk/>
          <pc:sldMk cId="2379726506" sldId="344"/>
        </pc:sldMkLst>
        <pc:spChg chg="mod">
          <ac:chgData name="Tereza Mičulková" userId="1dcfd665-bc0b-4532-9228-5f0dc1e511d4" providerId="ADAL" clId="{FC35D8D8-1114-4F25-BB0B-92D42D7981C4}" dt="2025-03-10T09:19:12.402" v="1995" actId="20577"/>
          <ac:spMkLst>
            <pc:docMk/>
            <pc:sldMk cId="2379726506" sldId="344"/>
            <ac:spMk id="4" creationId="{4168ED0E-EC51-8477-D5C0-0ED88A53C0A9}"/>
          </ac:spMkLst>
        </pc:spChg>
        <pc:spChg chg="mod">
          <ac:chgData name="Tereza Mičulková" userId="1dcfd665-bc0b-4532-9228-5f0dc1e511d4" providerId="ADAL" clId="{FC35D8D8-1114-4F25-BB0B-92D42D7981C4}" dt="2025-03-07T18:07:09.614" v="29" actId="1076"/>
          <ac:spMkLst>
            <pc:docMk/>
            <pc:sldMk cId="2379726506" sldId="344"/>
            <ac:spMk id="5" creationId="{AE536E3B-A292-5F06-3A36-FAC3F26F70E0}"/>
          </ac:spMkLst>
        </pc:spChg>
        <pc:spChg chg="mod">
          <ac:chgData name="Tereza Mičulková" userId="1dcfd665-bc0b-4532-9228-5f0dc1e511d4" providerId="ADAL" clId="{FC35D8D8-1114-4F25-BB0B-92D42D7981C4}" dt="2025-03-07T18:07:53.878" v="31" actId="1076"/>
          <ac:spMkLst>
            <pc:docMk/>
            <pc:sldMk cId="2379726506" sldId="344"/>
            <ac:spMk id="7" creationId="{0A977778-3ED9-F9F7-905F-ABD70F7D62FA}"/>
          </ac:spMkLst>
        </pc:spChg>
        <pc:spChg chg="mod">
          <ac:chgData name="Tereza Mičulková" userId="1dcfd665-bc0b-4532-9228-5f0dc1e511d4" providerId="ADAL" clId="{FC35D8D8-1114-4F25-BB0B-92D42D7981C4}" dt="2025-03-07T18:07:50.230" v="30" actId="1076"/>
          <ac:spMkLst>
            <pc:docMk/>
            <pc:sldMk cId="2379726506" sldId="344"/>
            <ac:spMk id="10" creationId="{9C5D7CB9-5EF8-FE4A-F799-B714A41A8EF5}"/>
          </ac:spMkLst>
        </pc:spChg>
        <pc:spChg chg="mod">
          <ac:chgData name="Tereza Mičulková" userId="1dcfd665-bc0b-4532-9228-5f0dc1e511d4" providerId="ADAL" clId="{FC35D8D8-1114-4F25-BB0B-92D42D7981C4}" dt="2025-03-07T18:04:04.292" v="15" actId="20577"/>
          <ac:spMkLst>
            <pc:docMk/>
            <pc:sldMk cId="2379726506" sldId="344"/>
            <ac:spMk id="13" creationId="{FCDC3FA8-3012-E2E3-53EC-7B3A9B50C43C}"/>
          </ac:spMkLst>
        </pc:spChg>
        <pc:spChg chg="mod">
          <ac:chgData name="Tereza Mičulková" userId="1dcfd665-bc0b-4532-9228-5f0dc1e511d4" providerId="ADAL" clId="{FC35D8D8-1114-4F25-BB0B-92D42D7981C4}" dt="2025-03-10T09:21:51.352" v="2028" actId="20577"/>
          <ac:spMkLst>
            <pc:docMk/>
            <pc:sldMk cId="2379726506" sldId="344"/>
            <ac:spMk id="17" creationId="{60F7A60C-3426-8B19-06A3-0525169EFC2E}"/>
          </ac:spMkLst>
        </pc:spChg>
        <pc:picChg chg="add mod">
          <ac:chgData name="Tereza Mičulková" userId="1dcfd665-bc0b-4532-9228-5f0dc1e511d4" providerId="ADAL" clId="{FC35D8D8-1114-4F25-BB0B-92D42D7981C4}" dt="2025-03-07T18:54:31.329" v="72"/>
          <ac:picMkLst>
            <pc:docMk/>
            <pc:sldMk cId="2379726506" sldId="344"/>
            <ac:picMk id="16" creationId="{8BD98D3C-1096-11DB-757C-5D3843C4CCD3}"/>
          </ac:picMkLst>
        </pc:picChg>
      </pc:sldChg>
      <pc:sldChg chg="addSp delSp modSp mod">
        <pc:chgData name="Tereza Mičulková" userId="1dcfd665-bc0b-4532-9228-5f0dc1e511d4" providerId="ADAL" clId="{FC35D8D8-1114-4F25-BB0B-92D42D7981C4}" dt="2025-03-08T11:47:35.585" v="332" actId="113"/>
        <pc:sldMkLst>
          <pc:docMk/>
          <pc:sldMk cId="1288351526" sldId="349"/>
        </pc:sldMkLst>
        <pc:spChg chg="mod">
          <ac:chgData name="Tereza Mičulková" userId="1dcfd665-bc0b-4532-9228-5f0dc1e511d4" providerId="ADAL" clId="{FC35D8D8-1114-4F25-BB0B-92D42D7981C4}" dt="2025-03-07T18:51:41.282" v="60" actId="20577"/>
          <ac:spMkLst>
            <pc:docMk/>
            <pc:sldMk cId="1288351526" sldId="349"/>
            <ac:spMk id="2" creationId="{EC7374C6-92C0-F9F0-6B25-B69DA47F23C8}"/>
          </ac:spMkLst>
        </pc:spChg>
        <pc:spChg chg="mod">
          <ac:chgData name="Tereza Mičulková" userId="1dcfd665-bc0b-4532-9228-5f0dc1e511d4" providerId="ADAL" clId="{FC35D8D8-1114-4F25-BB0B-92D42D7981C4}" dt="2025-03-08T11:47:35.585" v="332" actId="113"/>
          <ac:spMkLst>
            <pc:docMk/>
            <pc:sldMk cId="1288351526" sldId="349"/>
            <ac:spMk id="3" creationId="{711EB7EE-9B1F-DE05-1DAF-433A2F7D396C}"/>
          </ac:spMkLst>
        </pc:spChg>
        <pc:spChg chg="mod">
          <ac:chgData name="Tereza Mičulková" userId="1dcfd665-bc0b-4532-9228-5f0dc1e511d4" providerId="ADAL" clId="{FC35D8D8-1114-4F25-BB0B-92D42D7981C4}" dt="2025-03-08T11:46:43.226" v="328" actId="14100"/>
          <ac:spMkLst>
            <pc:docMk/>
            <pc:sldMk cId="1288351526" sldId="349"/>
            <ac:spMk id="12" creationId="{2D2979FD-3990-6317-978E-5E7D566798F6}"/>
          </ac:spMkLst>
        </pc:spChg>
        <pc:spChg chg="mod">
          <ac:chgData name="Tereza Mičulková" userId="1dcfd665-bc0b-4532-9228-5f0dc1e511d4" providerId="ADAL" clId="{FC35D8D8-1114-4F25-BB0B-92D42D7981C4}" dt="2025-03-08T11:47:03.273" v="330" actId="113"/>
          <ac:spMkLst>
            <pc:docMk/>
            <pc:sldMk cId="1288351526" sldId="349"/>
            <ac:spMk id="14" creationId="{8008982B-0842-23D4-929F-1694B118BCAF}"/>
          </ac:spMkLst>
        </pc:spChg>
        <pc:picChg chg="add mod">
          <ac:chgData name="Tereza Mičulková" userId="1dcfd665-bc0b-4532-9228-5f0dc1e511d4" providerId="ADAL" clId="{FC35D8D8-1114-4F25-BB0B-92D42D7981C4}" dt="2025-03-07T18:55:25.370" v="88"/>
          <ac:picMkLst>
            <pc:docMk/>
            <pc:sldMk cId="1288351526" sldId="349"/>
            <ac:picMk id="4" creationId="{E6E4D78F-5646-4802-751B-641FFCAED755}"/>
          </ac:picMkLst>
        </pc:picChg>
      </pc:sldChg>
      <pc:sldChg chg="addSp delSp modSp mod modAnim">
        <pc:chgData name="Tereza Mičulková" userId="1dcfd665-bc0b-4532-9228-5f0dc1e511d4" providerId="ADAL" clId="{FC35D8D8-1114-4F25-BB0B-92D42D7981C4}" dt="2025-03-10T09:20:12.378" v="1998" actId="20577"/>
        <pc:sldMkLst>
          <pc:docMk/>
          <pc:sldMk cId="2871370026" sldId="353"/>
        </pc:sldMkLst>
        <pc:spChg chg="mod">
          <ac:chgData name="Tereza Mičulková" userId="1dcfd665-bc0b-4532-9228-5f0dc1e511d4" providerId="ADAL" clId="{FC35D8D8-1114-4F25-BB0B-92D42D7981C4}" dt="2025-03-08T12:11:51.308" v="520" actId="20577"/>
          <ac:spMkLst>
            <pc:docMk/>
            <pc:sldMk cId="2871370026" sldId="353"/>
            <ac:spMk id="2" creationId="{4FBDF095-0E4C-F27D-CCBE-46854F9846E5}"/>
          </ac:spMkLst>
        </pc:spChg>
        <pc:spChg chg="mod">
          <ac:chgData name="Tereza Mičulková" userId="1dcfd665-bc0b-4532-9228-5f0dc1e511d4" providerId="ADAL" clId="{FC35D8D8-1114-4F25-BB0B-92D42D7981C4}" dt="2025-03-10T09:20:12.378" v="1998" actId="20577"/>
          <ac:spMkLst>
            <pc:docMk/>
            <pc:sldMk cId="2871370026" sldId="353"/>
            <ac:spMk id="23" creationId="{1A95A118-8C87-C314-3CF4-D6D6D9AE4A26}"/>
          </ac:spMkLst>
        </pc:spChg>
        <pc:spChg chg="mod">
          <ac:chgData name="Tereza Mičulková" userId="1dcfd665-bc0b-4532-9228-5f0dc1e511d4" providerId="ADAL" clId="{FC35D8D8-1114-4F25-BB0B-92D42D7981C4}" dt="2025-03-08T12:26:55.455" v="696" actId="20577"/>
          <ac:spMkLst>
            <pc:docMk/>
            <pc:sldMk cId="2871370026" sldId="353"/>
            <ac:spMk id="24" creationId="{FDCD38A5-1E31-8C08-22A6-536426C951F8}"/>
          </ac:spMkLst>
        </pc:spChg>
        <pc:spChg chg="add mod">
          <ac:chgData name="Tereza Mičulková" userId="1dcfd665-bc0b-4532-9228-5f0dc1e511d4" providerId="ADAL" clId="{FC35D8D8-1114-4F25-BB0B-92D42D7981C4}" dt="2025-03-08T12:15:52.096" v="553" actId="164"/>
          <ac:spMkLst>
            <pc:docMk/>
            <pc:sldMk cId="2871370026" sldId="353"/>
            <ac:spMk id="44" creationId="{498D56BD-71CB-65A9-3EBF-972A18FDD899}"/>
          </ac:spMkLst>
        </pc:spChg>
        <pc:spChg chg="mod">
          <ac:chgData name="Tereza Mičulková" userId="1dcfd665-bc0b-4532-9228-5f0dc1e511d4" providerId="ADAL" clId="{FC35D8D8-1114-4F25-BB0B-92D42D7981C4}" dt="2025-03-08T12:15:36.958" v="550"/>
          <ac:spMkLst>
            <pc:docMk/>
            <pc:sldMk cId="2871370026" sldId="353"/>
            <ac:spMk id="46" creationId="{82FF6A22-0BD9-E3F0-FE2A-DFF5A0EA4895}"/>
          </ac:spMkLst>
        </pc:spChg>
        <pc:spChg chg="mod">
          <ac:chgData name="Tereza Mičulková" userId="1dcfd665-bc0b-4532-9228-5f0dc1e511d4" providerId="ADAL" clId="{FC35D8D8-1114-4F25-BB0B-92D42D7981C4}" dt="2025-03-08T12:17:04.776" v="561" actId="403"/>
          <ac:spMkLst>
            <pc:docMk/>
            <pc:sldMk cId="2871370026" sldId="353"/>
            <ac:spMk id="47" creationId="{E78FB21B-1C3A-6229-A8DA-D63E1AF94F6B}"/>
          </ac:spMkLst>
        </pc:spChg>
        <pc:spChg chg="mod">
          <ac:chgData name="Tereza Mičulková" userId="1dcfd665-bc0b-4532-9228-5f0dc1e511d4" providerId="ADAL" clId="{FC35D8D8-1114-4F25-BB0B-92D42D7981C4}" dt="2025-03-08T12:15:36.958" v="550"/>
          <ac:spMkLst>
            <pc:docMk/>
            <pc:sldMk cId="2871370026" sldId="353"/>
            <ac:spMk id="49" creationId="{E8E89E59-6D34-35BB-7436-BA650A9B1E99}"/>
          </ac:spMkLst>
        </pc:spChg>
        <pc:spChg chg="mod">
          <ac:chgData name="Tereza Mičulková" userId="1dcfd665-bc0b-4532-9228-5f0dc1e511d4" providerId="ADAL" clId="{FC35D8D8-1114-4F25-BB0B-92D42D7981C4}" dt="2025-03-08T12:18:50.069" v="579" actId="1076"/>
          <ac:spMkLst>
            <pc:docMk/>
            <pc:sldMk cId="2871370026" sldId="353"/>
            <ac:spMk id="50" creationId="{CF7076AA-28CF-7318-F00D-6409BC9FADB8}"/>
          </ac:spMkLst>
        </pc:spChg>
        <pc:spChg chg="mod">
          <ac:chgData name="Tereza Mičulková" userId="1dcfd665-bc0b-4532-9228-5f0dc1e511d4" providerId="ADAL" clId="{FC35D8D8-1114-4F25-BB0B-92D42D7981C4}" dt="2025-03-08T12:15:36.958" v="550"/>
          <ac:spMkLst>
            <pc:docMk/>
            <pc:sldMk cId="2871370026" sldId="353"/>
            <ac:spMk id="52" creationId="{89A39254-AA3D-F4C8-BE13-B4F8D6CF73BE}"/>
          </ac:spMkLst>
        </pc:spChg>
        <pc:spChg chg="mod">
          <ac:chgData name="Tereza Mičulková" userId="1dcfd665-bc0b-4532-9228-5f0dc1e511d4" providerId="ADAL" clId="{FC35D8D8-1114-4F25-BB0B-92D42D7981C4}" dt="2025-03-08T12:17:46.262" v="565" actId="948"/>
          <ac:spMkLst>
            <pc:docMk/>
            <pc:sldMk cId="2871370026" sldId="353"/>
            <ac:spMk id="53" creationId="{47DBD486-DC1D-AE4B-496D-A142575ADADB}"/>
          </ac:spMkLst>
        </pc:spChg>
        <pc:spChg chg="mod">
          <ac:chgData name="Tereza Mičulková" userId="1dcfd665-bc0b-4532-9228-5f0dc1e511d4" providerId="ADAL" clId="{FC35D8D8-1114-4F25-BB0B-92D42D7981C4}" dt="2025-03-08T12:15:36.958" v="550"/>
          <ac:spMkLst>
            <pc:docMk/>
            <pc:sldMk cId="2871370026" sldId="353"/>
            <ac:spMk id="55" creationId="{D922D726-49C8-022D-ABDC-BFBEF9A5A04C}"/>
          </ac:spMkLst>
        </pc:spChg>
        <pc:spChg chg="mod">
          <ac:chgData name="Tereza Mičulková" userId="1dcfd665-bc0b-4532-9228-5f0dc1e511d4" providerId="ADAL" clId="{FC35D8D8-1114-4F25-BB0B-92D42D7981C4}" dt="2025-03-08T12:17:04.776" v="561" actId="403"/>
          <ac:spMkLst>
            <pc:docMk/>
            <pc:sldMk cId="2871370026" sldId="353"/>
            <ac:spMk id="56" creationId="{8F05D4DD-C0CE-68D5-72B3-411516DA4B37}"/>
          </ac:spMkLst>
        </pc:spChg>
        <pc:spChg chg="add mod">
          <ac:chgData name="Tereza Mičulková" userId="1dcfd665-bc0b-4532-9228-5f0dc1e511d4" providerId="ADAL" clId="{FC35D8D8-1114-4F25-BB0B-92D42D7981C4}" dt="2025-03-08T12:15:52.096" v="553" actId="164"/>
          <ac:spMkLst>
            <pc:docMk/>
            <pc:sldMk cId="2871370026" sldId="353"/>
            <ac:spMk id="57" creationId="{AD519373-2E32-3753-1061-61E310C8C8E6}"/>
          </ac:spMkLst>
        </pc:spChg>
        <pc:spChg chg="add mod">
          <ac:chgData name="Tereza Mičulková" userId="1dcfd665-bc0b-4532-9228-5f0dc1e511d4" providerId="ADAL" clId="{FC35D8D8-1114-4F25-BB0B-92D42D7981C4}" dt="2025-03-08T12:15:52.096" v="553" actId="164"/>
          <ac:spMkLst>
            <pc:docMk/>
            <pc:sldMk cId="2871370026" sldId="353"/>
            <ac:spMk id="58" creationId="{BCF001C0-D029-D0CE-79EB-70678860A2A4}"/>
          </ac:spMkLst>
        </pc:spChg>
        <pc:spChg chg="mod">
          <ac:chgData name="Tereza Mičulková" userId="1dcfd665-bc0b-4532-9228-5f0dc1e511d4" providerId="ADAL" clId="{FC35D8D8-1114-4F25-BB0B-92D42D7981C4}" dt="2025-03-08T12:15:36.958" v="550"/>
          <ac:spMkLst>
            <pc:docMk/>
            <pc:sldMk cId="2871370026" sldId="353"/>
            <ac:spMk id="60" creationId="{E890E505-693F-27B3-8E6E-CE9E564702F0}"/>
          </ac:spMkLst>
        </pc:spChg>
        <pc:spChg chg="mod">
          <ac:chgData name="Tereza Mičulková" userId="1dcfd665-bc0b-4532-9228-5f0dc1e511d4" providerId="ADAL" clId="{FC35D8D8-1114-4F25-BB0B-92D42D7981C4}" dt="2025-03-08T12:17:23.740" v="563" actId="1076"/>
          <ac:spMkLst>
            <pc:docMk/>
            <pc:sldMk cId="2871370026" sldId="353"/>
            <ac:spMk id="61" creationId="{5BC42048-ED4B-8C2A-5BF2-63CEC6BF5F3B}"/>
          </ac:spMkLst>
        </pc:spChg>
        <pc:grpChg chg="add mod">
          <ac:chgData name="Tereza Mičulková" userId="1dcfd665-bc0b-4532-9228-5f0dc1e511d4" providerId="ADAL" clId="{FC35D8D8-1114-4F25-BB0B-92D42D7981C4}" dt="2025-03-08T12:15:52.096" v="553" actId="164"/>
          <ac:grpSpMkLst>
            <pc:docMk/>
            <pc:sldMk cId="2871370026" sldId="353"/>
            <ac:grpSpMk id="45" creationId="{67D144D7-84D0-7C14-6AA1-4EE9E8FA60F0}"/>
          </ac:grpSpMkLst>
        </pc:grpChg>
        <pc:grpChg chg="add mod">
          <ac:chgData name="Tereza Mičulková" userId="1dcfd665-bc0b-4532-9228-5f0dc1e511d4" providerId="ADAL" clId="{FC35D8D8-1114-4F25-BB0B-92D42D7981C4}" dt="2025-03-08T12:15:52.096" v="553" actId="164"/>
          <ac:grpSpMkLst>
            <pc:docMk/>
            <pc:sldMk cId="2871370026" sldId="353"/>
            <ac:grpSpMk id="48" creationId="{058B1580-6F0D-3E1F-6CF8-F155D68FB25B}"/>
          </ac:grpSpMkLst>
        </pc:grpChg>
        <pc:grpChg chg="add mod">
          <ac:chgData name="Tereza Mičulková" userId="1dcfd665-bc0b-4532-9228-5f0dc1e511d4" providerId="ADAL" clId="{FC35D8D8-1114-4F25-BB0B-92D42D7981C4}" dt="2025-03-08T12:15:52.096" v="553" actId="164"/>
          <ac:grpSpMkLst>
            <pc:docMk/>
            <pc:sldMk cId="2871370026" sldId="353"/>
            <ac:grpSpMk id="51" creationId="{5AD7AC44-752F-E41B-1172-BF2C0D657024}"/>
          </ac:grpSpMkLst>
        </pc:grpChg>
        <pc:grpChg chg="add mod">
          <ac:chgData name="Tereza Mičulková" userId="1dcfd665-bc0b-4532-9228-5f0dc1e511d4" providerId="ADAL" clId="{FC35D8D8-1114-4F25-BB0B-92D42D7981C4}" dt="2025-03-08T12:15:52.096" v="553" actId="164"/>
          <ac:grpSpMkLst>
            <pc:docMk/>
            <pc:sldMk cId="2871370026" sldId="353"/>
            <ac:grpSpMk id="54" creationId="{EDB6D0B8-31A4-B4D2-CA89-0A4C07A6B4FB}"/>
          </ac:grpSpMkLst>
        </pc:grpChg>
        <pc:grpChg chg="add mod">
          <ac:chgData name="Tereza Mičulková" userId="1dcfd665-bc0b-4532-9228-5f0dc1e511d4" providerId="ADAL" clId="{FC35D8D8-1114-4F25-BB0B-92D42D7981C4}" dt="2025-03-08T12:15:52.096" v="553" actId="164"/>
          <ac:grpSpMkLst>
            <pc:docMk/>
            <pc:sldMk cId="2871370026" sldId="353"/>
            <ac:grpSpMk id="59" creationId="{32D19950-1858-F373-F28D-1AF98DEB6C31}"/>
          </ac:grpSpMkLst>
        </pc:grpChg>
        <pc:grpChg chg="add mod">
          <ac:chgData name="Tereza Mičulková" userId="1dcfd665-bc0b-4532-9228-5f0dc1e511d4" providerId="ADAL" clId="{FC35D8D8-1114-4F25-BB0B-92D42D7981C4}" dt="2025-03-08T12:21:08.990" v="589" actId="1036"/>
          <ac:grpSpMkLst>
            <pc:docMk/>
            <pc:sldMk cId="2871370026" sldId="353"/>
            <ac:grpSpMk id="62" creationId="{5E46CFF6-873C-89C6-8D89-7025C2CE3229}"/>
          </ac:grpSpMkLst>
        </pc:grpChg>
        <pc:picChg chg="add mod">
          <ac:chgData name="Tereza Mičulková" userId="1dcfd665-bc0b-4532-9228-5f0dc1e511d4" providerId="ADAL" clId="{FC35D8D8-1114-4F25-BB0B-92D42D7981C4}" dt="2025-03-07T18:55:31.017" v="92"/>
          <ac:picMkLst>
            <pc:docMk/>
            <pc:sldMk cId="2871370026" sldId="353"/>
            <ac:picMk id="10" creationId="{2BEEF1DC-0C46-AF5C-CA71-54EBB5BB90AF}"/>
          </ac:picMkLst>
        </pc:picChg>
      </pc:sldChg>
      <pc:sldChg chg="addSp delSp modSp mod">
        <pc:chgData name="Tereza Mičulková" userId="1dcfd665-bc0b-4532-9228-5f0dc1e511d4" providerId="ADAL" clId="{FC35D8D8-1114-4F25-BB0B-92D42D7981C4}" dt="2025-03-08T13:06:41.619" v="854" actId="20577"/>
        <pc:sldMkLst>
          <pc:docMk/>
          <pc:sldMk cId="2399294086" sldId="354"/>
        </pc:sldMkLst>
        <pc:spChg chg="mod">
          <ac:chgData name="Tereza Mičulková" userId="1dcfd665-bc0b-4532-9228-5f0dc1e511d4" providerId="ADAL" clId="{FC35D8D8-1114-4F25-BB0B-92D42D7981C4}" dt="2025-03-08T13:03:24.486" v="831" actId="113"/>
          <ac:spMkLst>
            <pc:docMk/>
            <pc:sldMk cId="2399294086" sldId="354"/>
            <ac:spMk id="8" creationId="{50B61091-4F51-1D67-86CC-8E13B6A38853}"/>
          </ac:spMkLst>
        </pc:spChg>
        <pc:spChg chg="mod">
          <ac:chgData name="Tereza Mičulková" userId="1dcfd665-bc0b-4532-9228-5f0dc1e511d4" providerId="ADAL" clId="{FC35D8D8-1114-4F25-BB0B-92D42D7981C4}" dt="2025-03-08T13:06:41.619" v="854" actId="20577"/>
          <ac:spMkLst>
            <pc:docMk/>
            <pc:sldMk cId="2399294086" sldId="354"/>
            <ac:spMk id="9" creationId="{C5FA4D5D-DB66-D191-177D-3704BAB4A650}"/>
          </ac:spMkLst>
        </pc:spChg>
        <pc:picChg chg="add mod">
          <ac:chgData name="Tereza Mičulková" userId="1dcfd665-bc0b-4532-9228-5f0dc1e511d4" providerId="ADAL" clId="{FC35D8D8-1114-4F25-BB0B-92D42D7981C4}" dt="2025-03-07T18:55:42.987" v="98"/>
          <ac:picMkLst>
            <pc:docMk/>
            <pc:sldMk cId="2399294086" sldId="354"/>
            <ac:picMk id="3" creationId="{FE5BA4EC-4779-46B4-4812-4B018CAE0A34}"/>
          </ac:picMkLst>
        </pc:picChg>
      </pc:sldChg>
      <pc:sldChg chg="addSp delSp modSp mod">
        <pc:chgData name="Tereza Mičulková" userId="1dcfd665-bc0b-4532-9228-5f0dc1e511d4" providerId="ADAL" clId="{FC35D8D8-1114-4F25-BB0B-92D42D7981C4}" dt="2025-03-08T13:25:20.398" v="946"/>
        <pc:sldMkLst>
          <pc:docMk/>
          <pc:sldMk cId="44326914" sldId="355"/>
        </pc:sldMkLst>
        <pc:spChg chg="mod">
          <ac:chgData name="Tereza Mičulková" userId="1dcfd665-bc0b-4532-9228-5f0dc1e511d4" providerId="ADAL" clId="{FC35D8D8-1114-4F25-BB0B-92D42D7981C4}" dt="2025-03-08T13:10:13.045" v="870" actId="1076"/>
          <ac:spMkLst>
            <pc:docMk/>
            <pc:sldMk cId="44326914" sldId="355"/>
            <ac:spMk id="4" creationId="{B0CB0F56-3AF4-C61F-F663-78FD2E0D1FA3}"/>
          </ac:spMkLst>
        </pc:spChg>
        <pc:spChg chg="mod">
          <ac:chgData name="Tereza Mičulková" userId="1dcfd665-bc0b-4532-9228-5f0dc1e511d4" providerId="ADAL" clId="{FC35D8D8-1114-4F25-BB0B-92D42D7981C4}" dt="2025-03-08T13:10:13.045" v="870" actId="1076"/>
          <ac:spMkLst>
            <pc:docMk/>
            <pc:sldMk cId="44326914" sldId="355"/>
            <ac:spMk id="7" creationId="{A723B702-143D-A90D-A455-19470CB21C9C}"/>
          </ac:spMkLst>
        </pc:spChg>
        <pc:spChg chg="mod">
          <ac:chgData name="Tereza Mičulková" userId="1dcfd665-bc0b-4532-9228-5f0dc1e511d4" providerId="ADAL" clId="{FC35D8D8-1114-4F25-BB0B-92D42D7981C4}" dt="2025-03-08T13:25:20.398" v="946"/>
          <ac:spMkLst>
            <pc:docMk/>
            <pc:sldMk cId="44326914" sldId="355"/>
            <ac:spMk id="9" creationId="{94DAEB5F-C113-22D2-FB30-7274E29658C3}"/>
          </ac:spMkLst>
        </pc:spChg>
        <pc:spChg chg="mod">
          <ac:chgData name="Tereza Mičulková" userId="1dcfd665-bc0b-4532-9228-5f0dc1e511d4" providerId="ADAL" clId="{FC35D8D8-1114-4F25-BB0B-92D42D7981C4}" dt="2025-03-08T13:10:13.045" v="870" actId="1076"/>
          <ac:spMkLst>
            <pc:docMk/>
            <pc:sldMk cId="44326914" sldId="355"/>
            <ac:spMk id="10" creationId="{7047EED9-355D-4C8C-6DAA-329E9EA09B91}"/>
          </ac:spMkLst>
        </pc:spChg>
        <pc:picChg chg="add mod">
          <ac:chgData name="Tereza Mičulková" userId="1dcfd665-bc0b-4532-9228-5f0dc1e511d4" providerId="ADAL" clId="{FC35D8D8-1114-4F25-BB0B-92D42D7981C4}" dt="2025-03-07T18:55:45.798" v="100"/>
          <ac:picMkLst>
            <pc:docMk/>
            <pc:sldMk cId="44326914" sldId="355"/>
            <ac:picMk id="3" creationId="{5DA6A560-30E9-6D20-90CF-15815CCC4168}"/>
          </ac:picMkLst>
        </pc:picChg>
      </pc:sldChg>
      <pc:sldChg chg="addSp delSp modSp mod">
        <pc:chgData name="Tereza Mičulková" userId="1dcfd665-bc0b-4532-9228-5f0dc1e511d4" providerId="ADAL" clId="{FC35D8D8-1114-4F25-BB0B-92D42D7981C4}" dt="2025-03-08T13:21:59.537" v="920" actId="20577"/>
        <pc:sldMkLst>
          <pc:docMk/>
          <pc:sldMk cId="3261869138" sldId="357"/>
        </pc:sldMkLst>
        <pc:spChg chg="mod">
          <ac:chgData name="Tereza Mičulková" userId="1dcfd665-bc0b-4532-9228-5f0dc1e511d4" providerId="ADAL" clId="{FC35D8D8-1114-4F25-BB0B-92D42D7981C4}" dt="2025-03-08T13:21:56.352" v="913" actId="20577"/>
          <ac:spMkLst>
            <pc:docMk/>
            <pc:sldMk cId="3261869138" sldId="357"/>
            <ac:spMk id="9" creationId="{C651B47A-A5A4-3071-53D8-C354FE01EBD0}"/>
          </ac:spMkLst>
        </pc:spChg>
        <pc:spChg chg="mod">
          <ac:chgData name="Tereza Mičulková" userId="1dcfd665-bc0b-4532-9228-5f0dc1e511d4" providerId="ADAL" clId="{FC35D8D8-1114-4F25-BB0B-92D42D7981C4}" dt="2025-03-08T13:21:59.537" v="920" actId="20577"/>
          <ac:spMkLst>
            <pc:docMk/>
            <pc:sldMk cId="3261869138" sldId="357"/>
            <ac:spMk id="12" creationId="{4013EE44-7D6C-2795-E9DD-9B27E6802190}"/>
          </ac:spMkLst>
        </pc:spChg>
        <pc:spChg chg="mod">
          <ac:chgData name="Tereza Mičulková" userId="1dcfd665-bc0b-4532-9228-5f0dc1e511d4" providerId="ADAL" clId="{FC35D8D8-1114-4F25-BB0B-92D42D7981C4}" dt="2025-03-07T20:16:26.205" v="129" actId="20577"/>
          <ac:spMkLst>
            <pc:docMk/>
            <pc:sldMk cId="3261869138" sldId="357"/>
            <ac:spMk id="13" creationId="{2AD19DFB-0014-C0E8-2F72-F8B454128309}"/>
          </ac:spMkLst>
        </pc:spChg>
        <pc:picChg chg="add mod">
          <ac:chgData name="Tereza Mičulková" userId="1dcfd665-bc0b-4532-9228-5f0dc1e511d4" providerId="ADAL" clId="{FC35D8D8-1114-4F25-BB0B-92D42D7981C4}" dt="2025-03-07T18:55:58.251" v="106"/>
          <ac:picMkLst>
            <pc:docMk/>
            <pc:sldMk cId="3261869138" sldId="357"/>
            <ac:picMk id="3" creationId="{8C5384C1-EC26-7E41-EE10-A6BA8647393D}"/>
          </ac:picMkLst>
        </pc:picChg>
      </pc:sldChg>
      <pc:sldChg chg="addSp delSp modSp mod">
        <pc:chgData name="Tereza Mičulková" userId="1dcfd665-bc0b-4532-9228-5f0dc1e511d4" providerId="ADAL" clId="{FC35D8D8-1114-4F25-BB0B-92D42D7981C4}" dt="2025-03-08T13:29:48.809" v="959" actId="20577"/>
        <pc:sldMkLst>
          <pc:docMk/>
          <pc:sldMk cId="1399804545" sldId="358"/>
        </pc:sldMkLst>
        <pc:spChg chg="mod">
          <ac:chgData name="Tereza Mičulková" userId="1dcfd665-bc0b-4532-9228-5f0dc1e511d4" providerId="ADAL" clId="{FC35D8D8-1114-4F25-BB0B-92D42D7981C4}" dt="2025-03-08T13:29:48.809" v="959" actId="20577"/>
          <ac:spMkLst>
            <pc:docMk/>
            <pc:sldMk cId="1399804545" sldId="358"/>
            <ac:spMk id="9" creationId="{231F7579-12DF-23C4-E72E-0712E176AE74}"/>
          </ac:spMkLst>
        </pc:spChg>
        <pc:spChg chg="mod">
          <ac:chgData name="Tereza Mičulková" userId="1dcfd665-bc0b-4532-9228-5f0dc1e511d4" providerId="ADAL" clId="{FC35D8D8-1114-4F25-BB0B-92D42D7981C4}" dt="2025-03-08T13:24:01.819" v="928" actId="14100"/>
          <ac:spMkLst>
            <pc:docMk/>
            <pc:sldMk cId="1399804545" sldId="358"/>
            <ac:spMk id="10" creationId="{5A3CE831-BF30-26E9-AF28-F3B416EF1B41}"/>
          </ac:spMkLst>
        </pc:spChg>
        <pc:picChg chg="add mod">
          <ac:chgData name="Tereza Mičulková" userId="1dcfd665-bc0b-4532-9228-5f0dc1e511d4" providerId="ADAL" clId="{FC35D8D8-1114-4F25-BB0B-92D42D7981C4}" dt="2025-03-07T18:56:01.284" v="108"/>
          <ac:picMkLst>
            <pc:docMk/>
            <pc:sldMk cId="1399804545" sldId="358"/>
            <ac:picMk id="3" creationId="{D0BBAAA0-1EAC-DB61-A214-F59BF63ACEC4}"/>
          </ac:picMkLst>
        </pc:picChg>
      </pc:sldChg>
      <pc:sldChg chg="addSp delSp modSp mod">
        <pc:chgData name="Tereza Mičulková" userId="1dcfd665-bc0b-4532-9228-5f0dc1e511d4" providerId="ADAL" clId="{FC35D8D8-1114-4F25-BB0B-92D42D7981C4}" dt="2025-03-10T08:28:07.030" v="1028" actId="113"/>
        <pc:sldMkLst>
          <pc:docMk/>
          <pc:sldMk cId="3924398874" sldId="359"/>
        </pc:sldMkLst>
        <pc:spChg chg="mod">
          <ac:chgData name="Tereza Mičulková" userId="1dcfd665-bc0b-4532-9228-5f0dc1e511d4" providerId="ADAL" clId="{FC35D8D8-1114-4F25-BB0B-92D42D7981C4}" dt="2025-03-07T20:21:39.383" v="131" actId="20577"/>
          <ac:spMkLst>
            <pc:docMk/>
            <pc:sldMk cId="3924398874" sldId="359"/>
            <ac:spMk id="2" creationId="{9F55ED4D-DD3A-F016-AD3F-B56FB231BAB4}"/>
          </ac:spMkLst>
        </pc:spChg>
        <pc:spChg chg="mod">
          <ac:chgData name="Tereza Mičulková" userId="1dcfd665-bc0b-4532-9228-5f0dc1e511d4" providerId="ADAL" clId="{FC35D8D8-1114-4F25-BB0B-92D42D7981C4}" dt="2025-03-10T08:27:41.515" v="1027" actId="20577"/>
          <ac:spMkLst>
            <pc:docMk/>
            <pc:sldMk cId="3924398874" sldId="359"/>
            <ac:spMk id="7" creationId="{E13055EF-27F8-264E-0776-532F34F52D8C}"/>
          </ac:spMkLst>
        </pc:spChg>
        <pc:spChg chg="mod">
          <ac:chgData name="Tereza Mičulková" userId="1dcfd665-bc0b-4532-9228-5f0dc1e511d4" providerId="ADAL" clId="{FC35D8D8-1114-4F25-BB0B-92D42D7981C4}" dt="2025-03-10T08:28:07.030" v="1028" actId="113"/>
          <ac:spMkLst>
            <pc:docMk/>
            <pc:sldMk cId="3924398874" sldId="359"/>
            <ac:spMk id="10" creationId="{4B80D166-BE20-72D1-B67E-A652FA606D0E}"/>
          </ac:spMkLst>
        </pc:spChg>
        <pc:picChg chg="add mod">
          <ac:chgData name="Tereza Mičulková" userId="1dcfd665-bc0b-4532-9228-5f0dc1e511d4" providerId="ADAL" clId="{FC35D8D8-1114-4F25-BB0B-92D42D7981C4}" dt="2025-03-07T18:55:54.625" v="104"/>
          <ac:picMkLst>
            <pc:docMk/>
            <pc:sldMk cId="3924398874" sldId="359"/>
            <ac:picMk id="3" creationId="{FA89EE19-D3F3-7D11-5ADC-3CB50C094352}"/>
          </ac:picMkLst>
        </pc:picChg>
      </pc:sldChg>
      <pc:sldChg chg="modSp mod">
        <pc:chgData name="Tereza Mičulková" userId="1dcfd665-bc0b-4532-9228-5f0dc1e511d4" providerId="ADAL" clId="{FC35D8D8-1114-4F25-BB0B-92D42D7981C4}" dt="2025-03-10T08:29:33.080" v="1036" actId="14100"/>
        <pc:sldMkLst>
          <pc:docMk/>
          <pc:sldMk cId="2410801036" sldId="360"/>
        </pc:sldMkLst>
        <pc:spChg chg="mod">
          <ac:chgData name="Tereza Mičulková" userId="1dcfd665-bc0b-4532-9228-5f0dc1e511d4" providerId="ADAL" clId="{FC35D8D8-1114-4F25-BB0B-92D42D7981C4}" dt="2025-03-10T08:29:04.237" v="1031" actId="1076"/>
          <ac:spMkLst>
            <pc:docMk/>
            <pc:sldMk cId="2410801036" sldId="360"/>
            <ac:spMk id="3" creationId="{6B725981-2B28-3F79-FCB9-7A1300A54DDA}"/>
          </ac:spMkLst>
        </pc:spChg>
        <pc:spChg chg="mod">
          <ac:chgData name="Tereza Mičulková" userId="1dcfd665-bc0b-4532-9228-5f0dc1e511d4" providerId="ADAL" clId="{FC35D8D8-1114-4F25-BB0B-92D42D7981C4}" dt="2025-03-10T08:29:23.936" v="1035" actId="1076"/>
          <ac:spMkLst>
            <pc:docMk/>
            <pc:sldMk cId="2410801036" sldId="360"/>
            <ac:spMk id="4" creationId="{BE041A85-E53B-CAA2-40E8-E2FDE0BAFEBE}"/>
          </ac:spMkLst>
        </pc:spChg>
        <pc:spChg chg="mod">
          <ac:chgData name="Tereza Mičulková" userId="1dcfd665-bc0b-4532-9228-5f0dc1e511d4" providerId="ADAL" clId="{FC35D8D8-1114-4F25-BB0B-92D42D7981C4}" dt="2025-03-10T08:29:33.080" v="1036" actId="14100"/>
          <ac:spMkLst>
            <pc:docMk/>
            <pc:sldMk cId="2410801036" sldId="360"/>
            <ac:spMk id="6" creationId="{FE14897B-C914-4C45-DF05-F0E9A97D217C}"/>
          </ac:spMkLst>
        </pc:spChg>
      </pc:sldChg>
      <pc:sldChg chg="addSp delSp modSp mod">
        <pc:chgData name="Tereza Mičulková" userId="1dcfd665-bc0b-4532-9228-5f0dc1e511d4" providerId="ADAL" clId="{FC35D8D8-1114-4F25-BB0B-92D42D7981C4}" dt="2025-03-10T08:31:45.403" v="1047" actId="1036"/>
        <pc:sldMkLst>
          <pc:docMk/>
          <pc:sldMk cId="163337162" sldId="361"/>
        </pc:sldMkLst>
        <pc:spChg chg="mod">
          <ac:chgData name="Tereza Mičulková" userId="1dcfd665-bc0b-4532-9228-5f0dc1e511d4" providerId="ADAL" clId="{FC35D8D8-1114-4F25-BB0B-92D42D7981C4}" dt="2025-03-07T20:22:25.264" v="135" actId="20577"/>
          <ac:spMkLst>
            <pc:docMk/>
            <pc:sldMk cId="163337162" sldId="361"/>
            <ac:spMk id="2" creationId="{D8CDE604-70E2-8653-37F0-FBD6FD2A089B}"/>
          </ac:spMkLst>
        </pc:spChg>
        <pc:spChg chg="mod">
          <ac:chgData name="Tereza Mičulková" userId="1dcfd665-bc0b-4532-9228-5f0dc1e511d4" providerId="ADAL" clId="{FC35D8D8-1114-4F25-BB0B-92D42D7981C4}" dt="2025-03-10T08:31:10.175" v="1039" actId="113"/>
          <ac:spMkLst>
            <pc:docMk/>
            <pc:sldMk cId="163337162" sldId="361"/>
            <ac:spMk id="4" creationId="{A96B2917-8DE1-6D06-F309-79BE5F536974}"/>
          </ac:spMkLst>
        </pc:spChg>
        <pc:picChg chg="mod">
          <ac:chgData name="Tereza Mičulková" userId="1dcfd665-bc0b-4532-9228-5f0dc1e511d4" providerId="ADAL" clId="{FC35D8D8-1114-4F25-BB0B-92D42D7981C4}" dt="2025-03-10T08:31:45.403" v="1047" actId="1036"/>
          <ac:picMkLst>
            <pc:docMk/>
            <pc:sldMk cId="163337162" sldId="361"/>
            <ac:picMk id="3" creationId="{6C97E6AB-1A35-7656-DE09-86A9C00A8607}"/>
          </ac:picMkLst>
        </pc:picChg>
        <pc:picChg chg="mod">
          <ac:chgData name="Tereza Mičulková" userId="1dcfd665-bc0b-4532-9228-5f0dc1e511d4" providerId="ADAL" clId="{FC35D8D8-1114-4F25-BB0B-92D42D7981C4}" dt="2025-03-10T08:31:45.403" v="1047" actId="1036"/>
          <ac:picMkLst>
            <pc:docMk/>
            <pc:sldMk cId="163337162" sldId="361"/>
            <ac:picMk id="5" creationId="{BAEFB369-6AA0-DCF9-7844-20F30A0C5DC1}"/>
          </ac:picMkLst>
        </pc:picChg>
        <pc:picChg chg="add mod">
          <ac:chgData name="Tereza Mičulková" userId="1dcfd665-bc0b-4532-9228-5f0dc1e511d4" providerId="ADAL" clId="{FC35D8D8-1114-4F25-BB0B-92D42D7981C4}" dt="2025-03-07T18:56:12.175" v="112"/>
          <ac:picMkLst>
            <pc:docMk/>
            <pc:sldMk cId="163337162" sldId="361"/>
            <ac:picMk id="7" creationId="{09BF73BF-CE93-98D7-E672-2E668EC8B50E}"/>
          </ac:picMkLst>
        </pc:picChg>
        <pc:picChg chg="mod">
          <ac:chgData name="Tereza Mičulková" userId="1dcfd665-bc0b-4532-9228-5f0dc1e511d4" providerId="ADAL" clId="{FC35D8D8-1114-4F25-BB0B-92D42D7981C4}" dt="2025-03-10T08:31:45.403" v="1047" actId="1036"/>
          <ac:picMkLst>
            <pc:docMk/>
            <pc:sldMk cId="163337162" sldId="361"/>
            <ac:picMk id="8" creationId="{5F2EC7AE-5BC1-C7A6-F372-9ECBA5D2773E}"/>
          </ac:picMkLst>
        </pc:picChg>
      </pc:sldChg>
      <pc:sldChg chg="addSp delSp modSp mod">
        <pc:chgData name="Tereza Mičulková" userId="1dcfd665-bc0b-4532-9228-5f0dc1e511d4" providerId="ADAL" clId="{FC35D8D8-1114-4F25-BB0B-92D42D7981C4}" dt="2025-03-10T08:41:57.611" v="1182" actId="1076"/>
        <pc:sldMkLst>
          <pc:docMk/>
          <pc:sldMk cId="717357455" sldId="362"/>
        </pc:sldMkLst>
        <pc:spChg chg="mod">
          <ac:chgData name="Tereza Mičulková" userId="1dcfd665-bc0b-4532-9228-5f0dc1e511d4" providerId="ADAL" clId="{FC35D8D8-1114-4F25-BB0B-92D42D7981C4}" dt="2025-03-07T20:22:37.687" v="137"/>
          <ac:spMkLst>
            <pc:docMk/>
            <pc:sldMk cId="717357455" sldId="362"/>
            <ac:spMk id="2" creationId="{A5AF1097-F2C7-5831-EB26-70C2F542A3B1}"/>
          </ac:spMkLst>
        </pc:spChg>
        <pc:spChg chg="mod">
          <ac:chgData name="Tereza Mičulková" userId="1dcfd665-bc0b-4532-9228-5f0dc1e511d4" providerId="ADAL" clId="{FC35D8D8-1114-4F25-BB0B-92D42D7981C4}" dt="2025-03-10T08:41:23.464" v="1181" actId="20577"/>
          <ac:spMkLst>
            <pc:docMk/>
            <pc:sldMk cId="717357455" sldId="362"/>
            <ac:spMk id="3" creationId="{E6B328E2-9A74-629C-119F-FB94CD086C25}"/>
          </ac:spMkLst>
        </pc:spChg>
        <pc:spChg chg="mod">
          <ac:chgData name="Tereza Mičulková" userId="1dcfd665-bc0b-4532-9228-5f0dc1e511d4" providerId="ADAL" clId="{FC35D8D8-1114-4F25-BB0B-92D42D7981C4}" dt="2025-03-10T08:41:57.611" v="1182" actId="1076"/>
          <ac:spMkLst>
            <pc:docMk/>
            <pc:sldMk cId="717357455" sldId="362"/>
            <ac:spMk id="7" creationId="{7187783D-901E-C2E5-479C-1413B0E130DF}"/>
          </ac:spMkLst>
        </pc:spChg>
        <pc:picChg chg="add mod">
          <ac:chgData name="Tereza Mičulková" userId="1dcfd665-bc0b-4532-9228-5f0dc1e511d4" providerId="ADAL" clId="{FC35D8D8-1114-4F25-BB0B-92D42D7981C4}" dt="2025-03-07T18:56:22.460" v="116"/>
          <ac:picMkLst>
            <pc:docMk/>
            <pc:sldMk cId="717357455" sldId="362"/>
            <ac:picMk id="4" creationId="{A52B2627-ACF8-98DB-C5FD-D844F3A1DBFC}"/>
          </ac:picMkLst>
        </pc:picChg>
      </pc:sldChg>
      <pc:sldChg chg="addSp delSp modSp mod">
        <pc:chgData name="Tereza Mičulková" userId="1dcfd665-bc0b-4532-9228-5f0dc1e511d4" providerId="ADAL" clId="{FC35D8D8-1114-4F25-BB0B-92D42D7981C4}" dt="2025-03-10T08:33:29.526" v="1071" actId="1036"/>
        <pc:sldMkLst>
          <pc:docMk/>
          <pc:sldMk cId="3736228524" sldId="363"/>
        </pc:sldMkLst>
        <pc:spChg chg="mod">
          <ac:chgData name="Tereza Mičulková" userId="1dcfd665-bc0b-4532-9228-5f0dc1e511d4" providerId="ADAL" clId="{FC35D8D8-1114-4F25-BB0B-92D42D7981C4}" dt="2025-03-07T20:22:35.235" v="136"/>
          <ac:spMkLst>
            <pc:docMk/>
            <pc:sldMk cId="3736228524" sldId="363"/>
            <ac:spMk id="2" creationId="{32567EB0-7C63-768F-4047-6D08FC1D5ACE}"/>
          </ac:spMkLst>
        </pc:spChg>
        <pc:spChg chg="mod">
          <ac:chgData name="Tereza Mičulková" userId="1dcfd665-bc0b-4532-9228-5f0dc1e511d4" providerId="ADAL" clId="{FC35D8D8-1114-4F25-BB0B-92D42D7981C4}" dt="2025-03-10T08:33:21.264" v="1066" actId="14100"/>
          <ac:spMkLst>
            <pc:docMk/>
            <pc:sldMk cId="3736228524" sldId="363"/>
            <ac:spMk id="7" creationId="{A521F104-CE8F-680D-AA7B-1BECA5346139}"/>
          </ac:spMkLst>
        </pc:spChg>
        <pc:grpChg chg="mod">
          <ac:chgData name="Tereza Mičulková" userId="1dcfd665-bc0b-4532-9228-5f0dc1e511d4" providerId="ADAL" clId="{FC35D8D8-1114-4F25-BB0B-92D42D7981C4}" dt="2025-03-10T08:33:29.526" v="1071" actId="1036"/>
          <ac:grpSpMkLst>
            <pc:docMk/>
            <pc:sldMk cId="3736228524" sldId="363"/>
            <ac:grpSpMk id="5" creationId="{477BC03F-EF9D-182B-87E4-AC0E3207AB4D}"/>
          </ac:grpSpMkLst>
        </pc:grpChg>
        <pc:picChg chg="add mod">
          <ac:chgData name="Tereza Mičulková" userId="1dcfd665-bc0b-4532-9228-5f0dc1e511d4" providerId="ADAL" clId="{FC35D8D8-1114-4F25-BB0B-92D42D7981C4}" dt="2025-03-07T18:56:19.747" v="114"/>
          <ac:picMkLst>
            <pc:docMk/>
            <pc:sldMk cId="3736228524" sldId="363"/>
            <ac:picMk id="8" creationId="{218905B3-3DD3-1A7D-3427-984559A964C1}"/>
          </ac:picMkLst>
        </pc:picChg>
      </pc:sldChg>
      <pc:sldChg chg="addSp delSp modSp mod">
        <pc:chgData name="Tereza Mičulková" userId="1dcfd665-bc0b-4532-9228-5f0dc1e511d4" providerId="ADAL" clId="{FC35D8D8-1114-4F25-BB0B-92D42D7981C4}" dt="2025-03-10T08:47:26.769" v="1241" actId="20577"/>
        <pc:sldMkLst>
          <pc:docMk/>
          <pc:sldMk cId="2507549118" sldId="364"/>
        </pc:sldMkLst>
        <pc:spChg chg="mod">
          <ac:chgData name="Tereza Mičulková" userId="1dcfd665-bc0b-4532-9228-5f0dc1e511d4" providerId="ADAL" clId="{FC35D8D8-1114-4F25-BB0B-92D42D7981C4}" dt="2025-03-10T08:45:48.408" v="1226" actId="20577"/>
          <ac:spMkLst>
            <pc:docMk/>
            <pc:sldMk cId="2507549118" sldId="364"/>
            <ac:spMk id="9" creationId="{82AD3AF8-4809-2712-8B2B-8FD2EB2E8684}"/>
          </ac:spMkLst>
        </pc:spChg>
        <pc:spChg chg="mod">
          <ac:chgData name="Tereza Mičulková" userId="1dcfd665-bc0b-4532-9228-5f0dc1e511d4" providerId="ADAL" clId="{FC35D8D8-1114-4F25-BB0B-92D42D7981C4}" dt="2025-03-10T08:47:26.769" v="1241" actId="20577"/>
          <ac:spMkLst>
            <pc:docMk/>
            <pc:sldMk cId="2507549118" sldId="364"/>
            <ac:spMk id="10" creationId="{13A94BFD-EB71-DCFC-52CD-FCBBCE61C479}"/>
          </ac:spMkLst>
        </pc:spChg>
        <pc:picChg chg="add mod">
          <ac:chgData name="Tereza Mičulková" userId="1dcfd665-bc0b-4532-9228-5f0dc1e511d4" providerId="ADAL" clId="{FC35D8D8-1114-4F25-BB0B-92D42D7981C4}" dt="2025-03-07T18:56:25.661" v="118"/>
          <ac:picMkLst>
            <pc:docMk/>
            <pc:sldMk cId="2507549118" sldId="364"/>
            <ac:picMk id="3" creationId="{71A14A2E-8564-8298-F6AD-3DBCEC243B09}"/>
          </ac:picMkLst>
        </pc:picChg>
      </pc:sldChg>
      <pc:sldChg chg="addSp delSp modSp mod">
        <pc:chgData name="Tereza Mičulková" userId="1dcfd665-bc0b-4532-9228-5f0dc1e511d4" providerId="ADAL" clId="{FC35D8D8-1114-4F25-BB0B-92D42D7981C4}" dt="2025-03-10T08:53:04.067" v="1477" actId="1076"/>
        <pc:sldMkLst>
          <pc:docMk/>
          <pc:sldMk cId="1636421339" sldId="365"/>
        </pc:sldMkLst>
        <pc:spChg chg="mod">
          <ac:chgData name="Tereza Mičulková" userId="1dcfd665-bc0b-4532-9228-5f0dc1e511d4" providerId="ADAL" clId="{FC35D8D8-1114-4F25-BB0B-92D42D7981C4}" dt="2025-03-10T08:52:41.575" v="1476" actId="120"/>
          <ac:spMkLst>
            <pc:docMk/>
            <pc:sldMk cId="1636421339" sldId="365"/>
            <ac:spMk id="11" creationId="{E42B3EF8-C124-1CC6-73DE-DF61470E1A8A}"/>
          </ac:spMkLst>
        </pc:spChg>
        <pc:spChg chg="mod">
          <ac:chgData name="Tereza Mičulková" userId="1dcfd665-bc0b-4532-9228-5f0dc1e511d4" providerId="ADAL" clId="{FC35D8D8-1114-4F25-BB0B-92D42D7981C4}" dt="2025-03-10T08:53:04.067" v="1477" actId="1076"/>
          <ac:spMkLst>
            <pc:docMk/>
            <pc:sldMk cId="1636421339" sldId="365"/>
            <ac:spMk id="12" creationId="{C2699DF1-4EE2-9739-4AE8-406972ABB396}"/>
          </ac:spMkLst>
        </pc:spChg>
        <pc:picChg chg="add mod">
          <ac:chgData name="Tereza Mičulková" userId="1dcfd665-bc0b-4532-9228-5f0dc1e511d4" providerId="ADAL" clId="{FC35D8D8-1114-4F25-BB0B-92D42D7981C4}" dt="2025-03-07T18:56:29.317" v="120"/>
          <ac:picMkLst>
            <pc:docMk/>
            <pc:sldMk cId="1636421339" sldId="365"/>
            <ac:picMk id="4" creationId="{60ABB04B-BFEB-CB38-D9DC-FF6A76F82385}"/>
          </ac:picMkLst>
        </pc:picChg>
      </pc:sldChg>
      <pc:sldChg chg="addSp delSp modSp mod">
        <pc:chgData name="Tereza Mičulková" userId="1dcfd665-bc0b-4532-9228-5f0dc1e511d4" providerId="ADAL" clId="{FC35D8D8-1114-4F25-BB0B-92D42D7981C4}" dt="2025-03-10T09:12:11.873" v="1929" actId="20577"/>
        <pc:sldMkLst>
          <pc:docMk/>
          <pc:sldMk cId="2415249700" sldId="366"/>
        </pc:sldMkLst>
        <pc:spChg chg="mod">
          <ac:chgData name="Tereza Mičulková" userId="1dcfd665-bc0b-4532-9228-5f0dc1e511d4" providerId="ADAL" clId="{FC35D8D8-1114-4F25-BB0B-92D42D7981C4}" dt="2025-03-10T08:55:23.500" v="1582" actId="1076"/>
          <ac:spMkLst>
            <pc:docMk/>
            <pc:sldMk cId="2415249700" sldId="366"/>
            <ac:spMk id="4" creationId="{71E43AA6-AE1B-186E-ECA7-9FBEDC0CC131}"/>
          </ac:spMkLst>
        </pc:spChg>
        <pc:spChg chg="mod">
          <ac:chgData name="Tereza Mičulková" userId="1dcfd665-bc0b-4532-9228-5f0dc1e511d4" providerId="ADAL" clId="{FC35D8D8-1114-4F25-BB0B-92D42D7981C4}" dt="2025-03-10T08:55:23.500" v="1582" actId="1076"/>
          <ac:spMkLst>
            <pc:docMk/>
            <pc:sldMk cId="2415249700" sldId="366"/>
            <ac:spMk id="5" creationId="{D1351068-F315-6278-DBD1-AE0B791CD704}"/>
          </ac:spMkLst>
        </pc:spChg>
        <pc:spChg chg="mod">
          <ac:chgData name="Tereza Mičulková" userId="1dcfd665-bc0b-4532-9228-5f0dc1e511d4" providerId="ADAL" clId="{FC35D8D8-1114-4F25-BB0B-92D42D7981C4}" dt="2025-03-10T09:12:11.873" v="1929" actId="20577"/>
          <ac:spMkLst>
            <pc:docMk/>
            <pc:sldMk cId="2415249700" sldId="366"/>
            <ac:spMk id="7" creationId="{1B630943-4B66-D1BE-516B-FD4E8888A820}"/>
          </ac:spMkLst>
        </pc:spChg>
        <pc:spChg chg="mod">
          <ac:chgData name="Tereza Mičulková" userId="1dcfd665-bc0b-4532-9228-5f0dc1e511d4" providerId="ADAL" clId="{FC35D8D8-1114-4F25-BB0B-92D42D7981C4}" dt="2025-03-10T08:55:23.500" v="1582" actId="1076"/>
          <ac:spMkLst>
            <pc:docMk/>
            <pc:sldMk cId="2415249700" sldId="366"/>
            <ac:spMk id="9" creationId="{B9246587-53C3-71E1-CBD8-540E27DBFA4B}"/>
          </ac:spMkLst>
        </pc:spChg>
        <pc:picChg chg="add mod">
          <ac:chgData name="Tereza Mičulková" userId="1dcfd665-bc0b-4532-9228-5f0dc1e511d4" providerId="ADAL" clId="{FC35D8D8-1114-4F25-BB0B-92D42D7981C4}" dt="2025-03-07T18:56:31.918" v="122"/>
          <ac:picMkLst>
            <pc:docMk/>
            <pc:sldMk cId="2415249700" sldId="366"/>
            <ac:picMk id="8" creationId="{0F7F2893-B5E6-A187-4EBF-0D25C7CB2AD3}"/>
          </ac:picMkLst>
        </pc:picChg>
      </pc:sldChg>
      <pc:sldChg chg="addSp delSp modSp mod">
        <pc:chgData name="Tereza Mičulková" userId="1dcfd665-bc0b-4532-9228-5f0dc1e511d4" providerId="ADAL" clId="{FC35D8D8-1114-4F25-BB0B-92D42D7981C4}" dt="2025-03-10T09:21:29.077" v="2010" actId="20577"/>
        <pc:sldMkLst>
          <pc:docMk/>
          <pc:sldMk cId="2840000667" sldId="368"/>
        </pc:sldMkLst>
        <pc:spChg chg="mod ord">
          <ac:chgData name="Tereza Mičulková" userId="1dcfd665-bc0b-4532-9228-5f0dc1e511d4" providerId="ADAL" clId="{FC35D8D8-1114-4F25-BB0B-92D42D7981C4}" dt="2025-03-10T09:21:29.077" v="2010" actId="20577"/>
          <ac:spMkLst>
            <pc:docMk/>
            <pc:sldMk cId="2840000667" sldId="368"/>
            <ac:spMk id="3" creationId="{9C3C272A-E6E4-136F-5D18-B14AB6B1E658}"/>
          </ac:spMkLst>
        </pc:spChg>
        <pc:spChg chg="mod">
          <ac:chgData name="Tereza Mičulková" userId="1dcfd665-bc0b-4532-9228-5f0dc1e511d4" providerId="ADAL" clId="{FC35D8D8-1114-4F25-BB0B-92D42D7981C4}" dt="2025-03-10T09:15:00.069" v="1990" actId="1036"/>
          <ac:spMkLst>
            <pc:docMk/>
            <pc:sldMk cId="2840000667" sldId="368"/>
            <ac:spMk id="11" creationId="{AB437DD4-476B-8999-68A1-8F4E91D0DB83}"/>
          </ac:spMkLst>
        </pc:spChg>
        <pc:spChg chg="mod">
          <ac:chgData name="Tereza Mičulková" userId="1dcfd665-bc0b-4532-9228-5f0dc1e511d4" providerId="ADAL" clId="{FC35D8D8-1114-4F25-BB0B-92D42D7981C4}" dt="2025-03-10T09:14:38.899" v="1986" actId="113"/>
          <ac:spMkLst>
            <pc:docMk/>
            <pc:sldMk cId="2840000667" sldId="368"/>
            <ac:spMk id="14" creationId="{14C064AA-95BF-68BA-D732-B24C48079940}"/>
          </ac:spMkLst>
        </pc:spChg>
        <pc:grpChg chg="mod">
          <ac:chgData name="Tereza Mičulková" userId="1dcfd665-bc0b-4532-9228-5f0dc1e511d4" providerId="ADAL" clId="{FC35D8D8-1114-4F25-BB0B-92D42D7981C4}" dt="2025-03-10T09:15:00.069" v="1990" actId="1036"/>
          <ac:grpSpMkLst>
            <pc:docMk/>
            <pc:sldMk cId="2840000667" sldId="368"/>
            <ac:grpSpMk id="10" creationId="{5F91A117-28FF-4D2D-D0E5-21D78B6397D9}"/>
          </ac:grpSpMkLst>
        </pc:grpChg>
        <pc:picChg chg="add mod">
          <ac:chgData name="Tereza Mičulková" userId="1dcfd665-bc0b-4532-9228-5f0dc1e511d4" providerId="ADAL" clId="{FC35D8D8-1114-4F25-BB0B-92D42D7981C4}" dt="2025-03-07T18:56:35.147" v="124"/>
          <ac:picMkLst>
            <pc:docMk/>
            <pc:sldMk cId="2840000667" sldId="368"/>
            <ac:picMk id="5" creationId="{E694D3BE-FB5A-2FAE-7CDD-7C0DBC0B1F3B}"/>
          </ac:picMkLst>
        </pc:picChg>
      </pc:sldChg>
      <pc:sldChg chg="addSp delSp modSp mod ord">
        <pc:chgData name="Tereza Mičulková" userId="1dcfd665-bc0b-4532-9228-5f0dc1e511d4" providerId="ADAL" clId="{FC35D8D8-1114-4F25-BB0B-92D42D7981C4}" dt="2025-03-08T10:32:43.019" v="154"/>
        <pc:sldMkLst>
          <pc:docMk/>
          <pc:sldMk cId="4018189691" sldId="369"/>
        </pc:sldMkLst>
        <pc:spChg chg="mod">
          <ac:chgData name="Tereza Mičulková" userId="1dcfd665-bc0b-4532-9228-5f0dc1e511d4" providerId="ADAL" clId="{FC35D8D8-1114-4F25-BB0B-92D42D7981C4}" dt="2025-03-07T17:53:35.584" v="5" actId="20577"/>
          <ac:spMkLst>
            <pc:docMk/>
            <pc:sldMk cId="4018189691" sldId="369"/>
            <ac:spMk id="7" creationId="{9A90916B-BE8D-7ADE-4083-759966FCCE8B}"/>
          </ac:spMkLst>
        </pc:spChg>
        <pc:spChg chg="mod">
          <ac:chgData name="Tereza Mičulková" userId="1dcfd665-bc0b-4532-9228-5f0dc1e511d4" providerId="ADAL" clId="{FC35D8D8-1114-4F25-BB0B-92D42D7981C4}" dt="2025-03-08T10:32:38.415" v="152" actId="20577"/>
          <ac:spMkLst>
            <pc:docMk/>
            <pc:sldMk cId="4018189691" sldId="369"/>
            <ac:spMk id="154" creationId="{70E3518E-1583-ACB7-EA42-A1B2233D1AA6}"/>
          </ac:spMkLst>
        </pc:spChg>
        <pc:picChg chg="add mod">
          <ac:chgData name="Tereza Mičulková" userId="1dcfd665-bc0b-4532-9228-5f0dc1e511d4" providerId="ADAL" clId="{FC35D8D8-1114-4F25-BB0B-92D42D7981C4}" dt="2025-03-07T18:56:54.889" v="126"/>
          <ac:picMkLst>
            <pc:docMk/>
            <pc:sldMk cId="4018189691" sldId="369"/>
            <ac:picMk id="3" creationId="{F8CAC9DF-A87F-396B-7D71-6325445B2C1E}"/>
          </ac:picMkLst>
        </pc:picChg>
      </pc:sldChg>
      <pc:sldChg chg="addSp delSp modSp mod">
        <pc:chgData name="Tereza Mičulková" userId="1dcfd665-bc0b-4532-9228-5f0dc1e511d4" providerId="ADAL" clId="{FC35D8D8-1114-4F25-BB0B-92D42D7981C4}" dt="2025-03-08T11:41:16.860" v="274" actId="20577"/>
        <pc:sldMkLst>
          <pc:docMk/>
          <pc:sldMk cId="1496827699" sldId="374"/>
        </pc:sldMkLst>
        <pc:spChg chg="mod">
          <ac:chgData name="Tereza Mičulková" userId="1dcfd665-bc0b-4532-9228-5f0dc1e511d4" providerId="ADAL" clId="{FC35D8D8-1114-4F25-BB0B-92D42D7981C4}" dt="2025-03-08T11:33:02.164" v="242" actId="20577"/>
          <ac:spMkLst>
            <pc:docMk/>
            <pc:sldMk cId="1496827699" sldId="374"/>
            <ac:spMk id="2" creationId="{BAEE67A4-34F7-E9E9-416F-3905CF13B329}"/>
          </ac:spMkLst>
        </pc:spChg>
        <pc:spChg chg="mod">
          <ac:chgData name="Tereza Mičulková" userId="1dcfd665-bc0b-4532-9228-5f0dc1e511d4" providerId="ADAL" clId="{FC35D8D8-1114-4F25-BB0B-92D42D7981C4}" dt="2025-03-08T11:41:16.860" v="274" actId="20577"/>
          <ac:spMkLst>
            <pc:docMk/>
            <pc:sldMk cId="1496827699" sldId="374"/>
            <ac:spMk id="18" creationId="{BC8C4D9A-CD72-7335-6833-13B5A9D80E3A}"/>
          </ac:spMkLst>
        </pc:spChg>
        <pc:picChg chg="add mod">
          <ac:chgData name="Tereza Mičulková" userId="1dcfd665-bc0b-4532-9228-5f0dc1e511d4" providerId="ADAL" clId="{FC35D8D8-1114-4F25-BB0B-92D42D7981C4}" dt="2025-03-07T18:55:16.747" v="82"/>
          <ac:picMkLst>
            <pc:docMk/>
            <pc:sldMk cId="1496827699" sldId="374"/>
            <ac:picMk id="3" creationId="{5668AB0E-CCDD-589E-0491-29F28B9EE398}"/>
          </ac:picMkLst>
        </pc:picChg>
      </pc:sldChg>
      <pc:sldChg chg="addSp delSp modSp mod">
        <pc:chgData name="Tereza Mičulková" userId="1dcfd665-bc0b-4532-9228-5f0dc1e511d4" providerId="ADAL" clId="{FC35D8D8-1114-4F25-BB0B-92D42D7981C4}" dt="2025-03-08T11:32:09.079" v="220" actId="1076"/>
        <pc:sldMkLst>
          <pc:docMk/>
          <pc:sldMk cId="4269267694" sldId="376"/>
        </pc:sldMkLst>
        <pc:spChg chg="mod">
          <ac:chgData name="Tereza Mičulková" userId="1dcfd665-bc0b-4532-9228-5f0dc1e511d4" providerId="ADAL" clId="{FC35D8D8-1114-4F25-BB0B-92D42D7981C4}" dt="2025-03-08T11:28:33.392" v="196" actId="113"/>
          <ac:spMkLst>
            <pc:docMk/>
            <pc:sldMk cId="4269267694" sldId="376"/>
            <ac:spMk id="98" creationId="{D28C24D5-5D38-1E26-43A3-9865352CDB9C}"/>
          </ac:spMkLst>
        </pc:spChg>
        <pc:spChg chg="mod ord">
          <ac:chgData name="Tereza Mičulková" userId="1dcfd665-bc0b-4532-9228-5f0dc1e511d4" providerId="ADAL" clId="{FC35D8D8-1114-4F25-BB0B-92D42D7981C4}" dt="2025-03-08T11:31:29.274" v="211" actId="14100"/>
          <ac:spMkLst>
            <pc:docMk/>
            <pc:sldMk cId="4269267694" sldId="376"/>
            <ac:spMk id="99" creationId="{803BED61-2A5A-804B-D3A3-CC33666F5F62}"/>
          </ac:spMkLst>
        </pc:spChg>
        <pc:picChg chg="add mod">
          <ac:chgData name="Tereza Mičulková" userId="1dcfd665-bc0b-4532-9228-5f0dc1e511d4" providerId="ADAL" clId="{FC35D8D8-1114-4F25-BB0B-92D42D7981C4}" dt="2025-03-07T18:55:00.975" v="78"/>
          <ac:picMkLst>
            <pc:docMk/>
            <pc:sldMk cId="4269267694" sldId="376"/>
            <ac:picMk id="3" creationId="{27A0128F-0B69-AB08-2B05-2F168C7FB60E}"/>
          </ac:picMkLst>
        </pc:picChg>
        <pc:picChg chg="add mod ord modCrop">
          <ac:chgData name="Tereza Mičulková" userId="1dcfd665-bc0b-4532-9228-5f0dc1e511d4" providerId="ADAL" clId="{FC35D8D8-1114-4F25-BB0B-92D42D7981C4}" dt="2025-03-08T11:32:09.079" v="220" actId="1076"/>
          <ac:picMkLst>
            <pc:docMk/>
            <pc:sldMk cId="4269267694" sldId="376"/>
            <ac:picMk id="7" creationId="{5074BEC9-1593-9D08-2B0D-5090F341A65B}"/>
          </ac:picMkLst>
        </pc:picChg>
      </pc:sldChg>
      <pc:sldChg chg="addSp delSp modSp mod modAnim">
        <pc:chgData name="Tereza Mičulková" userId="1dcfd665-bc0b-4532-9228-5f0dc1e511d4" providerId="ADAL" clId="{FC35D8D8-1114-4F25-BB0B-92D42D7981C4}" dt="2025-03-10T08:18:55.606" v="1015" actId="20577"/>
        <pc:sldMkLst>
          <pc:docMk/>
          <pc:sldMk cId="3423659197" sldId="379"/>
        </pc:sldMkLst>
        <pc:spChg chg="mod">
          <ac:chgData name="Tereza Mičulková" userId="1dcfd665-bc0b-4532-9228-5f0dc1e511d4" providerId="ADAL" clId="{FC35D8D8-1114-4F25-BB0B-92D42D7981C4}" dt="2025-03-10T08:18:55.606" v="1015" actId="20577"/>
          <ac:spMkLst>
            <pc:docMk/>
            <pc:sldMk cId="3423659197" sldId="379"/>
            <ac:spMk id="2" creationId="{A16C7928-85EE-5BDD-2DB7-DF25395ECFFA}"/>
          </ac:spMkLst>
        </pc:spChg>
        <pc:spChg chg="mod">
          <ac:chgData name="Tereza Mičulková" userId="1dcfd665-bc0b-4532-9228-5f0dc1e511d4" providerId="ADAL" clId="{FC35D8D8-1114-4F25-BB0B-92D42D7981C4}" dt="2025-03-09T16:57:52.148" v="988" actId="20577"/>
          <ac:spMkLst>
            <pc:docMk/>
            <pc:sldMk cId="3423659197" sldId="379"/>
            <ac:spMk id="32" creationId="{2CC7995F-060F-4D43-0585-A87C5919259F}"/>
          </ac:spMkLst>
        </pc:spChg>
        <pc:spChg chg="mod">
          <ac:chgData name="Tereza Mičulková" userId="1dcfd665-bc0b-4532-9228-5f0dc1e511d4" providerId="ADAL" clId="{FC35D8D8-1114-4F25-BB0B-92D42D7981C4}" dt="2025-03-09T16:58:16.900" v="1013" actId="20577"/>
          <ac:spMkLst>
            <pc:docMk/>
            <pc:sldMk cId="3423659197" sldId="379"/>
            <ac:spMk id="35" creationId="{9B63A7C1-7961-5B85-544A-59151C9D010C}"/>
          </ac:spMkLst>
        </pc:spChg>
        <pc:spChg chg="mod">
          <ac:chgData name="Tereza Mičulková" userId="1dcfd665-bc0b-4532-9228-5f0dc1e511d4" providerId="ADAL" clId="{FC35D8D8-1114-4F25-BB0B-92D42D7981C4}" dt="2025-03-08T12:33:06.344" v="753"/>
          <ac:spMkLst>
            <pc:docMk/>
            <pc:sldMk cId="3423659197" sldId="379"/>
            <ac:spMk id="85" creationId="{58935462-0093-37D8-FDC3-EE0E5B8126C1}"/>
          </ac:spMkLst>
        </pc:spChg>
        <pc:spChg chg="mod">
          <ac:chgData name="Tereza Mičulková" userId="1dcfd665-bc0b-4532-9228-5f0dc1e511d4" providerId="ADAL" clId="{FC35D8D8-1114-4F25-BB0B-92D42D7981C4}" dt="2025-03-08T12:33:41.992" v="759" actId="255"/>
          <ac:spMkLst>
            <pc:docMk/>
            <pc:sldMk cId="3423659197" sldId="379"/>
            <ac:spMk id="86" creationId="{9B01362D-DBB4-D20D-BADC-BF90E4A4D450}"/>
          </ac:spMkLst>
        </pc:spChg>
        <pc:spChg chg="mod">
          <ac:chgData name="Tereza Mičulková" userId="1dcfd665-bc0b-4532-9228-5f0dc1e511d4" providerId="ADAL" clId="{FC35D8D8-1114-4F25-BB0B-92D42D7981C4}" dt="2025-03-08T12:33:06.344" v="753"/>
          <ac:spMkLst>
            <pc:docMk/>
            <pc:sldMk cId="3423659197" sldId="379"/>
            <ac:spMk id="88" creationId="{E4D20C25-1843-80B1-6EFC-3A2BD02459C9}"/>
          </ac:spMkLst>
        </pc:spChg>
        <pc:spChg chg="mod">
          <ac:chgData name="Tereza Mičulková" userId="1dcfd665-bc0b-4532-9228-5f0dc1e511d4" providerId="ADAL" clId="{FC35D8D8-1114-4F25-BB0B-92D42D7981C4}" dt="2025-03-08T12:33:41.992" v="759" actId="255"/>
          <ac:spMkLst>
            <pc:docMk/>
            <pc:sldMk cId="3423659197" sldId="379"/>
            <ac:spMk id="89" creationId="{D8EECAB4-1A26-49BA-CED5-757D7C75B2C6}"/>
          </ac:spMkLst>
        </pc:spChg>
        <pc:spChg chg="mod">
          <ac:chgData name="Tereza Mičulková" userId="1dcfd665-bc0b-4532-9228-5f0dc1e511d4" providerId="ADAL" clId="{FC35D8D8-1114-4F25-BB0B-92D42D7981C4}" dt="2025-03-08T12:33:06.344" v="753"/>
          <ac:spMkLst>
            <pc:docMk/>
            <pc:sldMk cId="3423659197" sldId="379"/>
            <ac:spMk id="91" creationId="{3E6AB45C-A4F4-1FD5-C86C-AA1BCDB69AC8}"/>
          </ac:spMkLst>
        </pc:spChg>
        <pc:spChg chg="mod">
          <ac:chgData name="Tereza Mičulková" userId="1dcfd665-bc0b-4532-9228-5f0dc1e511d4" providerId="ADAL" clId="{FC35D8D8-1114-4F25-BB0B-92D42D7981C4}" dt="2025-03-08T12:33:41.992" v="759" actId="255"/>
          <ac:spMkLst>
            <pc:docMk/>
            <pc:sldMk cId="3423659197" sldId="379"/>
            <ac:spMk id="92" creationId="{78E76FF9-6B40-DE3C-4964-C4AE4F842E9A}"/>
          </ac:spMkLst>
        </pc:spChg>
        <pc:spChg chg="mod">
          <ac:chgData name="Tereza Mičulková" userId="1dcfd665-bc0b-4532-9228-5f0dc1e511d4" providerId="ADAL" clId="{FC35D8D8-1114-4F25-BB0B-92D42D7981C4}" dt="2025-03-08T12:33:06.344" v="753"/>
          <ac:spMkLst>
            <pc:docMk/>
            <pc:sldMk cId="3423659197" sldId="379"/>
            <ac:spMk id="94" creationId="{CD0D9F4C-E37B-0B4C-74F6-C8BF4EDE5EFE}"/>
          </ac:spMkLst>
        </pc:spChg>
        <pc:spChg chg="mod">
          <ac:chgData name="Tereza Mičulková" userId="1dcfd665-bc0b-4532-9228-5f0dc1e511d4" providerId="ADAL" clId="{FC35D8D8-1114-4F25-BB0B-92D42D7981C4}" dt="2025-03-09T16:40:43.107" v="982" actId="20577"/>
          <ac:spMkLst>
            <pc:docMk/>
            <pc:sldMk cId="3423659197" sldId="379"/>
            <ac:spMk id="95" creationId="{ED787991-4771-B79F-BA3F-1608F08D57FD}"/>
          </ac:spMkLst>
        </pc:spChg>
        <pc:spChg chg="mod">
          <ac:chgData name="Tereza Mičulková" userId="1dcfd665-bc0b-4532-9228-5f0dc1e511d4" providerId="ADAL" clId="{FC35D8D8-1114-4F25-BB0B-92D42D7981C4}" dt="2025-03-08T12:33:06.344" v="753"/>
          <ac:spMkLst>
            <pc:docMk/>
            <pc:sldMk cId="3423659197" sldId="379"/>
            <ac:spMk id="97" creationId="{3A1F119A-F338-0BEA-21FA-0C2BE2B7B376}"/>
          </ac:spMkLst>
        </pc:spChg>
        <pc:spChg chg="mod">
          <ac:chgData name="Tereza Mičulková" userId="1dcfd665-bc0b-4532-9228-5f0dc1e511d4" providerId="ADAL" clId="{FC35D8D8-1114-4F25-BB0B-92D42D7981C4}" dt="2025-03-08T12:35:30.349" v="772" actId="1076"/>
          <ac:spMkLst>
            <pc:docMk/>
            <pc:sldMk cId="3423659197" sldId="379"/>
            <ac:spMk id="98" creationId="{C257A7E0-DE98-1734-D710-D4DFFABF3F77}"/>
          </ac:spMkLst>
        </pc:spChg>
        <pc:spChg chg="mod">
          <ac:chgData name="Tereza Mičulková" userId="1dcfd665-bc0b-4532-9228-5f0dc1e511d4" providerId="ADAL" clId="{FC35D8D8-1114-4F25-BB0B-92D42D7981C4}" dt="2025-03-08T12:33:06.344" v="753"/>
          <ac:spMkLst>
            <pc:docMk/>
            <pc:sldMk cId="3423659197" sldId="379"/>
            <ac:spMk id="100" creationId="{2CCC8FA6-0AE7-0416-3968-D4AF07BDE408}"/>
          </ac:spMkLst>
        </pc:spChg>
        <pc:spChg chg="mod">
          <ac:chgData name="Tereza Mičulková" userId="1dcfd665-bc0b-4532-9228-5f0dc1e511d4" providerId="ADAL" clId="{FC35D8D8-1114-4F25-BB0B-92D42D7981C4}" dt="2025-03-08T12:33:41.992" v="759" actId="255"/>
          <ac:spMkLst>
            <pc:docMk/>
            <pc:sldMk cId="3423659197" sldId="379"/>
            <ac:spMk id="101" creationId="{CC2F2FD5-24CB-148B-60EC-F37E4988804A}"/>
          </ac:spMkLst>
        </pc:spChg>
        <pc:spChg chg="mod">
          <ac:chgData name="Tereza Mičulková" userId="1dcfd665-bc0b-4532-9228-5f0dc1e511d4" providerId="ADAL" clId="{FC35D8D8-1114-4F25-BB0B-92D42D7981C4}" dt="2025-03-08T12:33:06.344" v="753"/>
          <ac:spMkLst>
            <pc:docMk/>
            <pc:sldMk cId="3423659197" sldId="379"/>
            <ac:spMk id="103" creationId="{8E38EF13-CD96-C7EC-E6D7-1A1F2776D493}"/>
          </ac:spMkLst>
        </pc:spChg>
        <pc:spChg chg="mod">
          <ac:chgData name="Tereza Mičulková" userId="1dcfd665-bc0b-4532-9228-5f0dc1e511d4" providerId="ADAL" clId="{FC35D8D8-1114-4F25-BB0B-92D42D7981C4}" dt="2025-03-08T12:35:36.958" v="773" actId="1076"/>
          <ac:spMkLst>
            <pc:docMk/>
            <pc:sldMk cId="3423659197" sldId="379"/>
            <ac:spMk id="104" creationId="{C779AD1C-489C-79A4-BDEE-A608F8962D7C}"/>
          </ac:spMkLst>
        </pc:spChg>
        <pc:spChg chg="mod">
          <ac:chgData name="Tereza Mičulková" userId="1dcfd665-bc0b-4532-9228-5f0dc1e511d4" providerId="ADAL" clId="{FC35D8D8-1114-4F25-BB0B-92D42D7981C4}" dt="2025-03-08T12:33:06.344" v="753"/>
          <ac:spMkLst>
            <pc:docMk/>
            <pc:sldMk cId="3423659197" sldId="379"/>
            <ac:spMk id="106" creationId="{937BADAB-3FF5-A588-D841-750E4C0FEF5C}"/>
          </ac:spMkLst>
        </pc:spChg>
        <pc:spChg chg="mod">
          <ac:chgData name="Tereza Mičulková" userId="1dcfd665-bc0b-4532-9228-5f0dc1e511d4" providerId="ADAL" clId="{FC35D8D8-1114-4F25-BB0B-92D42D7981C4}" dt="2025-03-08T12:34:44.812" v="767" actId="1076"/>
          <ac:spMkLst>
            <pc:docMk/>
            <pc:sldMk cId="3423659197" sldId="379"/>
            <ac:spMk id="107" creationId="{B8F41799-25D6-3664-EDAC-23E4D7D73AC2}"/>
          </ac:spMkLst>
        </pc:spChg>
        <pc:spChg chg="mod">
          <ac:chgData name="Tereza Mičulková" userId="1dcfd665-bc0b-4532-9228-5f0dc1e511d4" providerId="ADAL" clId="{FC35D8D8-1114-4F25-BB0B-92D42D7981C4}" dt="2025-03-08T12:33:06.344" v="753"/>
          <ac:spMkLst>
            <pc:docMk/>
            <pc:sldMk cId="3423659197" sldId="379"/>
            <ac:spMk id="109" creationId="{9FEB06F9-264D-A44A-07B9-F9224DEFD7E5}"/>
          </ac:spMkLst>
        </pc:spChg>
        <pc:spChg chg="mod">
          <ac:chgData name="Tereza Mičulková" userId="1dcfd665-bc0b-4532-9228-5f0dc1e511d4" providerId="ADAL" clId="{FC35D8D8-1114-4F25-BB0B-92D42D7981C4}" dt="2025-03-08T12:34:56.310" v="768" actId="1076"/>
          <ac:spMkLst>
            <pc:docMk/>
            <pc:sldMk cId="3423659197" sldId="379"/>
            <ac:spMk id="110" creationId="{5F68C1D9-AEA1-4086-B4DA-FDC3C1740657}"/>
          </ac:spMkLst>
        </pc:spChg>
        <pc:grpChg chg="add mod">
          <ac:chgData name="Tereza Mičulková" userId="1dcfd665-bc0b-4532-9228-5f0dc1e511d4" providerId="ADAL" clId="{FC35D8D8-1114-4F25-BB0B-92D42D7981C4}" dt="2025-03-08T12:33:10.095" v="754" actId="164"/>
          <ac:grpSpMkLst>
            <pc:docMk/>
            <pc:sldMk cId="3423659197" sldId="379"/>
            <ac:grpSpMk id="84" creationId="{5796AF6B-4A29-A129-C657-5F6A8EDCB677}"/>
          </ac:grpSpMkLst>
        </pc:grpChg>
        <pc:grpChg chg="add mod">
          <ac:chgData name="Tereza Mičulková" userId="1dcfd665-bc0b-4532-9228-5f0dc1e511d4" providerId="ADAL" clId="{FC35D8D8-1114-4F25-BB0B-92D42D7981C4}" dt="2025-03-08T12:33:10.095" v="754" actId="164"/>
          <ac:grpSpMkLst>
            <pc:docMk/>
            <pc:sldMk cId="3423659197" sldId="379"/>
            <ac:grpSpMk id="87" creationId="{AD5D5614-2CD7-0FBF-E4BC-6BBAE50F0D0B}"/>
          </ac:grpSpMkLst>
        </pc:grpChg>
        <pc:grpChg chg="add mod">
          <ac:chgData name="Tereza Mičulková" userId="1dcfd665-bc0b-4532-9228-5f0dc1e511d4" providerId="ADAL" clId="{FC35D8D8-1114-4F25-BB0B-92D42D7981C4}" dt="2025-03-08T12:33:10.095" v="754" actId="164"/>
          <ac:grpSpMkLst>
            <pc:docMk/>
            <pc:sldMk cId="3423659197" sldId="379"/>
            <ac:grpSpMk id="90" creationId="{6631D621-1769-C393-C8E5-4241583E7BB7}"/>
          </ac:grpSpMkLst>
        </pc:grpChg>
        <pc:grpChg chg="add mod">
          <ac:chgData name="Tereza Mičulková" userId="1dcfd665-bc0b-4532-9228-5f0dc1e511d4" providerId="ADAL" clId="{FC35D8D8-1114-4F25-BB0B-92D42D7981C4}" dt="2025-03-08T12:33:10.095" v="754" actId="164"/>
          <ac:grpSpMkLst>
            <pc:docMk/>
            <pc:sldMk cId="3423659197" sldId="379"/>
            <ac:grpSpMk id="93" creationId="{AE75EDA2-3BE1-BF9E-932D-56763C477CE7}"/>
          </ac:grpSpMkLst>
        </pc:grpChg>
        <pc:grpChg chg="add mod">
          <ac:chgData name="Tereza Mičulková" userId="1dcfd665-bc0b-4532-9228-5f0dc1e511d4" providerId="ADAL" clId="{FC35D8D8-1114-4F25-BB0B-92D42D7981C4}" dt="2025-03-08T12:33:10.095" v="754" actId="164"/>
          <ac:grpSpMkLst>
            <pc:docMk/>
            <pc:sldMk cId="3423659197" sldId="379"/>
            <ac:grpSpMk id="96" creationId="{AD7295E9-E144-3183-4A3A-748B964B37C3}"/>
          </ac:grpSpMkLst>
        </pc:grpChg>
        <pc:grpChg chg="add mod">
          <ac:chgData name="Tereza Mičulková" userId="1dcfd665-bc0b-4532-9228-5f0dc1e511d4" providerId="ADAL" clId="{FC35D8D8-1114-4F25-BB0B-92D42D7981C4}" dt="2025-03-08T12:33:10.095" v="754" actId="164"/>
          <ac:grpSpMkLst>
            <pc:docMk/>
            <pc:sldMk cId="3423659197" sldId="379"/>
            <ac:grpSpMk id="99" creationId="{BA59FEA5-2EFB-045E-5A34-BA626699B09F}"/>
          </ac:grpSpMkLst>
        </pc:grpChg>
        <pc:grpChg chg="add mod">
          <ac:chgData name="Tereza Mičulková" userId="1dcfd665-bc0b-4532-9228-5f0dc1e511d4" providerId="ADAL" clId="{FC35D8D8-1114-4F25-BB0B-92D42D7981C4}" dt="2025-03-08T12:33:10.095" v="754" actId="164"/>
          <ac:grpSpMkLst>
            <pc:docMk/>
            <pc:sldMk cId="3423659197" sldId="379"/>
            <ac:grpSpMk id="102" creationId="{526F771A-8568-6589-C91C-A7A9BAE978E0}"/>
          </ac:grpSpMkLst>
        </pc:grpChg>
        <pc:grpChg chg="add mod">
          <ac:chgData name="Tereza Mičulková" userId="1dcfd665-bc0b-4532-9228-5f0dc1e511d4" providerId="ADAL" clId="{FC35D8D8-1114-4F25-BB0B-92D42D7981C4}" dt="2025-03-08T12:33:10.095" v="754" actId="164"/>
          <ac:grpSpMkLst>
            <pc:docMk/>
            <pc:sldMk cId="3423659197" sldId="379"/>
            <ac:grpSpMk id="105" creationId="{0B7135C2-5C22-5E48-E692-D54C5147518A}"/>
          </ac:grpSpMkLst>
        </pc:grpChg>
        <pc:grpChg chg="add mod">
          <ac:chgData name="Tereza Mičulková" userId="1dcfd665-bc0b-4532-9228-5f0dc1e511d4" providerId="ADAL" clId="{FC35D8D8-1114-4F25-BB0B-92D42D7981C4}" dt="2025-03-08T12:33:10.095" v="754" actId="164"/>
          <ac:grpSpMkLst>
            <pc:docMk/>
            <pc:sldMk cId="3423659197" sldId="379"/>
            <ac:grpSpMk id="108" creationId="{A94E9015-CCD1-80BA-631F-963034FA102F}"/>
          </ac:grpSpMkLst>
        </pc:grpChg>
        <pc:grpChg chg="add mod">
          <ac:chgData name="Tereza Mičulková" userId="1dcfd665-bc0b-4532-9228-5f0dc1e511d4" providerId="ADAL" clId="{FC35D8D8-1114-4F25-BB0B-92D42D7981C4}" dt="2025-03-08T12:35:12.814" v="770" actId="1076"/>
          <ac:grpSpMkLst>
            <pc:docMk/>
            <pc:sldMk cId="3423659197" sldId="379"/>
            <ac:grpSpMk id="111" creationId="{1584A2A5-7E40-D04A-56BC-5DCC91B98D2D}"/>
          </ac:grpSpMkLst>
        </pc:grpChg>
        <pc:picChg chg="add mod">
          <ac:chgData name="Tereza Mičulková" userId="1dcfd665-bc0b-4532-9228-5f0dc1e511d4" providerId="ADAL" clId="{FC35D8D8-1114-4F25-BB0B-92D42D7981C4}" dt="2025-03-07T18:55:33.800" v="94"/>
          <ac:picMkLst>
            <pc:docMk/>
            <pc:sldMk cId="3423659197" sldId="379"/>
            <ac:picMk id="31" creationId="{121D830E-D944-74BA-438A-A9346F5CD040}"/>
          </ac:picMkLst>
        </pc:picChg>
      </pc:sldChg>
      <pc:sldChg chg="addSp delSp modSp mod">
        <pc:chgData name="Tereza Mičulková" userId="1dcfd665-bc0b-4532-9228-5f0dc1e511d4" providerId="ADAL" clId="{FC35D8D8-1114-4F25-BB0B-92D42D7981C4}" dt="2025-03-08T11:35:44.136" v="262" actId="1076"/>
        <pc:sldMkLst>
          <pc:docMk/>
          <pc:sldMk cId="2271471533" sldId="381"/>
        </pc:sldMkLst>
        <pc:spChg chg="mod">
          <ac:chgData name="Tereza Mičulková" userId="1dcfd665-bc0b-4532-9228-5f0dc1e511d4" providerId="ADAL" clId="{FC35D8D8-1114-4F25-BB0B-92D42D7981C4}" dt="2025-03-08T11:32:44.476" v="231" actId="20577"/>
          <ac:spMkLst>
            <pc:docMk/>
            <pc:sldMk cId="2271471533" sldId="381"/>
            <ac:spMk id="2" creationId="{3BBB21B1-C149-391C-FB57-93F8D61CB2A7}"/>
          </ac:spMkLst>
        </pc:spChg>
        <pc:spChg chg="mod">
          <ac:chgData name="Tereza Mičulková" userId="1dcfd665-bc0b-4532-9228-5f0dc1e511d4" providerId="ADAL" clId="{FC35D8D8-1114-4F25-BB0B-92D42D7981C4}" dt="2025-03-08T11:34:11.538" v="244" actId="20577"/>
          <ac:spMkLst>
            <pc:docMk/>
            <pc:sldMk cId="2271471533" sldId="381"/>
            <ac:spMk id="39" creationId="{07099E0D-FA8E-A831-3737-3FCCE3E19E46}"/>
          </ac:spMkLst>
        </pc:spChg>
        <pc:spChg chg="mod">
          <ac:chgData name="Tereza Mičulková" userId="1dcfd665-bc0b-4532-9228-5f0dc1e511d4" providerId="ADAL" clId="{FC35D8D8-1114-4F25-BB0B-92D42D7981C4}" dt="2025-03-08T11:35:07.200" v="257" actId="1076"/>
          <ac:spMkLst>
            <pc:docMk/>
            <pc:sldMk cId="2271471533" sldId="381"/>
            <ac:spMk id="40" creationId="{FC311DC0-F44C-4131-FF08-4617D4ABB2E4}"/>
          </ac:spMkLst>
        </pc:spChg>
        <pc:spChg chg="mod">
          <ac:chgData name="Tereza Mičulková" userId="1dcfd665-bc0b-4532-9228-5f0dc1e511d4" providerId="ADAL" clId="{FC35D8D8-1114-4F25-BB0B-92D42D7981C4}" dt="2025-03-08T11:34:47.247" v="253" actId="1076"/>
          <ac:spMkLst>
            <pc:docMk/>
            <pc:sldMk cId="2271471533" sldId="381"/>
            <ac:spMk id="41" creationId="{8DB1DC0A-4E75-2694-D2E4-41F494AAE448}"/>
          </ac:spMkLst>
        </pc:spChg>
        <pc:spChg chg="mod">
          <ac:chgData name="Tereza Mičulková" userId="1dcfd665-bc0b-4532-9228-5f0dc1e511d4" providerId="ADAL" clId="{FC35D8D8-1114-4F25-BB0B-92D42D7981C4}" dt="2025-03-08T11:34:58.761" v="254" actId="1076"/>
          <ac:spMkLst>
            <pc:docMk/>
            <pc:sldMk cId="2271471533" sldId="381"/>
            <ac:spMk id="42" creationId="{C6723ACE-1C89-E6B0-8A02-A089AF5120DC}"/>
          </ac:spMkLst>
        </pc:spChg>
        <pc:spChg chg="mod">
          <ac:chgData name="Tereza Mičulková" userId="1dcfd665-bc0b-4532-9228-5f0dc1e511d4" providerId="ADAL" clId="{FC35D8D8-1114-4F25-BB0B-92D42D7981C4}" dt="2025-03-08T11:35:44.136" v="262" actId="1076"/>
          <ac:spMkLst>
            <pc:docMk/>
            <pc:sldMk cId="2271471533" sldId="381"/>
            <ac:spMk id="43" creationId="{CFB38F59-4B2A-7927-5DC7-AB172C8DB158}"/>
          </ac:spMkLst>
        </pc:spChg>
        <pc:spChg chg="mod">
          <ac:chgData name="Tereza Mičulková" userId="1dcfd665-bc0b-4532-9228-5f0dc1e511d4" providerId="ADAL" clId="{FC35D8D8-1114-4F25-BB0B-92D42D7981C4}" dt="2025-03-08T11:35:34.272" v="261" actId="1076"/>
          <ac:spMkLst>
            <pc:docMk/>
            <pc:sldMk cId="2271471533" sldId="381"/>
            <ac:spMk id="44" creationId="{BA2EFB10-BCA8-4DF5-4B45-3BCC5E873819}"/>
          </ac:spMkLst>
        </pc:spChg>
        <pc:picChg chg="add mod">
          <ac:chgData name="Tereza Mičulková" userId="1dcfd665-bc0b-4532-9228-5f0dc1e511d4" providerId="ADAL" clId="{FC35D8D8-1114-4F25-BB0B-92D42D7981C4}" dt="2025-03-07T18:55:03.695" v="80"/>
          <ac:picMkLst>
            <pc:docMk/>
            <pc:sldMk cId="2271471533" sldId="381"/>
            <ac:picMk id="3" creationId="{3417B3E3-CE35-02E1-C551-84CA4C2C96B0}"/>
          </ac:picMkLst>
        </pc:picChg>
      </pc:sldChg>
      <pc:sldChg chg="modSp mod">
        <pc:chgData name="Tereza Mičulková" userId="1dcfd665-bc0b-4532-9228-5f0dc1e511d4" providerId="ADAL" clId="{FC35D8D8-1114-4F25-BB0B-92D42D7981C4}" dt="2025-03-08T10:42:57.232" v="166" actId="5793"/>
        <pc:sldMkLst>
          <pc:docMk/>
          <pc:sldMk cId="3785629480" sldId="382"/>
        </pc:sldMkLst>
        <pc:spChg chg="mod">
          <ac:chgData name="Tereza Mičulková" userId="1dcfd665-bc0b-4532-9228-5f0dc1e511d4" providerId="ADAL" clId="{FC35D8D8-1114-4F25-BB0B-92D42D7981C4}" dt="2025-03-08T10:42:57.232" v="166" actId="5793"/>
          <ac:spMkLst>
            <pc:docMk/>
            <pc:sldMk cId="3785629480" sldId="382"/>
            <ac:spMk id="4" creationId="{71CB2B92-DB05-BDB0-C600-1A50BE94B759}"/>
          </ac:spMkLst>
        </pc:spChg>
        <pc:picChg chg="mod">
          <ac:chgData name="Tereza Mičulková" userId="1dcfd665-bc0b-4532-9228-5f0dc1e511d4" providerId="ADAL" clId="{FC35D8D8-1114-4F25-BB0B-92D42D7981C4}" dt="2025-03-07T18:54:23.515" v="70" actId="1076"/>
          <ac:picMkLst>
            <pc:docMk/>
            <pc:sldMk cId="3785629480" sldId="382"/>
            <ac:picMk id="6" creationId="{1DEB05B6-05F8-0FA3-3782-187D7F669875}"/>
          </ac:picMkLst>
        </pc:picChg>
      </pc:sldChg>
      <pc:sldChg chg="addSp delSp modSp mod">
        <pc:chgData name="Tereza Mičulková" userId="1dcfd665-bc0b-4532-9228-5f0dc1e511d4" providerId="ADAL" clId="{FC35D8D8-1114-4F25-BB0B-92D42D7981C4}" dt="2025-03-08T11:46:13.743" v="325" actId="122"/>
        <pc:sldMkLst>
          <pc:docMk/>
          <pc:sldMk cId="2973050602" sldId="383"/>
        </pc:sldMkLst>
        <pc:spChg chg="mod">
          <ac:chgData name="Tereza Mičulková" userId="1dcfd665-bc0b-4532-9228-5f0dc1e511d4" providerId="ADAL" clId="{FC35D8D8-1114-4F25-BB0B-92D42D7981C4}" dt="2025-03-08T11:46:13.743" v="325" actId="122"/>
          <ac:spMkLst>
            <pc:docMk/>
            <pc:sldMk cId="2973050602" sldId="383"/>
            <ac:spMk id="5" creationId="{446F3B7B-FABD-214E-5496-3A3769767C30}"/>
          </ac:spMkLst>
        </pc:spChg>
        <pc:spChg chg="mod">
          <ac:chgData name="Tereza Mičulková" userId="1dcfd665-bc0b-4532-9228-5f0dc1e511d4" providerId="ADAL" clId="{FC35D8D8-1114-4F25-BB0B-92D42D7981C4}" dt="2025-03-08T11:46:13.743" v="325" actId="122"/>
          <ac:spMkLst>
            <pc:docMk/>
            <pc:sldMk cId="2973050602" sldId="383"/>
            <ac:spMk id="9" creationId="{54302014-6514-6EA7-67BA-31084C56ADE9}"/>
          </ac:spMkLst>
        </pc:spChg>
        <pc:spChg chg="mod">
          <ac:chgData name="Tereza Mičulková" userId="1dcfd665-bc0b-4532-9228-5f0dc1e511d4" providerId="ADAL" clId="{FC35D8D8-1114-4F25-BB0B-92D42D7981C4}" dt="2025-03-08T11:44:27.148" v="299" actId="113"/>
          <ac:spMkLst>
            <pc:docMk/>
            <pc:sldMk cId="2973050602" sldId="383"/>
            <ac:spMk id="12" creationId="{8038400C-D986-1579-F3AB-E7A8FD4DD4F0}"/>
          </ac:spMkLst>
        </pc:spChg>
        <pc:spChg chg="mod">
          <ac:chgData name="Tereza Mičulková" userId="1dcfd665-bc0b-4532-9228-5f0dc1e511d4" providerId="ADAL" clId="{FC35D8D8-1114-4F25-BB0B-92D42D7981C4}" dt="2025-03-08T11:46:13.743" v="325" actId="122"/>
          <ac:spMkLst>
            <pc:docMk/>
            <pc:sldMk cId="2973050602" sldId="383"/>
            <ac:spMk id="13" creationId="{2E172AB5-C4E5-87C5-865D-2E969353E978}"/>
          </ac:spMkLst>
        </pc:spChg>
        <pc:spChg chg="mod">
          <ac:chgData name="Tereza Mičulková" userId="1dcfd665-bc0b-4532-9228-5f0dc1e511d4" providerId="ADAL" clId="{FC35D8D8-1114-4F25-BB0B-92D42D7981C4}" dt="2025-03-08T11:46:13.743" v="325" actId="122"/>
          <ac:spMkLst>
            <pc:docMk/>
            <pc:sldMk cId="2973050602" sldId="383"/>
            <ac:spMk id="16" creationId="{CEE7C2DD-29BA-A80F-ACCC-4098DFC711C6}"/>
          </ac:spMkLst>
        </pc:spChg>
        <pc:spChg chg="mod">
          <ac:chgData name="Tereza Mičulková" userId="1dcfd665-bc0b-4532-9228-5f0dc1e511d4" providerId="ADAL" clId="{FC35D8D8-1114-4F25-BB0B-92D42D7981C4}" dt="2025-03-07T18:51:31.360" v="54" actId="20577"/>
          <ac:spMkLst>
            <pc:docMk/>
            <pc:sldMk cId="2973050602" sldId="383"/>
            <ac:spMk id="24" creationId="{EA215A89-181A-3092-95EA-AF4699EEE2C6}"/>
          </ac:spMkLst>
        </pc:spChg>
        <pc:picChg chg="add mod">
          <ac:chgData name="Tereza Mičulková" userId="1dcfd665-bc0b-4532-9228-5f0dc1e511d4" providerId="ADAL" clId="{FC35D8D8-1114-4F25-BB0B-92D42D7981C4}" dt="2025-03-07T18:55:22.832" v="86"/>
          <ac:picMkLst>
            <pc:docMk/>
            <pc:sldMk cId="2973050602" sldId="383"/>
            <ac:picMk id="19" creationId="{5945E0B3-5731-8F67-CEAC-4CF105EB2A7F}"/>
          </ac:picMkLst>
        </pc:picChg>
      </pc:sldChg>
      <pc:sldChg chg="addSp delSp modSp mod">
        <pc:chgData name="Tereza Mičulková" userId="1dcfd665-bc0b-4532-9228-5f0dc1e511d4" providerId="ADAL" clId="{FC35D8D8-1114-4F25-BB0B-92D42D7981C4}" dt="2025-03-08T13:19:54.570" v="902" actId="113"/>
        <pc:sldMkLst>
          <pc:docMk/>
          <pc:sldMk cId="3939476086" sldId="384"/>
        </pc:sldMkLst>
        <pc:spChg chg="mod">
          <ac:chgData name="Tereza Mičulková" userId="1dcfd665-bc0b-4532-9228-5f0dc1e511d4" providerId="ADAL" clId="{FC35D8D8-1114-4F25-BB0B-92D42D7981C4}" dt="2025-03-08T13:19:28.294" v="897" actId="113"/>
          <ac:spMkLst>
            <pc:docMk/>
            <pc:sldMk cId="3939476086" sldId="384"/>
            <ac:spMk id="4" creationId="{5FC55424-8A03-07B5-8F3E-DBACE65CC621}"/>
          </ac:spMkLst>
        </pc:spChg>
        <pc:spChg chg="mod">
          <ac:chgData name="Tereza Mičulková" userId="1dcfd665-bc0b-4532-9228-5f0dc1e511d4" providerId="ADAL" clId="{FC35D8D8-1114-4F25-BB0B-92D42D7981C4}" dt="2025-03-08T13:19:54.570" v="902" actId="113"/>
          <ac:spMkLst>
            <pc:docMk/>
            <pc:sldMk cId="3939476086" sldId="384"/>
            <ac:spMk id="11" creationId="{E87578D8-E669-4859-ED12-2CA0EF453109}"/>
          </ac:spMkLst>
        </pc:spChg>
        <pc:picChg chg="add mod">
          <ac:chgData name="Tereza Mičulková" userId="1dcfd665-bc0b-4532-9228-5f0dc1e511d4" providerId="ADAL" clId="{FC35D8D8-1114-4F25-BB0B-92D42D7981C4}" dt="2025-03-07T18:55:48.542" v="102"/>
          <ac:picMkLst>
            <pc:docMk/>
            <pc:sldMk cId="3939476086" sldId="384"/>
            <ac:picMk id="3" creationId="{738472D7-5DC7-0C84-312C-642E05C1CFA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77059" cy="513631"/>
          </a:xfrm>
          <a:prstGeom prst="rect">
            <a:avLst/>
          </a:prstGeom>
        </p:spPr>
        <p:txBody>
          <a:bodyPr vert="horz" lIns="86830" tIns="43415" rIns="86830" bIns="43415" rtlCol="0"/>
          <a:lstStyle>
            <a:lvl1pPr algn="l">
              <a:defRPr sz="1100"/>
            </a:lvl1pPr>
          </a:lstStyle>
          <a:p>
            <a:endParaRPr lang="cs-CZ"/>
          </a:p>
        </p:txBody>
      </p:sp>
      <p:sp>
        <p:nvSpPr>
          <p:cNvPr id="3" name="Zástupný symbol pro datum 2"/>
          <p:cNvSpPr>
            <a:spLocks noGrp="1"/>
          </p:cNvSpPr>
          <p:nvPr>
            <p:ph type="dt" idx="1"/>
          </p:nvPr>
        </p:nvSpPr>
        <p:spPr>
          <a:xfrm>
            <a:off x="4020751" y="0"/>
            <a:ext cx="3077059" cy="513631"/>
          </a:xfrm>
          <a:prstGeom prst="rect">
            <a:avLst/>
          </a:prstGeom>
        </p:spPr>
        <p:txBody>
          <a:bodyPr vert="horz" lIns="86830" tIns="43415" rIns="86830" bIns="43415" rtlCol="0"/>
          <a:lstStyle>
            <a:lvl1pPr algn="r">
              <a:defRPr sz="1100"/>
            </a:lvl1pPr>
          </a:lstStyle>
          <a:p>
            <a:fld id="{5C7DD2DF-C7D5-440F-82D0-F5C671898FB2}" type="datetimeFigureOut">
              <a:rPr lang="cs-CZ" smtClean="0"/>
              <a:t>22.04.2025</a:t>
            </a:fld>
            <a:endParaRPr lang="cs-CZ"/>
          </a:p>
        </p:txBody>
      </p:sp>
      <p:sp>
        <p:nvSpPr>
          <p:cNvPr id="4" name="Zástupný symbol pro obrázek snímku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86830" tIns="43415" rIns="86830" bIns="43415" rtlCol="0" anchor="ctr"/>
          <a:lstStyle/>
          <a:p>
            <a:endParaRPr lang="cs-CZ"/>
          </a:p>
        </p:txBody>
      </p:sp>
      <p:sp>
        <p:nvSpPr>
          <p:cNvPr id="5" name="Zástupný symbol pro poznámky 4"/>
          <p:cNvSpPr>
            <a:spLocks noGrp="1"/>
          </p:cNvSpPr>
          <p:nvPr>
            <p:ph type="body" sz="quarter" idx="3"/>
          </p:nvPr>
        </p:nvSpPr>
        <p:spPr>
          <a:xfrm>
            <a:off x="709632" y="4925075"/>
            <a:ext cx="5680037" cy="4030021"/>
          </a:xfrm>
          <a:prstGeom prst="rect">
            <a:avLst/>
          </a:prstGeom>
        </p:spPr>
        <p:txBody>
          <a:bodyPr vert="horz" lIns="86830" tIns="43415" rIns="86830" bIns="43415"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720983"/>
            <a:ext cx="3077059" cy="513631"/>
          </a:xfrm>
          <a:prstGeom prst="rect">
            <a:avLst/>
          </a:prstGeom>
        </p:spPr>
        <p:txBody>
          <a:bodyPr vert="horz" lIns="86830" tIns="43415" rIns="86830" bIns="43415" rtlCol="0" anchor="b"/>
          <a:lstStyle>
            <a:lvl1pPr algn="l">
              <a:defRPr sz="1100"/>
            </a:lvl1pPr>
          </a:lstStyle>
          <a:p>
            <a:endParaRPr lang="cs-CZ"/>
          </a:p>
        </p:txBody>
      </p:sp>
      <p:sp>
        <p:nvSpPr>
          <p:cNvPr id="7" name="Zástupný symbol pro číslo snímku 6"/>
          <p:cNvSpPr>
            <a:spLocks noGrp="1"/>
          </p:cNvSpPr>
          <p:nvPr>
            <p:ph type="sldNum" sz="quarter" idx="5"/>
          </p:nvPr>
        </p:nvSpPr>
        <p:spPr>
          <a:xfrm>
            <a:off x="4020751" y="9720983"/>
            <a:ext cx="3077059" cy="513631"/>
          </a:xfrm>
          <a:prstGeom prst="rect">
            <a:avLst/>
          </a:prstGeom>
        </p:spPr>
        <p:txBody>
          <a:bodyPr vert="horz" lIns="86830" tIns="43415" rIns="86830" bIns="43415" rtlCol="0" anchor="b"/>
          <a:lstStyle>
            <a:lvl1pPr algn="r">
              <a:defRPr sz="1100"/>
            </a:lvl1pPr>
          </a:lstStyle>
          <a:p>
            <a:fld id="{9CB5B4BB-D717-4EA0-811E-5C5BAFE38649}" type="slidenum">
              <a:rPr lang="cs-CZ" smtClean="0"/>
              <a:t>‹#›</a:t>
            </a:fld>
            <a:endParaRPr lang="cs-CZ"/>
          </a:p>
        </p:txBody>
      </p:sp>
    </p:spTree>
    <p:extLst>
      <p:ext uri="{BB962C8B-B14F-4D97-AF65-F5344CB8AC3E}">
        <p14:creationId xmlns:p14="http://schemas.microsoft.com/office/powerpoint/2010/main" val="406551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9CB5B4BB-D717-4EA0-811E-5C5BAFE38649}" type="slidenum">
              <a:rPr lang="cs-CZ" smtClean="0"/>
              <a:t>1</a:t>
            </a:fld>
            <a:endParaRPr lang="cs-CZ"/>
          </a:p>
        </p:txBody>
      </p:sp>
    </p:spTree>
    <p:extLst>
      <p:ext uri="{BB962C8B-B14F-4D97-AF65-F5344CB8AC3E}">
        <p14:creationId xmlns:p14="http://schemas.microsoft.com/office/powerpoint/2010/main" val="414596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96F8-FD3E-F5CB-0712-EA2A2E4FB8D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D9DA140-71CF-1A65-E67E-470AB01658B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5A7F45A1-CEC3-C8E4-80C9-C6093B216551}"/>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2FB6AD15-67F6-87DD-E083-E2A20EB34899}"/>
              </a:ext>
            </a:extLst>
          </p:cNvPr>
          <p:cNvSpPr>
            <a:spLocks noGrp="1"/>
          </p:cNvSpPr>
          <p:nvPr>
            <p:ph type="sldNum" sz="quarter" idx="5"/>
          </p:nvPr>
        </p:nvSpPr>
        <p:spPr/>
        <p:txBody>
          <a:bodyPr/>
          <a:lstStyle/>
          <a:p>
            <a:fld id="{9CB5B4BB-D717-4EA0-811E-5C5BAFE38649}" type="slidenum">
              <a:rPr lang="cs-CZ" smtClean="0"/>
              <a:t>10</a:t>
            </a:fld>
            <a:endParaRPr lang="cs-CZ"/>
          </a:p>
        </p:txBody>
      </p:sp>
    </p:spTree>
    <p:extLst>
      <p:ext uri="{BB962C8B-B14F-4D97-AF65-F5344CB8AC3E}">
        <p14:creationId xmlns:p14="http://schemas.microsoft.com/office/powerpoint/2010/main" val="7339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10096-7451-A292-59D3-817DC4D3B94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AE3AA93-27FD-E6CD-CF15-33CB7D1DD1D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D4836D45-3903-177F-CF64-299C1AA45246}"/>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19B61B51-055A-3B43-B92F-1A75C713C14A}"/>
              </a:ext>
            </a:extLst>
          </p:cNvPr>
          <p:cNvSpPr>
            <a:spLocks noGrp="1"/>
          </p:cNvSpPr>
          <p:nvPr>
            <p:ph type="sldNum" sz="quarter" idx="5"/>
          </p:nvPr>
        </p:nvSpPr>
        <p:spPr/>
        <p:txBody>
          <a:bodyPr/>
          <a:lstStyle/>
          <a:p>
            <a:fld id="{9CB5B4BB-D717-4EA0-811E-5C5BAFE38649}" type="slidenum">
              <a:rPr lang="cs-CZ" smtClean="0"/>
              <a:t>11</a:t>
            </a:fld>
            <a:endParaRPr lang="cs-CZ"/>
          </a:p>
        </p:txBody>
      </p:sp>
    </p:spTree>
    <p:extLst>
      <p:ext uri="{BB962C8B-B14F-4D97-AF65-F5344CB8AC3E}">
        <p14:creationId xmlns:p14="http://schemas.microsoft.com/office/powerpoint/2010/main" val="303502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85A2A-BE67-8ECB-18B3-9F386741D0E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9823227-950C-C5C7-70DB-EA3EED2D244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8EA29F74-3835-B9DC-E1E8-16371CFFB6C3}"/>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C3C9BA1C-BCFD-0EA8-F123-8507AA9875C1}"/>
              </a:ext>
            </a:extLst>
          </p:cNvPr>
          <p:cNvSpPr>
            <a:spLocks noGrp="1"/>
          </p:cNvSpPr>
          <p:nvPr>
            <p:ph type="sldNum" sz="quarter" idx="5"/>
          </p:nvPr>
        </p:nvSpPr>
        <p:spPr/>
        <p:txBody>
          <a:bodyPr/>
          <a:lstStyle/>
          <a:p>
            <a:fld id="{9CB5B4BB-D717-4EA0-811E-5C5BAFE38649}" type="slidenum">
              <a:rPr lang="cs-CZ" smtClean="0"/>
              <a:t>12</a:t>
            </a:fld>
            <a:endParaRPr lang="cs-CZ"/>
          </a:p>
        </p:txBody>
      </p:sp>
    </p:spTree>
    <p:extLst>
      <p:ext uri="{BB962C8B-B14F-4D97-AF65-F5344CB8AC3E}">
        <p14:creationId xmlns:p14="http://schemas.microsoft.com/office/powerpoint/2010/main" val="757608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6EE31-0252-1796-DF96-37C1DC90D05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962E6C3-8343-19FB-F1BF-9261B02C7297}"/>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FFC0F34F-2E94-7C72-53D4-64163F9F6FC1}"/>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F1EFF120-BE89-20CE-1A8A-40727793094A}"/>
              </a:ext>
            </a:extLst>
          </p:cNvPr>
          <p:cNvSpPr>
            <a:spLocks noGrp="1"/>
          </p:cNvSpPr>
          <p:nvPr>
            <p:ph type="sldNum" sz="quarter" idx="5"/>
          </p:nvPr>
        </p:nvSpPr>
        <p:spPr/>
        <p:txBody>
          <a:bodyPr/>
          <a:lstStyle/>
          <a:p>
            <a:fld id="{9CB5B4BB-D717-4EA0-811E-5C5BAFE38649}" type="slidenum">
              <a:rPr lang="cs-CZ" smtClean="0"/>
              <a:t>13</a:t>
            </a:fld>
            <a:endParaRPr lang="cs-CZ"/>
          </a:p>
        </p:txBody>
      </p:sp>
    </p:spTree>
    <p:extLst>
      <p:ext uri="{BB962C8B-B14F-4D97-AF65-F5344CB8AC3E}">
        <p14:creationId xmlns:p14="http://schemas.microsoft.com/office/powerpoint/2010/main" val="2964693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CD67D-4BD7-6307-ED3E-9BA017BB7B8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B6AD906-C475-09D5-E581-4650360C4B2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C409138-3A31-CF93-ECB6-90B1B9106541}"/>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C5FE4D3D-D2F1-8C31-E048-E8B2DBA905F8}"/>
              </a:ext>
            </a:extLst>
          </p:cNvPr>
          <p:cNvSpPr>
            <a:spLocks noGrp="1"/>
          </p:cNvSpPr>
          <p:nvPr>
            <p:ph type="sldNum" sz="quarter" idx="5"/>
          </p:nvPr>
        </p:nvSpPr>
        <p:spPr/>
        <p:txBody>
          <a:bodyPr/>
          <a:lstStyle/>
          <a:p>
            <a:fld id="{9CB5B4BB-D717-4EA0-811E-5C5BAFE38649}" type="slidenum">
              <a:rPr lang="cs-CZ" smtClean="0"/>
              <a:t>14</a:t>
            </a:fld>
            <a:endParaRPr lang="cs-CZ"/>
          </a:p>
        </p:txBody>
      </p:sp>
    </p:spTree>
    <p:extLst>
      <p:ext uri="{BB962C8B-B14F-4D97-AF65-F5344CB8AC3E}">
        <p14:creationId xmlns:p14="http://schemas.microsoft.com/office/powerpoint/2010/main" val="1110535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64246-3398-74F9-7029-C51C73CE24B2}"/>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E23F54A-C2B6-9E9B-552C-92E8283EF36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D924EBA-5FE6-B01F-A7C5-897AA2227B78}"/>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ACDD9658-325C-5EBA-2F9B-897878C8CEB7}"/>
              </a:ext>
            </a:extLst>
          </p:cNvPr>
          <p:cNvSpPr>
            <a:spLocks noGrp="1"/>
          </p:cNvSpPr>
          <p:nvPr>
            <p:ph type="sldNum" sz="quarter" idx="5"/>
          </p:nvPr>
        </p:nvSpPr>
        <p:spPr/>
        <p:txBody>
          <a:bodyPr/>
          <a:lstStyle/>
          <a:p>
            <a:fld id="{9CB5B4BB-D717-4EA0-811E-5C5BAFE38649}" type="slidenum">
              <a:rPr lang="cs-CZ" smtClean="0"/>
              <a:t>15</a:t>
            </a:fld>
            <a:endParaRPr lang="cs-CZ"/>
          </a:p>
        </p:txBody>
      </p:sp>
    </p:spTree>
    <p:extLst>
      <p:ext uri="{BB962C8B-B14F-4D97-AF65-F5344CB8AC3E}">
        <p14:creationId xmlns:p14="http://schemas.microsoft.com/office/powerpoint/2010/main" val="187250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C8FFC-C9D4-5C1A-6614-CED1EFF7197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7F15A530-B391-D230-E2FD-1BBD7945F85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FA07E1D6-44D2-87A2-E796-D0D283CB4001}"/>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809AB485-D3E6-8CF9-E231-825B988C63B0}"/>
              </a:ext>
            </a:extLst>
          </p:cNvPr>
          <p:cNvSpPr>
            <a:spLocks noGrp="1"/>
          </p:cNvSpPr>
          <p:nvPr>
            <p:ph type="sldNum" sz="quarter" idx="5"/>
          </p:nvPr>
        </p:nvSpPr>
        <p:spPr/>
        <p:txBody>
          <a:bodyPr/>
          <a:lstStyle/>
          <a:p>
            <a:fld id="{9CB5B4BB-D717-4EA0-811E-5C5BAFE38649}" type="slidenum">
              <a:rPr lang="cs-CZ" smtClean="0"/>
              <a:t>16</a:t>
            </a:fld>
            <a:endParaRPr lang="cs-CZ"/>
          </a:p>
        </p:txBody>
      </p:sp>
    </p:spTree>
    <p:extLst>
      <p:ext uri="{BB962C8B-B14F-4D97-AF65-F5344CB8AC3E}">
        <p14:creationId xmlns:p14="http://schemas.microsoft.com/office/powerpoint/2010/main" val="3112112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F3470-0D0C-F0FE-62ED-C99F4175320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C5789923-2E23-FDDC-925C-1C47A1A714B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536F2FA2-C014-CD06-9B27-C85195545C37}"/>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E04EF248-A3D7-BA8B-7E4C-0EA760732398}"/>
              </a:ext>
            </a:extLst>
          </p:cNvPr>
          <p:cNvSpPr>
            <a:spLocks noGrp="1"/>
          </p:cNvSpPr>
          <p:nvPr>
            <p:ph type="sldNum" sz="quarter" idx="5"/>
          </p:nvPr>
        </p:nvSpPr>
        <p:spPr/>
        <p:txBody>
          <a:bodyPr/>
          <a:lstStyle/>
          <a:p>
            <a:fld id="{9CB5B4BB-D717-4EA0-811E-5C5BAFE38649}" type="slidenum">
              <a:rPr lang="cs-CZ" smtClean="0"/>
              <a:t>17</a:t>
            </a:fld>
            <a:endParaRPr lang="cs-CZ"/>
          </a:p>
        </p:txBody>
      </p:sp>
    </p:spTree>
    <p:extLst>
      <p:ext uri="{BB962C8B-B14F-4D97-AF65-F5344CB8AC3E}">
        <p14:creationId xmlns:p14="http://schemas.microsoft.com/office/powerpoint/2010/main" val="630961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F66EA-CDBB-7505-CAC0-D92D25DBE65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08D25B7-A38B-EACF-855B-EEE796314225}"/>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A51AD541-8795-AB8D-487D-9E9A79B310D9}"/>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3B14F2D1-B4FD-2E68-22CD-86A4F145A77A}"/>
              </a:ext>
            </a:extLst>
          </p:cNvPr>
          <p:cNvSpPr>
            <a:spLocks noGrp="1"/>
          </p:cNvSpPr>
          <p:nvPr>
            <p:ph type="sldNum" sz="quarter" idx="5"/>
          </p:nvPr>
        </p:nvSpPr>
        <p:spPr/>
        <p:txBody>
          <a:bodyPr/>
          <a:lstStyle/>
          <a:p>
            <a:fld id="{9CB5B4BB-D717-4EA0-811E-5C5BAFE38649}" type="slidenum">
              <a:rPr lang="cs-CZ" smtClean="0"/>
              <a:t>18</a:t>
            </a:fld>
            <a:endParaRPr lang="cs-CZ"/>
          </a:p>
        </p:txBody>
      </p:sp>
    </p:spTree>
    <p:extLst>
      <p:ext uri="{BB962C8B-B14F-4D97-AF65-F5344CB8AC3E}">
        <p14:creationId xmlns:p14="http://schemas.microsoft.com/office/powerpoint/2010/main" val="3781336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FD624-D88F-DCB1-6955-49234810762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4600AC7-EFDC-BCED-34A0-17B8E5DC310A}"/>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0123C1B-4037-98B2-144B-ABEDDAD28FDF}"/>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CD1DE8F7-FB07-03A2-2EAA-47A6AE175791}"/>
              </a:ext>
            </a:extLst>
          </p:cNvPr>
          <p:cNvSpPr>
            <a:spLocks noGrp="1"/>
          </p:cNvSpPr>
          <p:nvPr>
            <p:ph type="sldNum" sz="quarter" idx="5"/>
          </p:nvPr>
        </p:nvSpPr>
        <p:spPr/>
        <p:txBody>
          <a:bodyPr/>
          <a:lstStyle/>
          <a:p>
            <a:fld id="{9CB5B4BB-D717-4EA0-811E-5C5BAFE38649}" type="slidenum">
              <a:rPr lang="cs-CZ" smtClean="0"/>
              <a:t>19</a:t>
            </a:fld>
            <a:endParaRPr lang="cs-CZ"/>
          </a:p>
        </p:txBody>
      </p:sp>
    </p:spTree>
    <p:extLst>
      <p:ext uri="{BB962C8B-B14F-4D97-AF65-F5344CB8AC3E}">
        <p14:creationId xmlns:p14="http://schemas.microsoft.com/office/powerpoint/2010/main" val="384039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6ABBD-8F5D-8010-DBC1-79875A2AA92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CDBA09E0-30A6-7CC8-A421-0AAA8711EFB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02E0928-834B-D5AC-B0ED-C2943DCD6DC5}"/>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6BFD0ADA-B849-0A6A-9DDA-A53FC3963B7C}"/>
              </a:ext>
            </a:extLst>
          </p:cNvPr>
          <p:cNvSpPr>
            <a:spLocks noGrp="1"/>
          </p:cNvSpPr>
          <p:nvPr>
            <p:ph type="sldNum" sz="quarter" idx="5"/>
          </p:nvPr>
        </p:nvSpPr>
        <p:spPr/>
        <p:txBody>
          <a:bodyPr/>
          <a:lstStyle/>
          <a:p>
            <a:fld id="{9CB5B4BB-D717-4EA0-811E-5C5BAFE38649}" type="slidenum">
              <a:rPr lang="cs-CZ" smtClean="0"/>
              <a:t>2</a:t>
            </a:fld>
            <a:endParaRPr lang="cs-CZ"/>
          </a:p>
        </p:txBody>
      </p:sp>
    </p:spTree>
    <p:extLst>
      <p:ext uri="{BB962C8B-B14F-4D97-AF65-F5344CB8AC3E}">
        <p14:creationId xmlns:p14="http://schemas.microsoft.com/office/powerpoint/2010/main" val="2314851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78E1E-C330-E465-0442-941A0E84D8F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FB5B7ABE-7AA5-163C-B241-54D4D66DFBE7}"/>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E8D3AFF-08F3-8604-D829-D67431DF1FE8}"/>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06E960E6-78B6-DC12-D96E-779488B726A4}"/>
              </a:ext>
            </a:extLst>
          </p:cNvPr>
          <p:cNvSpPr>
            <a:spLocks noGrp="1"/>
          </p:cNvSpPr>
          <p:nvPr>
            <p:ph type="sldNum" sz="quarter" idx="5"/>
          </p:nvPr>
        </p:nvSpPr>
        <p:spPr/>
        <p:txBody>
          <a:bodyPr/>
          <a:lstStyle/>
          <a:p>
            <a:fld id="{9CB5B4BB-D717-4EA0-811E-5C5BAFE38649}" type="slidenum">
              <a:rPr lang="cs-CZ" smtClean="0"/>
              <a:t>20</a:t>
            </a:fld>
            <a:endParaRPr lang="cs-CZ"/>
          </a:p>
        </p:txBody>
      </p:sp>
    </p:spTree>
    <p:extLst>
      <p:ext uri="{BB962C8B-B14F-4D97-AF65-F5344CB8AC3E}">
        <p14:creationId xmlns:p14="http://schemas.microsoft.com/office/powerpoint/2010/main" val="2100082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25EF5-0E44-E619-5798-3DA510E5B88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A6D59BE-D6C8-1E20-A9AE-A15AB39A60F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1BAA5AC-54F6-73DC-A949-5B72C02F4E6E}"/>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603025BE-4080-9561-05DA-213BC2C943AE}"/>
              </a:ext>
            </a:extLst>
          </p:cNvPr>
          <p:cNvSpPr>
            <a:spLocks noGrp="1"/>
          </p:cNvSpPr>
          <p:nvPr>
            <p:ph type="sldNum" sz="quarter" idx="5"/>
          </p:nvPr>
        </p:nvSpPr>
        <p:spPr/>
        <p:txBody>
          <a:bodyPr/>
          <a:lstStyle/>
          <a:p>
            <a:fld id="{9CB5B4BB-D717-4EA0-811E-5C5BAFE38649}" type="slidenum">
              <a:rPr lang="cs-CZ" smtClean="0"/>
              <a:t>21</a:t>
            </a:fld>
            <a:endParaRPr lang="cs-CZ"/>
          </a:p>
        </p:txBody>
      </p:sp>
    </p:spTree>
    <p:extLst>
      <p:ext uri="{BB962C8B-B14F-4D97-AF65-F5344CB8AC3E}">
        <p14:creationId xmlns:p14="http://schemas.microsoft.com/office/powerpoint/2010/main" val="3771974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E8799-7678-FD3C-8F0C-094D9D99ACDB}"/>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D8C1CCB-43B2-DEB0-FEC9-6CD30A347212}"/>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5ED46EC2-7BE0-D6D9-C3C4-92AFCF9DC608}"/>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8BE1BFE3-9E16-E7A9-625B-95C4D14ACA80}"/>
              </a:ext>
            </a:extLst>
          </p:cNvPr>
          <p:cNvSpPr>
            <a:spLocks noGrp="1"/>
          </p:cNvSpPr>
          <p:nvPr>
            <p:ph type="sldNum" sz="quarter" idx="5"/>
          </p:nvPr>
        </p:nvSpPr>
        <p:spPr/>
        <p:txBody>
          <a:bodyPr/>
          <a:lstStyle/>
          <a:p>
            <a:fld id="{9CB5B4BB-D717-4EA0-811E-5C5BAFE38649}" type="slidenum">
              <a:rPr lang="cs-CZ" smtClean="0"/>
              <a:t>22</a:t>
            </a:fld>
            <a:endParaRPr lang="cs-CZ"/>
          </a:p>
        </p:txBody>
      </p:sp>
    </p:spTree>
    <p:extLst>
      <p:ext uri="{BB962C8B-B14F-4D97-AF65-F5344CB8AC3E}">
        <p14:creationId xmlns:p14="http://schemas.microsoft.com/office/powerpoint/2010/main" val="1797491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474D5-D3D4-E0DC-8B29-04E9DE26B55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A562CB8-0844-27D1-72D5-92EC68DF35E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518C6951-5475-D2FD-5C05-A76AD36422F3}"/>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0027182F-D7FA-664F-B8D5-7731D79F5F93}"/>
              </a:ext>
            </a:extLst>
          </p:cNvPr>
          <p:cNvSpPr>
            <a:spLocks noGrp="1"/>
          </p:cNvSpPr>
          <p:nvPr>
            <p:ph type="sldNum" sz="quarter" idx="5"/>
          </p:nvPr>
        </p:nvSpPr>
        <p:spPr/>
        <p:txBody>
          <a:bodyPr/>
          <a:lstStyle/>
          <a:p>
            <a:fld id="{9CB5B4BB-D717-4EA0-811E-5C5BAFE38649}" type="slidenum">
              <a:rPr lang="cs-CZ" smtClean="0"/>
              <a:t>23</a:t>
            </a:fld>
            <a:endParaRPr lang="cs-CZ"/>
          </a:p>
        </p:txBody>
      </p:sp>
    </p:spTree>
    <p:extLst>
      <p:ext uri="{BB962C8B-B14F-4D97-AF65-F5344CB8AC3E}">
        <p14:creationId xmlns:p14="http://schemas.microsoft.com/office/powerpoint/2010/main" val="3972438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4A6AA-7CE9-A2B9-AECA-D34428F7566B}"/>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C0675D11-DF5F-4140-56FC-729288FD5BBE}"/>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B099153-C4CA-7D21-AB1A-CFE21D2C8F9F}"/>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D23CF68E-9A38-8F75-9DBD-A9BCCB109964}"/>
              </a:ext>
            </a:extLst>
          </p:cNvPr>
          <p:cNvSpPr>
            <a:spLocks noGrp="1"/>
          </p:cNvSpPr>
          <p:nvPr>
            <p:ph type="sldNum" sz="quarter" idx="5"/>
          </p:nvPr>
        </p:nvSpPr>
        <p:spPr/>
        <p:txBody>
          <a:bodyPr/>
          <a:lstStyle/>
          <a:p>
            <a:fld id="{9CB5B4BB-D717-4EA0-811E-5C5BAFE38649}" type="slidenum">
              <a:rPr lang="cs-CZ" smtClean="0"/>
              <a:t>24</a:t>
            </a:fld>
            <a:endParaRPr lang="cs-CZ"/>
          </a:p>
        </p:txBody>
      </p:sp>
    </p:spTree>
    <p:extLst>
      <p:ext uri="{BB962C8B-B14F-4D97-AF65-F5344CB8AC3E}">
        <p14:creationId xmlns:p14="http://schemas.microsoft.com/office/powerpoint/2010/main" val="2033705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E3175-6B7B-7470-C2E4-D47DFFA1086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4BAE920-51BC-2EF0-E2D9-30E7CF207F27}"/>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4250229-7526-F78B-962D-FA8C3DE62F5C}"/>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A39C0FC7-E442-DBDC-5658-1739F5C9631D}"/>
              </a:ext>
            </a:extLst>
          </p:cNvPr>
          <p:cNvSpPr>
            <a:spLocks noGrp="1"/>
          </p:cNvSpPr>
          <p:nvPr>
            <p:ph type="sldNum" sz="quarter" idx="5"/>
          </p:nvPr>
        </p:nvSpPr>
        <p:spPr/>
        <p:txBody>
          <a:bodyPr/>
          <a:lstStyle/>
          <a:p>
            <a:fld id="{9CB5B4BB-D717-4EA0-811E-5C5BAFE38649}" type="slidenum">
              <a:rPr lang="cs-CZ" smtClean="0"/>
              <a:t>25</a:t>
            </a:fld>
            <a:endParaRPr lang="cs-CZ"/>
          </a:p>
        </p:txBody>
      </p:sp>
    </p:spTree>
    <p:extLst>
      <p:ext uri="{BB962C8B-B14F-4D97-AF65-F5344CB8AC3E}">
        <p14:creationId xmlns:p14="http://schemas.microsoft.com/office/powerpoint/2010/main" val="1762354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FC944-9244-0BAF-0CEC-6AEEA4CF22E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71A620DD-6B61-5272-3D12-B0AD517843D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3E5D846-20E9-3195-64F9-9D66BD6DD12A}"/>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6FD42FCA-AB13-306E-8BE9-AF800C5D7CEB}"/>
              </a:ext>
            </a:extLst>
          </p:cNvPr>
          <p:cNvSpPr>
            <a:spLocks noGrp="1"/>
          </p:cNvSpPr>
          <p:nvPr>
            <p:ph type="sldNum" sz="quarter" idx="5"/>
          </p:nvPr>
        </p:nvSpPr>
        <p:spPr/>
        <p:txBody>
          <a:bodyPr/>
          <a:lstStyle/>
          <a:p>
            <a:fld id="{9CB5B4BB-D717-4EA0-811E-5C5BAFE38649}" type="slidenum">
              <a:rPr lang="cs-CZ" smtClean="0"/>
              <a:t>26</a:t>
            </a:fld>
            <a:endParaRPr lang="cs-CZ"/>
          </a:p>
        </p:txBody>
      </p:sp>
    </p:spTree>
    <p:extLst>
      <p:ext uri="{BB962C8B-B14F-4D97-AF65-F5344CB8AC3E}">
        <p14:creationId xmlns:p14="http://schemas.microsoft.com/office/powerpoint/2010/main" val="1790224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166AD-FCA6-C8C4-2494-47295C6A3E8E}"/>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E0D0147-71A1-87CB-8507-0892B13ECE1A}"/>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8CC61746-480D-91D6-4512-D51CFCCFEEB3}"/>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05E577BC-D619-ED84-77E3-EB10DC29F36F}"/>
              </a:ext>
            </a:extLst>
          </p:cNvPr>
          <p:cNvSpPr>
            <a:spLocks noGrp="1"/>
          </p:cNvSpPr>
          <p:nvPr>
            <p:ph type="sldNum" sz="quarter" idx="5"/>
          </p:nvPr>
        </p:nvSpPr>
        <p:spPr/>
        <p:txBody>
          <a:bodyPr/>
          <a:lstStyle/>
          <a:p>
            <a:fld id="{9CB5B4BB-D717-4EA0-811E-5C5BAFE38649}" type="slidenum">
              <a:rPr lang="cs-CZ" smtClean="0"/>
              <a:t>27</a:t>
            </a:fld>
            <a:endParaRPr lang="cs-CZ"/>
          </a:p>
        </p:txBody>
      </p:sp>
    </p:spTree>
    <p:extLst>
      <p:ext uri="{BB962C8B-B14F-4D97-AF65-F5344CB8AC3E}">
        <p14:creationId xmlns:p14="http://schemas.microsoft.com/office/powerpoint/2010/main" val="3188158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E53C8-952F-E0F7-9ABC-AB96BB0EA296}"/>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F93FD244-A73A-264B-651C-B30210C981B6}"/>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5FEE0281-F30C-5A6F-8C36-5D5B43DCEFEB}"/>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F6D2B70C-C498-06A5-6B77-E8C07D1AF2BC}"/>
              </a:ext>
            </a:extLst>
          </p:cNvPr>
          <p:cNvSpPr>
            <a:spLocks noGrp="1"/>
          </p:cNvSpPr>
          <p:nvPr>
            <p:ph type="sldNum" sz="quarter" idx="5"/>
          </p:nvPr>
        </p:nvSpPr>
        <p:spPr/>
        <p:txBody>
          <a:bodyPr/>
          <a:lstStyle/>
          <a:p>
            <a:fld id="{9CB5B4BB-D717-4EA0-811E-5C5BAFE38649}" type="slidenum">
              <a:rPr lang="cs-CZ" smtClean="0"/>
              <a:t>28</a:t>
            </a:fld>
            <a:endParaRPr lang="cs-CZ"/>
          </a:p>
        </p:txBody>
      </p:sp>
    </p:spTree>
    <p:extLst>
      <p:ext uri="{BB962C8B-B14F-4D97-AF65-F5344CB8AC3E}">
        <p14:creationId xmlns:p14="http://schemas.microsoft.com/office/powerpoint/2010/main" val="239754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3A78E-545F-0B75-EB26-664C6568882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0B59630-D1C0-C442-60E6-238BE0F34A9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8E1174CD-6D40-616F-6A11-81F1D0B1408D}"/>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53969EC-4CC3-8C99-C13B-2B099FBA17EB}"/>
              </a:ext>
            </a:extLst>
          </p:cNvPr>
          <p:cNvSpPr>
            <a:spLocks noGrp="1"/>
          </p:cNvSpPr>
          <p:nvPr>
            <p:ph type="sldNum" sz="quarter" idx="5"/>
          </p:nvPr>
        </p:nvSpPr>
        <p:spPr/>
        <p:txBody>
          <a:bodyPr/>
          <a:lstStyle/>
          <a:p>
            <a:fld id="{9CB5B4BB-D717-4EA0-811E-5C5BAFE38649}" type="slidenum">
              <a:rPr lang="cs-CZ" smtClean="0"/>
              <a:t>29</a:t>
            </a:fld>
            <a:endParaRPr lang="cs-CZ"/>
          </a:p>
        </p:txBody>
      </p:sp>
    </p:spTree>
    <p:extLst>
      <p:ext uri="{BB962C8B-B14F-4D97-AF65-F5344CB8AC3E}">
        <p14:creationId xmlns:p14="http://schemas.microsoft.com/office/powerpoint/2010/main" val="3554338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48858-D874-67E8-AC6A-4FAB94E1FC00}"/>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AE7E1EA-946C-96DF-3101-62E7F1377DE5}"/>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7B85A85-6835-69A6-D79D-386547BE9EAD}"/>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335A600F-55CA-D2D5-9C88-A251BFC23EB2}"/>
              </a:ext>
            </a:extLst>
          </p:cNvPr>
          <p:cNvSpPr>
            <a:spLocks noGrp="1"/>
          </p:cNvSpPr>
          <p:nvPr>
            <p:ph type="sldNum" sz="quarter" idx="5"/>
          </p:nvPr>
        </p:nvSpPr>
        <p:spPr/>
        <p:txBody>
          <a:bodyPr/>
          <a:lstStyle/>
          <a:p>
            <a:fld id="{9CB5B4BB-D717-4EA0-811E-5C5BAFE38649}" type="slidenum">
              <a:rPr lang="cs-CZ" smtClean="0"/>
              <a:t>3</a:t>
            </a:fld>
            <a:endParaRPr lang="cs-CZ"/>
          </a:p>
        </p:txBody>
      </p:sp>
    </p:spTree>
    <p:extLst>
      <p:ext uri="{BB962C8B-B14F-4D97-AF65-F5344CB8AC3E}">
        <p14:creationId xmlns:p14="http://schemas.microsoft.com/office/powerpoint/2010/main" val="178339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8F7F3-B941-D335-87E8-8F5200C8097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086AE6C7-1213-17D7-3ABB-34AEAF72222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9BD2422-7EE4-EB9C-D6EF-0F352636A0D0}"/>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4DFBBF65-377F-7080-431A-5E15DF83BD42}"/>
              </a:ext>
            </a:extLst>
          </p:cNvPr>
          <p:cNvSpPr>
            <a:spLocks noGrp="1"/>
          </p:cNvSpPr>
          <p:nvPr>
            <p:ph type="sldNum" sz="quarter" idx="5"/>
          </p:nvPr>
        </p:nvSpPr>
        <p:spPr/>
        <p:txBody>
          <a:bodyPr/>
          <a:lstStyle/>
          <a:p>
            <a:fld id="{9CB5B4BB-D717-4EA0-811E-5C5BAFE38649}" type="slidenum">
              <a:rPr lang="cs-CZ" smtClean="0"/>
              <a:t>30</a:t>
            </a:fld>
            <a:endParaRPr lang="cs-CZ"/>
          </a:p>
        </p:txBody>
      </p:sp>
    </p:spTree>
    <p:extLst>
      <p:ext uri="{BB962C8B-B14F-4D97-AF65-F5344CB8AC3E}">
        <p14:creationId xmlns:p14="http://schemas.microsoft.com/office/powerpoint/2010/main" val="129346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4F119-14F8-3F24-A959-C685310EB2E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8310302-31E1-3340-843B-222BEA50AC2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F7C73FE3-B0A6-DAD4-5E7C-08BCCCC0F010}"/>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19129087-731D-9B09-6D8B-415459757628}"/>
              </a:ext>
            </a:extLst>
          </p:cNvPr>
          <p:cNvSpPr>
            <a:spLocks noGrp="1"/>
          </p:cNvSpPr>
          <p:nvPr>
            <p:ph type="sldNum" sz="quarter" idx="5"/>
          </p:nvPr>
        </p:nvSpPr>
        <p:spPr/>
        <p:txBody>
          <a:bodyPr/>
          <a:lstStyle/>
          <a:p>
            <a:fld id="{9CB5B4BB-D717-4EA0-811E-5C5BAFE38649}" type="slidenum">
              <a:rPr lang="cs-CZ" smtClean="0"/>
              <a:t>31</a:t>
            </a:fld>
            <a:endParaRPr lang="cs-CZ"/>
          </a:p>
        </p:txBody>
      </p:sp>
    </p:spTree>
    <p:extLst>
      <p:ext uri="{BB962C8B-B14F-4D97-AF65-F5344CB8AC3E}">
        <p14:creationId xmlns:p14="http://schemas.microsoft.com/office/powerpoint/2010/main" val="237547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A608F-13E3-45A9-BD14-E6E0A3FE8FFE}"/>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5FF9234-84A4-5B17-0FD4-B76B1A50C6CD}"/>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46DA72A-0921-14F2-D599-F6EA17B05CDD}"/>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1164E83B-7635-DCA1-7D1C-B04AB6F033DB}"/>
              </a:ext>
            </a:extLst>
          </p:cNvPr>
          <p:cNvSpPr>
            <a:spLocks noGrp="1"/>
          </p:cNvSpPr>
          <p:nvPr>
            <p:ph type="sldNum" sz="quarter" idx="5"/>
          </p:nvPr>
        </p:nvSpPr>
        <p:spPr/>
        <p:txBody>
          <a:bodyPr/>
          <a:lstStyle/>
          <a:p>
            <a:fld id="{9CB5B4BB-D717-4EA0-811E-5C5BAFE38649}" type="slidenum">
              <a:rPr lang="cs-CZ" smtClean="0"/>
              <a:t>4</a:t>
            </a:fld>
            <a:endParaRPr lang="cs-CZ"/>
          </a:p>
        </p:txBody>
      </p:sp>
    </p:spTree>
    <p:extLst>
      <p:ext uri="{BB962C8B-B14F-4D97-AF65-F5344CB8AC3E}">
        <p14:creationId xmlns:p14="http://schemas.microsoft.com/office/powerpoint/2010/main" val="2779112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8A7CA-0672-BCEE-7B52-4DEF72586B7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B38EB4B-1BFB-D046-444C-3417B7E04B6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43A69E5-B55B-9271-D785-915DC6CE36C3}"/>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D1E98D2A-5E2C-8B4B-C546-B5CD57620C3C}"/>
              </a:ext>
            </a:extLst>
          </p:cNvPr>
          <p:cNvSpPr>
            <a:spLocks noGrp="1"/>
          </p:cNvSpPr>
          <p:nvPr>
            <p:ph type="sldNum" sz="quarter" idx="5"/>
          </p:nvPr>
        </p:nvSpPr>
        <p:spPr/>
        <p:txBody>
          <a:bodyPr/>
          <a:lstStyle/>
          <a:p>
            <a:fld id="{9CB5B4BB-D717-4EA0-811E-5C5BAFE38649}" type="slidenum">
              <a:rPr lang="cs-CZ" smtClean="0"/>
              <a:t>5</a:t>
            </a:fld>
            <a:endParaRPr lang="cs-CZ"/>
          </a:p>
        </p:txBody>
      </p:sp>
    </p:spTree>
    <p:extLst>
      <p:ext uri="{BB962C8B-B14F-4D97-AF65-F5344CB8AC3E}">
        <p14:creationId xmlns:p14="http://schemas.microsoft.com/office/powerpoint/2010/main" val="62183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69621-59A1-37A2-AD10-279551B615A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53F04FC-1D9E-89D0-E634-0937404FF47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87B1081-D939-1047-35C9-46F9A7FED88C}"/>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0846A043-52FC-6D7D-D172-46F473E4C990}"/>
              </a:ext>
            </a:extLst>
          </p:cNvPr>
          <p:cNvSpPr>
            <a:spLocks noGrp="1"/>
          </p:cNvSpPr>
          <p:nvPr>
            <p:ph type="sldNum" sz="quarter" idx="5"/>
          </p:nvPr>
        </p:nvSpPr>
        <p:spPr/>
        <p:txBody>
          <a:bodyPr/>
          <a:lstStyle/>
          <a:p>
            <a:fld id="{9CB5B4BB-D717-4EA0-811E-5C5BAFE38649}" type="slidenum">
              <a:rPr lang="cs-CZ" smtClean="0"/>
              <a:t>6</a:t>
            </a:fld>
            <a:endParaRPr lang="cs-CZ"/>
          </a:p>
        </p:txBody>
      </p:sp>
    </p:spTree>
    <p:extLst>
      <p:ext uri="{BB962C8B-B14F-4D97-AF65-F5344CB8AC3E}">
        <p14:creationId xmlns:p14="http://schemas.microsoft.com/office/powerpoint/2010/main" val="3769425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2EB3A-30FC-D124-1FC6-638A8938D366}"/>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024D27C-329B-D4AD-1385-FBC7A43DC397}"/>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69D73985-313A-8FFC-F8C6-BE8449D8F633}"/>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911FBDC3-7AB6-7BC1-8283-0EC253E14A36}"/>
              </a:ext>
            </a:extLst>
          </p:cNvPr>
          <p:cNvSpPr>
            <a:spLocks noGrp="1"/>
          </p:cNvSpPr>
          <p:nvPr>
            <p:ph type="sldNum" sz="quarter" idx="5"/>
          </p:nvPr>
        </p:nvSpPr>
        <p:spPr/>
        <p:txBody>
          <a:bodyPr/>
          <a:lstStyle/>
          <a:p>
            <a:fld id="{9CB5B4BB-D717-4EA0-811E-5C5BAFE38649}" type="slidenum">
              <a:rPr lang="cs-CZ" smtClean="0"/>
              <a:t>7</a:t>
            </a:fld>
            <a:endParaRPr lang="cs-CZ"/>
          </a:p>
        </p:txBody>
      </p:sp>
    </p:spTree>
    <p:extLst>
      <p:ext uri="{BB962C8B-B14F-4D97-AF65-F5344CB8AC3E}">
        <p14:creationId xmlns:p14="http://schemas.microsoft.com/office/powerpoint/2010/main" val="2517165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8DC7A-E928-DD37-08D4-5BEC294EBE7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C794292-9A94-0017-8A3B-A00F73DD98CB}"/>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904532EF-078E-C080-C30E-725C19D09467}"/>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0A982E76-6D05-9B20-54B6-52C73812E6CA}"/>
              </a:ext>
            </a:extLst>
          </p:cNvPr>
          <p:cNvSpPr>
            <a:spLocks noGrp="1"/>
          </p:cNvSpPr>
          <p:nvPr>
            <p:ph type="sldNum" sz="quarter" idx="5"/>
          </p:nvPr>
        </p:nvSpPr>
        <p:spPr/>
        <p:txBody>
          <a:bodyPr/>
          <a:lstStyle/>
          <a:p>
            <a:fld id="{9CB5B4BB-D717-4EA0-811E-5C5BAFE38649}" type="slidenum">
              <a:rPr lang="cs-CZ" smtClean="0"/>
              <a:t>8</a:t>
            </a:fld>
            <a:endParaRPr lang="cs-CZ"/>
          </a:p>
        </p:txBody>
      </p:sp>
    </p:spTree>
    <p:extLst>
      <p:ext uri="{BB962C8B-B14F-4D97-AF65-F5344CB8AC3E}">
        <p14:creationId xmlns:p14="http://schemas.microsoft.com/office/powerpoint/2010/main" val="3721539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AC9E4-AB46-C961-D2AE-8EDC8013F3D2}"/>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F68C709-38C7-AB8A-13F9-855D925915B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12C9634-4540-73C9-683C-8BC6EC7B1BD7}"/>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7607BC0E-46FE-4B16-C467-FE5776C6924F}"/>
              </a:ext>
            </a:extLst>
          </p:cNvPr>
          <p:cNvSpPr>
            <a:spLocks noGrp="1"/>
          </p:cNvSpPr>
          <p:nvPr>
            <p:ph type="sldNum" sz="quarter" idx="5"/>
          </p:nvPr>
        </p:nvSpPr>
        <p:spPr/>
        <p:txBody>
          <a:bodyPr/>
          <a:lstStyle/>
          <a:p>
            <a:fld id="{9CB5B4BB-D717-4EA0-811E-5C5BAFE38649}" type="slidenum">
              <a:rPr lang="cs-CZ" smtClean="0"/>
              <a:t>9</a:t>
            </a:fld>
            <a:endParaRPr lang="cs-CZ"/>
          </a:p>
        </p:txBody>
      </p:sp>
    </p:spTree>
    <p:extLst>
      <p:ext uri="{BB962C8B-B14F-4D97-AF65-F5344CB8AC3E}">
        <p14:creationId xmlns:p14="http://schemas.microsoft.com/office/powerpoint/2010/main" val="508262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tIns="0" rIns="0" bIns="0" anchor="ctr">
            <a:spAutoFit/>
          </a:bodyPr>
          <a:lstStyle/>
          <a:p>
            <a:pPr algn="ctr"/>
            <a:endParaRPr lang="cs-CZ" sz="4400" b="0" strike="noStrike" spc="-1">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tIns="0" rIns="0" bIns="0">
            <a:normAutofit/>
          </a:bodyPr>
          <a:lstStyle/>
          <a:p>
            <a:endParaRPr lang="cs-CZ" sz="3200" b="0" strike="noStrike" spc="-1">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tIns="0" rIns="0" bIns="0">
            <a:normAutofit/>
          </a:bodyPr>
          <a:lstStyle/>
          <a:p>
            <a:endParaRPr lang="cs-CZ"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tIns="0" rIns="0" bIns="0" anchor="ctr">
            <a:spAutoFit/>
          </a:bodyPr>
          <a:lstStyle/>
          <a:p>
            <a:pPr algn="ctr"/>
            <a:endParaRPr lang="cs-CZ" sz="4400" b="0" strike="noStrike" spc="-1">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cs-CZ" sz="3200" b="0" strike="noStrike" spc="-1">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cs-CZ" sz="3200" b="0" strike="noStrike" spc="-1">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cs-CZ" sz="3200" b="0" strike="noStrike" spc="-1">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tIns="0" rIns="0" bIns="0">
            <a:normAutofit/>
          </a:bodyPr>
          <a:lstStyle/>
          <a:p>
            <a:endParaRPr lang="cs-CZ"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tIns="0" rIns="0" bIns="0" anchor="ctr">
            <a:spAutoFit/>
          </a:bodyPr>
          <a:lstStyle/>
          <a:p>
            <a:pPr algn="ctr"/>
            <a:endParaRPr lang="cs-CZ" sz="4400" b="0" strike="noStrike" spc="-1">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tIns="0" rIns="0" bIns="0">
            <a:normAutofit/>
          </a:bodyPr>
          <a:lstStyle/>
          <a:p>
            <a:endParaRPr lang="cs-CZ" sz="3200" b="0" strike="noStrike" spc="-1">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tIns="0" rIns="0" bIns="0">
            <a:normAutofit/>
          </a:bodyPr>
          <a:lstStyle/>
          <a:p>
            <a:endParaRPr lang="cs-CZ" sz="3200" b="0" strike="noStrike" spc="-1">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tIns="0" rIns="0" bIns="0">
            <a:normAutofit/>
          </a:bodyPr>
          <a:lstStyle/>
          <a:p>
            <a:endParaRPr lang="cs-CZ" sz="3200" b="0" strike="noStrike" spc="-1">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tIns="0" rIns="0" bIns="0">
            <a:normAutofit/>
          </a:bodyPr>
          <a:lstStyle/>
          <a:p>
            <a:endParaRPr lang="cs-CZ" sz="3200" b="0" strike="noStrike" spc="-1">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tIns="0" rIns="0" bIns="0">
            <a:normAutofit/>
          </a:bodyPr>
          <a:lstStyle/>
          <a:p>
            <a:endParaRPr lang="cs-CZ" sz="3200" b="0" strike="noStrike" spc="-1">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tIns="0" rIns="0" bIns="0">
            <a:normAutofit/>
          </a:bodyPr>
          <a:lstStyle/>
          <a:p>
            <a:endParaRPr lang="cs-CZ"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tIns="0" rIns="0" bIns="0" anchor="ctr">
            <a:spAutoFit/>
          </a:bodyPr>
          <a:lstStyle/>
          <a:p>
            <a:pPr algn="ctr"/>
            <a:endParaRPr lang="cs-CZ" sz="4400" b="0" strike="noStrike" spc="-1">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tIns="0" rIns="0" bIns="0" anchor="ctr">
            <a:spAutoFit/>
          </a:bodyPr>
          <a:lstStyle/>
          <a:p>
            <a:pPr algn="ctr"/>
            <a:endParaRPr lang="cs-CZ"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tIns="0" rIns="0" bIns="0" anchor="ctr">
            <a:spAutoFit/>
          </a:bodyPr>
          <a:lstStyle/>
          <a:p>
            <a:pPr algn="ctr"/>
            <a:endParaRPr lang="cs-CZ" sz="4400" b="0" strike="noStrike" spc="-1">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tIns="0" rIns="0" bIns="0">
            <a:normAutofit/>
          </a:bodyPr>
          <a:lstStyle/>
          <a:p>
            <a:endParaRPr lang="cs-CZ"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tIns="0" rIns="0" bIns="0" anchor="ctr">
            <a:spAutoFit/>
          </a:bodyPr>
          <a:lstStyle/>
          <a:p>
            <a:pPr algn="ctr"/>
            <a:endParaRPr lang="cs-CZ" sz="4400" b="0" strike="noStrike" spc="-1">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cs-CZ" sz="3200" b="0" strike="noStrike" spc="-1">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cs-CZ"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tIns="0" rIns="0" bIns="0" anchor="ctr">
            <a:spAutoFit/>
          </a:bodyPr>
          <a:lstStyle/>
          <a:p>
            <a:pPr algn="ctr"/>
            <a:endParaRPr lang="cs-CZ"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tIns="0" rIns="0" bIns="0" anchor="ctr">
            <a:spAutoFit/>
          </a:bodyPr>
          <a:lstStyle/>
          <a:p>
            <a:pPr algn="ctr"/>
            <a:endParaRPr lang="cs-CZ"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tIns="0" rIns="0" bIns="0" anchor="ctr">
            <a:spAutoFit/>
          </a:bodyPr>
          <a:lstStyle/>
          <a:p>
            <a:pPr algn="ctr"/>
            <a:endParaRPr lang="cs-CZ" sz="4400" b="0" strike="noStrike" spc="-1">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cs-CZ" sz="3200" b="0" strike="noStrike" spc="-1">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cs-CZ" sz="3200" b="0" strike="noStrike" spc="-1">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cs-CZ"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tIns="0" rIns="0" bIns="0" anchor="ctr">
            <a:spAutoFit/>
          </a:bodyPr>
          <a:lstStyle/>
          <a:p>
            <a:pPr algn="ctr"/>
            <a:endParaRPr lang="cs-CZ" sz="4400" b="0" strike="noStrike" spc="-1">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cs-CZ" sz="3200" b="0" strike="noStrike" spc="-1">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cs-CZ" sz="3200" b="0" strike="noStrike" spc="-1">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tIns="0" rIns="0" bIns="0">
            <a:normAutofit/>
          </a:bodyPr>
          <a:lstStyle/>
          <a:p>
            <a:endParaRPr lang="cs-CZ"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tIns="0" rIns="0" bIns="0" anchor="ctr">
            <a:spAutoFit/>
          </a:bodyPr>
          <a:lstStyle/>
          <a:p>
            <a:pPr algn="ctr"/>
            <a:endParaRPr lang="cs-CZ" sz="4400" b="0" strike="noStrike" spc="-1">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cs-CZ" sz="3200" b="0" strike="noStrike" spc="-1">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cs-CZ" sz="3200" b="0" strike="noStrike" spc="-1">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tIns="0" rIns="0" bIns="0">
            <a:normAutofit/>
          </a:bodyPr>
          <a:lstStyle/>
          <a:p>
            <a:endParaRPr lang="cs-CZ"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5720"/>
            <a:ext cx="9071640" cy="946800"/>
          </a:xfrm>
          <a:prstGeom prst="rect">
            <a:avLst/>
          </a:prstGeom>
        </p:spPr>
        <p:txBody>
          <a:bodyPr lIns="0" tIns="0" rIns="0" bIns="0" anchor="ctr">
            <a:spAutoFit/>
          </a:bodyPr>
          <a:lstStyle/>
          <a:p>
            <a:r>
              <a:rPr lang="cs-CZ" sz="1800" b="0" strike="noStrike" spc="-1">
                <a:latin typeface="Arial"/>
              </a:rPr>
              <a:t>Klikněte pro úpravu formátu textu nadpisu</a:t>
            </a:r>
          </a:p>
        </p:txBody>
      </p:sp>
      <p:sp>
        <p:nvSpPr>
          <p:cNvPr id="3" name="PlaceHolder 2"/>
          <p:cNvSpPr>
            <a:spLocks noGrp="1"/>
          </p:cNvSpPr>
          <p:nvPr>
            <p:ph type="body"/>
          </p:nvPr>
        </p:nvSpPr>
        <p:spPr>
          <a:xfrm>
            <a:off x="504000" y="1326600"/>
            <a:ext cx="9071640" cy="32882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cs-CZ" sz="1800" b="0" strike="noStrike" spc="-1">
                <a:latin typeface="Arial"/>
              </a:rPr>
              <a:t>Klikněte pro úpravu formátu textu osnovy</a:t>
            </a:r>
          </a:p>
          <a:p>
            <a:pPr marL="864000" lvl="1" indent="-324000">
              <a:spcBef>
                <a:spcPts val="1134"/>
              </a:spcBef>
              <a:buClr>
                <a:srgbClr val="000000"/>
              </a:buClr>
              <a:buSzPct val="75000"/>
              <a:buFont typeface="Symbol" charset="2"/>
              <a:buChar char=""/>
            </a:pPr>
            <a:r>
              <a:rPr lang="cs-CZ" sz="1800" b="0" strike="noStrike" spc="-1">
                <a:latin typeface="Arial"/>
              </a:rPr>
              <a:t>Druhá úroveň</a:t>
            </a:r>
          </a:p>
          <a:p>
            <a:pPr marL="1296000" lvl="2" indent="-288000">
              <a:spcBef>
                <a:spcPts val="850"/>
              </a:spcBef>
              <a:buClr>
                <a:srgbClr val="000000"/>
              </a:buClr>
              <a:buSzPct val="45000"/>
              <a:buFont typeface="Wingdings" charset="2"/>
              <a:buChar char=""/>
            </a:pPr>
            <a:r>
              <a:rPr lang="cs-CZ" sz="1800" b="0" strike="noStrike" spc="-1">
                <a:latin typeface="Arial"/>
              </a:rPr>
              <a:t>Třetí úroveň</a:t>
            </a:r>
          </a:p>
          <a:p>
            <a:pPr marL="1728000" lvl="3" indent="-216000">
              <a:spcBef>
                <a:spcPts val="567"/>
              </a:spcBef>
              <a:buClr>
                <a:srgbClr val="000000"/>
              </a:buClr>
              <a:buSzPct val="75000"/>
              <a:buFont typeface="Symbol" charset="2"/>
              <a:buChar char=""/>
            </a:pPr>
            <a:r>
              <a:rPr lang="cs-CZ" sz="1800" b="0" strike="noStrike" spc="-1">
                <a:latin typeface="Arial"/>
              </a:rPr>
              <a:t>Čtvrtá úroveň osnovy</a:t>
            </a:r>
          </a:p>
          <a:p>
            <a:pPr marL="2160000" lvl="4" indent="-216000">
              <a:spcBef>
                <a:spcPts val="283"/>
              </a:spcBef>
              <a:buClr>
                <a:srgbClr val="000000"/>
              </a:buClr>
              <a:buSzPct val="45000"/>
              <a:buFont typeface="Wingdings" charset="2"/>
              <a:buChar char=""/>
            </a:pPr>
            <a:r>
              <a:rPr lang="cs-CZ" sz="1800" b="0" strike="noStrike" spc="-1">
                <a:latin typeface="Arial"/>
              </a:rPr>
              <a:t>Pátá úroveň osnovy</a:t>
            </a:r>
          </a:p>
          <a:p>
            <a:pPr marL="2592000" lvl="5" indent="-216000">
              <a:spcBef>
                <a:spcPts val="283"/>
              </a:spcBef>
              <a:buClr>
                <a:srgbClr val="000000"/>
              </a:buClr>
              <a:buSzPct val="45000"/>
              <a:buFont typeface="Wingdings" charset="2"/>
              <a:buChar char=""/>
            </a:pPr>
            <a:r>
              <a:rPr lang="cs-CZ" sz="1800" b="0" strike="noStrike" spc="-1">
                <a:latin typeface="Arial"/>
              </a:rPr>
              <a:t>Šestá úroveň</a:t>
            </a:r>
          </a:p>
          <a:p>
            <a:pPr marL="3024000" lvl="6" indent="-216000">
              <a:spcBef>
                <a:spcPts val="283"/>
              </a:spcBef>
              <a:buClr>
                <a:srgbClr val="000000"/>
              </a:buClr>
              <a:buSzPct val="45000"/>
              <a:buFont typeface="Wingdings" charset="2"/>
              <a:buChar char=""/>
            </a:pPr>
            <a:r>
              <a:rPr lang="cs-CZ" sz="1800" b="0" strike="noStrike" spc="-1">
                <a:latin typeface="Arial"/>
              </a:rPr>
              <a:t>Sedmá úroveň</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utb.cz/fyzicka-bezpecnost/vzdelavaci-materialy/video-bezpecnostni-vsimavost/" TargetMode="External"/><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hyperlink" Target="https://www.utb.cz/mfb/"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2.emf"/></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9.sv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sv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utb.cz/fyzicka-bezpecnost/vzdelavaci-materialy/video-utikej-schovej-se-bojuj/" TargetMode="External"/><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utb.cz/fyzicka-bezpecnost/" TargetMode="External"/><Relationship Id="rId5" Type="http://schemas.openxmlformats.org/officeDocument/2006/relationships/image" Target="../media/image54.sv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bílé, design&#10;&#10;Popis byl vytvořen automaticky">
            <a:extLst>
              <a:ext uri="{FF2B5EF4-FFF2-40B4-BE49-F238E27FC236}">
                <a16:creationId xmlns:a16="http://schemas.microsoft.com/office/drawing/2014/main" id="{FFDF8ACE-F218-E604-CA1B-C80A3215C48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2794"/>
          <a:stretch/>
        </p:blipFill>
        <p:spPr>
          <a:xfrm>
            <a:off x="-1" y="-1"/>
            <a:ext cx="4637697" cy="5670551"/>
          </a:xfrm>
          <a:prstGeom prst="rect">
            <a:avLst/>
          </a:prstGeom>
        </p:spPr>
      </p:pic>
      <p:pic>
        <p:nvPicPr>
          <p:cNvPr id="4" name="Obrázek 3" descr="Obsah obrázku bílé, design&#10;&#10;Popis byl vytvořen automaticky">
            <a:extLst>
              <a:ext uri="{FF2B5EF4-FFF2-40B4-BE49-F238E27FC236}">
                <a16:creationId xmlns:a16="http://schemas.microsoft.com/office/drawing/2014/main" id="{465F76B6-5929-4104-E661-D55FF77432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2794"/>
          <a:stretch/>
        </p:blipFill>
        <p:spPr>
          <a:xfrm>
            <a:off x="4305248" y="-2"/>
            <a:ext cx="4637697" cy="5670551"/>
          </a:xfrm>
          <a:prstGeom prst="rect">
            <a:avLst/>
          </a:prstGeom>
        </p:spPr>
      </p:pic>
      <p:sp>
        <p:nvSpPr>
          <p:cNvPr id="154" name="CustomShape 2"/>
          <p:cNvSpPr/>
          <p:nvPr/>
        </p:nvSpPr>
        <p:spPr>
          <a:xfrm>
            <a:off x="734000" y="4400800"/>
            <a:ext cx="4751280" cy="553998"/>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cs-CZ" sz="2000" b="1" strike="noStrike" spc="-1" dirty="0">
                <a:solidFill>
                  <a:srgbClr val="000000"/>
                </a:solidFill>
                <a:latin typeface="Source Sans Pro"/>
                <a:ea typeface="DejaVu Sans"/>
              </a:rPr>
              <a:t>Ing. Lukáš Kotek</a:t>
            </a:r>
            <a:endParaRPr lang="cs-CZ" sz="2000" b="0" strike="noStrike" spc="-1" dirty="0">
              <a:latin typeface="Arial"/>
            </a:endParaRPr>
          </a:p>
          <a:p>
            <a:pPr>
              <a:lnSpc>
                <a:spcPct val="100000"/>
              </a:lnSpc>
            </a:pPr>
            <a:r>
              <a:rPr lang="cs-CZ" sz="1600" b="0" strike="noStrike" spc="-1" dirty="0">
                <a:solidFill>
                  <a:srgbClr val="666666"/>
                </a:solidFill>
                <a:latin typeface="Source Sans Pro"/>
                <a:ea typeface="DejaVu Sans"/>
              </a:rPr>
              <a:t>Manager of </a:t>
            </a:r>
            <a:r>
              <a:rPr lang="cs-CZ" sz="1600" spc="-1" dirty="0" err="1">
                <a:solidFill>
                  <a:srgbClr val="666666"/>
                </a:solidFill>
                <a:latin typeface="Source Sans Pro"/>
                <a:ea typeface="DejaVu Sans"/>
              </a:rPr>
              <a:t>p</a:t>
            </a:r>
            <a:r>
              <a:rPr lang="cs-CZ" sz="1600" b="0" strike="noStrike" spc="-1" dirty="0" err="1">
                <a:solidFill>
                  <a:srgbClr val="666666"/>
                </a:solidFill>
                <a:latin typeface="Source Sans Pro"/>
                <a:ea typeface="DejaVu Sans"/>
              </a:rPr>
              <a:t>hysical</a:t>
            </a:r>
            <a:r>
              <a:rPr lang="cs-CZ" sz="1600" b="0" strike="noStrike" spc="-1" dirty="0">
                <a:solidFill>
                  <a:srgbClr val="666666"/>
                </a:solidFill>
                <a:latin typeface="Source Sans Pro"/>
                <a:ea typeface="DejaVu Sans"/>
              </a:rPr>
              <a:t> </a:t>
            </a:r>
            <a:r>
              <a:rPr lang="cs-CZ" sz="1600" spc="-1" dirty="0" err="1">
                <a:solidFill>
                  <a:srgbClr val="666666"/>
                </a:solidFill>
                <a:latin typeface="Source Sans Pro"/>
                <a:ea typeface="DejaVu Sans"/>
              </a:rPr>
              <a:t>s</a:t>
            </a:r>
            <a:r>
              <a:rPr lang="cs-CZ" sz="1600" b="0" strike="noStrike" spc="-1" dirty="0" err="1">
                <a:solidFill>
                  <a:srgbClr val="666666"/>
                </a:solidFill>
                <a:latin typeface="Source Sans Pro"/>
                <a:ea typeface="DejaVu Sans"/>
              </a:rPr>
              <a:t>ecurity</a:t>
            </a:r>
            <a:endParaRPr lang="cs-CZ" sz="1600" b="0" strike="noStrike" spc="-1" dirty="0">
              <a:latin typeface="Arial"/>
            </a:endParaRPr>
          </a:p>
        </p:txBody>
      </p:sp>
      <p:pic>
        <p:nvPicPr>
          <p:cNvPr id="9" name="Obrázek 8" descr="Obsah obrázku bílé, design&#10;&#10;Popis byl vytvořen automaticky">
            <a:extLst>
              <a:ext uri="{FF2B5EF4-FFF2-40B4-BE49-F238E27FC236}">
                <a16:creationId xmlns:a16="http://schemas.microsoft.com/office/drawing/2014/main" id="{73B46277-61F3-7984-090B-D15A4A9ABC0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68621" b="2794"/>
          <a:stretch/>
        </p:blipFill>
        <p:spPr>
          <a:xfrm>
            <a:off x="8645603" y="-3"/>
            <a:ext cx="1455255" cy="5670551"/>
          </a:xfrm>
          <a:prstGeom prst="rect">
            <a:avLst/>
          </a:prstGeom>
        </p:spPr>
      </p:pic>
      <p:sp>
        <p:nvSpPr>
          <p:cNvPr id="155" name="Line 3"/>
          <p:cNvSpPr/>
          <p:nvPr/>
        </p:nvSpPr>
        <p:spPr>
          <a:xfrm>
            <a:off x="734000" y="4258600"/>
            <a:ext cx="792000" cy="0"/>
          </a:xfrm>
          <a:prstGeom prst="line">
            <a:avLst/>
          </a:prstGeom>
          <a:ln w="57240">
            <a:solidFill>
              <a:srgbClr val="EA7500"/>
            </a:solidFill>
            <a:round/>
          </a:ln>
        </p:spPr>
        <p:style>
          <a:lnRef idx="0">
            <a:scrgbClr r="0" g="0" b="0"/>
          </a:lnRef>
          <a:fillRef idx="0">
            <a:scrgbClr r="0" g="0" b="0"/>
          </a:fillRef>
          <a:effectRef idx="0">
            <a:scrgbClr r="0" g="0" b="0"/>
          </a:effectRef>
          <a:fontRef idx="minor"/>
        </p:style>
        <p:txBody>
          <a:bodyPr/>
          <a:lstStyle/>
          <a:p>
            <a:endParaRPr lang="cs-CZ"/>
          </a:p>
        </p:txBody>
      </p:sp>
      <p:pic>
        <p:nvPicPr>
          <p:cNvPr id="2" name="Obrázek 1">
            <a:extLst>
              <a:ext uri="{FF2B5EF4-FFF2-40B4-BE49-F238E27FC236}">
                <a16:creationId xmlns:a16="http://schemas.microsoft.com/office/drawing/2014/main" id="{B1EE07E8-BFDB-0F70-CAA4-246259F12F13}"/>
              </a:ext>
            </a:extLst>
          </p:cNvPr>
          <p:cNvPicPr>
            <a:picLocks noChangeAspect="1"/>
          </p:cNvPicPr>
          <p:nvPr/>
        </p:nvPicPr>
        <p:blipFill>
          <a:blip r:embed="rId4">
            <a:extLst>
              <a:ext uri="{28A0092B-C50C-407E-A947-70E740481C1C}">
                <a14:useLocalDpi xmlns:a14="http://schemas.microsoft.com/office/drawing/2010/main" val="0"/>
              </a:ext>
            </a:extLst>
          </a:blip>
          <a:srcRect t="360" b="360"/>
          <a:stretch/>
        </p:blipFill>
        <p:spPr>
          <a:xfrm>
            <a:off x="597977" y="435023"/>
            <a:ext cx="2941793" cy="338624"/>
          </a:xfrm>
          <a:prstGeom prst="rect">
            <a:avLst/>
          </a:prstGeom>
        </p:spPr>
      </p:pic>
      <p:sp>
        <p:nvSpPr>
          <p:cNvPr id="8" name="CustomShape 1">
            <a:extLst>
              <a:ext uri="{FF2B5EF4-FFF2-40B4-BE49-F238E27FC236}">
                <a16:creationId xmlns:a16="http://schemas.microsoft.com/office/drawing/2014/main" id="{327EE82A-9B91-1CB0-F2AD-8631E33CF632}"/>
              </a:ext>
            </a:extLst>
          </p:cNvPr>
          <p:cNvSpPr/>
          <p:nvPr/>
        </p:nvSpPr>
        <p:spPr>
          <a:xfrm>
            <a:off x="733999" y="2706640"/>
            <a:ext cx="6198295" cy="1231106"/>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nSpc>
                <a:spcPct val="100000"/>
              </a:lnSpc>
            </a:pPr>
            <a:r>
              <a:rPr lang="en-US" sz="4000" b="1" strike="noStrike" spc="-1" dirty="0">
                <a:solidFill>
                  <a:srgbClr val="EA7500"/>
                </a:solidFill>
                <a:latin typeface="Source Sans Pro"/>
                <a:ea typeface="DejaVu Sans"/>
              </a:rPr>
              <a:t>Basics of Physical </a:t>
            </a:r>
            <a:endParaRPr lang="cs-CZ" sz="4000" b="1" strike="noStrike" spc="-1" dirty="0">
              <a:solidFill>
                <a:srgbClr val="EA7500"/>
              </a:solidFill>
              <a:latin typeface="Source Sans Pro"/>
              <a:ea typeface="DejaVu Sans"/>
            </a:endParaRPr>
          </a:p>
          <a:p>
            <a:pPr>
              <a:lnSpc>
                <a:spcPct val="100000"/>
              </a:lnSpc>
            </a:pPr>
            <a:r>
              <a:rPr lang="en-US" sz="4000" b="1" strike="noStrike" spc="-1" dirty="0">
                <a:solidFill>
                  <a:srgbClr val="EA7500"/>
                </a:solidFill>
                <a:latin typeface="Source Sans Pro"/>
                <a:ea typeface="DejaVu Sans"/>
              </a:rPr>
              <a:t>Security at </a:t>
            </a:r>
            <a:r>
              <a:rPr lang="cs-CZ" sz="4000" b="1" strike="noStrike" spc="-1" dirty="0">
                <a:solidFill>
                  <a:srgbClr val="EA7500"/>
                </a:solidFill>
                <a:latin typeface="Source Sans Pro"/>
                <a:ea typeface="DejaVu Sans"/>
              </a:rPr>
              <a:t>TBU</a:t>
            </a:r>
            <a:endParaRPr lang="cs-CZ" sz="4000" b="0" strike="noStrike" spc="-1" dirty="0">
              <a:latin typeface="Arial"/>
            </a:endParaRPr>
          </a:p>
        </p:txBody>
      </p:sp>
      <p:sp>
        <p:nvSpPr>
          <p:cNvPr id="10" name="Ovál 9">
            <a:extLst>
              <a:ext uri="{FF2B5EF4-FFF2-40B4-BE49-F238E27FC236}">
                <a16:creationId xmlns:a16="http://schemas.microsoft.com/office/drawing/2014/main" id="{93D50D12-AEBF-DC2C-6DD6-C441DA270385}"/>
              </a:ext>
            </a:extLst>
          </p:cNvPr>
          <p:cNvSpPr/>
          <p:nvPr/>
        </p:nvSpPr>
        <p:spPr>
          <a:xfrm>
            <a:off x="5215856" y="4677799"/>
            <a:ext cx="2163623" cy="2163623"/>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6526CC43-4A0E-B04F-9C8B-C461BA86CCE4}"/>
              </a:ext>
            </a:extLst>
          </p:cNvPr>
          <p:cNvSpPr/>
          <p:nvPr/>
        </p:nvSpPr>
        <p:spPr>
          <a:xfrm>
            <a:off x="7379479" y="-990357"/>
            <a:ext cx="3329256" cy="332925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377903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05802-E8A5-903A-8901-12DF74A472B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6BAA11D-97E4-C0D9-E80E-0F719BCBBF5C}"/>
              </a:ext>
            </a:extLst>
          </p:cNvPr>
          <p:cNvSpPr>
            <a:spLocks noGrp="1"/>
          </p:cNvSpPr>
          <p:nvPr>
            <p:ph type="title"/>
          </p:nvPr>
        </p:nvSpPr>
        <p:spPr>
          <a:xfrm>
            <a:off x="504312" y="382736"/>
            <a:ext cx="9072000" cy="443198"/>
          </a:xfrm>
        </p:spPr>
        <p:txBody>
          <a:bodyPr/>
          <a:lstStyle/>
          <a:p>
            <a:r>
              <a:rPr lang="cs-CZ" sz="3200" b="1" strike="noStrike" spc="-1" dirty="0">
                <a:solidFill>
                  <a:srgbClr val="EA7500"/>
                </a:solidFill>
                <a:latin typeface="Source Sans Pro"/>
                <a:ea typeface="DejaVu Sans"/>
              </a:rPr>
              <a:t>My </a:t>
            </a:r>
            <a:r>
              <a:rPr lang="cs-CZ" sz="3200" b="1" strike="noStrike" spc="-1" dirty="0" err="1">
                <a:solidFill>
                  <a:srgbClr val="EA7500"/>
                </a:solidFill>
                <a:latin typeface="Source Sans Pro"/>
                <a:ea typeface="DejaVu Sans"/>
              </a:rPr>
              <a:t>safety</a:t>
            </a:r>
            <a:r>
              <a:rPr lang="cs-CZ" sz="3200" b="1" strike="noStrike" spc="-1" dirty="0">
                <a:solidFill>
                  <a:srgbClr val="EA7500"/>
                </a:solidFill>
                <a:latin typeface="Source Sans Pro"/>
                <a:ea typeface="DejaVu Sans"/>
              </a:rPr>
              <a:t>, my </a:t>
            </a:r>
            <a:r>
              <a:rPr lang="cs-CZ" sz="3200" b="1" strike="noStrike" spc="-1" dirty="0" err="1">
                <a:solidFill>
                  <a:srgbClr val="EA7500"/>
                </a:solidFill>
                <a:latin typeface="Source Sans Pro"/>
                <a:ea typeface="DejaVu Sans"/>
              </a:rPr>
              <a:t>responsibility</a:t>
            </a:r>
            <a:endParaRPr lang="cs-CZ" sz="3200" dirty="0"/>
          </a:p>
        </p:txBody>
      </p:sp>
      <p:sp>
        <p:nvSpPr>
          <p:cNvPr id="12" name="Podnadpis 2">
            <a:extLst>
              <a:ext uri="{FF2B5EF4-FFF2-40B4-BE49-F238E27FC236}">
                <a16:creationId xmlns:a16="http://schemas.microsoft.com/office/drawing/2014/main" id="{8038400C-D986-1579-F3AB-E7A8FD4DD4F0}"/>
              </a:ext>
            </a:extLst>
          </p:cNvPr>
          <p:cNvSpPr txBox="1">
            <a:spLocks/>
          </p:cNvSpPr>
          <p:nvPr/>
        </p:nvSpPr>
        <p:spPr>
          <a:xfrm>
            <a:off x="503999" y="1532042"/>
            <a:ext cx="9235009"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If we are in danger, it means that we are </a:t>
            </a:r>
            <a:r>
              <a:rPr lang="en-US" sz="1600" b="1" dirty="0">
                <a:solidFill>
                  <a:prstClr val="black"/>
                </a:solidFill>
                <a:latin typeface="UTB Text" panose="00000500000000000000" pitchFamily="50" charset="-18"/>
              </a:rPr>
              <a:t>in the same place at the same time</a:t>
            </a:r>
            <a:r>
              <a:rPr lang="en-US" sz="1600" dirty="0">
                <a:solidFill>
                  <a:prstClr val="black"/>
                </a:solidFill>
                <a:latin typeface="UTB Text" panose="00000500000000000000" pitchFamily="50" charset="-18"/>
              </a:rPr>
              <a:t>.</a:t>
            </a:r>
            <a:r>
              <a:rPr lang="en-US" sz="1600" b="1" dirty="0">
                <a:solidFill>
                  <a:prstClr val="black"/>
                </a:solidFill>
                <a:latin typeface="UTB Text" panose="00000500000000000000" pitchFamily="50" charset="-18"/>
              </a:rPr>
              <a:t> Long before anyone else can help us</a:t>
            </a:r>
            <a:r>
              <a:rPr lang="en-US" sz="1600" dirty="0">
                <a:solidFill>
                  <a:prstClr val="black"/>
                </a:solidFill>
                <a:latin typeface="UTB Text" panose="00000500000000000000" pitchFamily="50" charset="-18"/>
              </a:rPr>
              <a:t>. Until then, we have to make do on our own and apply all our knowledge and skills.</a:t>
            </a:r>
            <a:endParaRPr lang="cs-CZ" sz="1600" dirty="0">
              <a:solidFill>
                <a:prstClr val="black"/>
              </a:solidFill>
              <a:latin typeface="UTB Text" panose="00000500000000000000" pitchFamily="50" charset="-18"/>
            </a:endParaRPr>
          </a:p>
        </p:txBody>
      </p:sp>
      <p:sp>
        <p:nvSpPr>
          <p:cNvPr id="29" name="Podnadpis 2">
            <a:extLst>
              <a:ext uri="{FF2B5EF4-FFF2-40B4-BE49-F238E27FC236}">
                <a16:creationId xmlns:a16="http://schemas.microsoft.com/office/drawing/2014/main" id="{7AF37972-C873-EF28-B047-0182ABD1E242}"/>
              </a:ext>
            </a:extLst>
          </p:cNvPr>
          <p:cNvSpPr txBox="1">
            <a:spLocks/>
          </p:cNvSpPr>
          <p:nvPr/>
        </p:nvSpPr>
        <p:spPr>
          <a:xfrm>
            <a:off x="503999" y="2823178"/>
            <a:ext cx="3107302"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Only after some time will others be able to react and help us. But they need to help themselves first, and the security forces must first learn of the danger and arrive at the scene to help. </a:t>
            </a:r>
            <a:endParaRPr lang="cs-CZ" sz="1600" dirty="0">
              <a:solidFill>
                <a:prstClr val="black"/>
              </a:solidFill>
              <a:latin typeface="UTB Text" panose="00000500000000000000" pitchFamily="50" charset="-18"/>
            </a:endParaRPr>
          </a:p>
        </p:txBody>
      </p:sp>
      <p:grpSp>
        <p:nvGrpSpPr>
          <p:cNvPr id="36" name="Skupina 35">
            <a:extLst>
              <a:ext uri="{FF2B5EF4-FFF2-40B4-BE49-F238E27FC236}">
                <a16:creationId xmlns:a16="http://schemas.microsoft.com/office/drawing/2014/main" id="{0148C7D0-7C17-64D8-1E99-7EAD282B26E2}"/>
              </a:ext>
            </a:extLst>
          </p:cNvPr>
          <p:cNvGrpSpPr/>
          <p:nvPr/>
        </p:nvGrpSpPr>
        <p:grpSpPr>
          <a:xfrm>
            <a:off x="3973698" y="2391881"/>
            <a:ext cx="5886109" cy="2895933"/>
            <a:chOff x="-558800" y="976343"/>
            <a:chExt cx="11005334" cy="5414564"/>
          </a:xfrm>
        </p:grpSpPr>
        <p:grpSp>
          <p:nvGrpSpPr>
            <p:cNvPr id="3" name="Skupina 2">
              <a:extLst>
                <a:ext uri="{FF2B5EF4-FFF2-40B4-BE49-F238E27FC236}">
                  <a16:creationId xmlns:a16="http://schemas.microsoft.com/office/drawing/2014/main" id="{DA1C9A81-9095-DD3A-4B0E-46853BF94F27}"/>
                </a:ext>
              </a:extLst>
            </p:cNvPr>
            <p:cNvGrpSpPr/>
            <p:nvPr/>
          </p:nvGrpSpPr>
          <p:grpSpPr>
            <a:xfrm>
              <a:off x="-558800" y="1725909"/>
              <a:ext cx="3281680" cy="738470"/>
              <a:chOff x="-558800" y="1725909"/>
              <a:chExt cx="3281680" cy="738470"/>
            </a:xfrm>
          </p:grpSpPr>
          <p:sp>
            <p:nvSpPr>
              <p:cNvPr id="4" name="Šipka: dvojitá 3">
                <a:extLst>
                  <a:ext uri="{FF2B5EF4-FFF2-40B4-BE49-F238E27FC236}">
                    <a16:creationId xmlns:a16="http://schemas.microsoft.com/office/drawing/2014/main" id="{092A4894-4BB9-A770-A3E4-0A056D02270D}"/>
                  </a:ext>
                </a:extLst>
              </p:cNvPr>
              <p:cNvSpPr/>
              <p:nvPr/>
            </p:nvSpPr>
            <p:spPr>
              <a:xfrm>
                <a:off x="-558800" y="1725909"/>
                <a:ext cx="3281680" cy="738470"/>
              </a:xfrm>
              <a:prstGeom prst="chevron">
                <a:avLst>
                  <a:gd name="adj" fmla="val 48552"/>
                </a:avLst>
              </a:prstGeom>
              <a:gradFill flip="none" rotWithShape="0">
                <a:gsLst>
                  <a:gs pos="20000">
                    <a:srgbClr val="F28B00">
                      <a:alpha val="95000"/>
                    </a:srgbClr>
                  </a:gs>
                  <a:gs pos="100000">
                    <a:srgbClr val="F5166D">
                      <a:alpha val="95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050"/>
              </a:p>
            </p:txBody>
          </p:sp>
          <p:sp>
            <p:nvSpPr>
              <p:cNvPr id="5" name="TextovéPole 4">
                <a:extLst>
                  <a:ext uri="{FF2B5EF4-FFF2-40B4-BE49-F238E27FC236}">
                    <a16:creationId xmlns:a16="http://schemas.microsoft.com/office/drawing/2014/main" id="{446F3B7B-FABD-214E-5496-3A3769767C30}"/>
                  </a:ext>
                </a:extLst>
              </p:cNvPr>
              <p:cNvSpPr txBox="1"/>
              <p:nvPr/>
            </p:nvSpPr>
            <p:spPr>
              <a:xfrm>
                <a:off x="711367" y="1856168"/>
                <a:ext cx="1110145" cy="460363"/>
              </a:xfrm>
              <a:prstGeom prst="rect">
                <a:avLst/>
              </a:prstGeom>
              <a:noFill/>
            </p:spPr>
            <p:txBody>
              <a:bodyPr wrap="none" rtlCol="0">
                <a:spAutoFit/>
              </a:bodyPr>
              <a:lstStyle/>
              <a:p>
                <a:pPr marR="100590"/>
                <a:r>
                  <a:rPr lang="cs-CZ" sz="1000" b="1" i="0" u="none" strike="noStrike" baseline="0" dirty="0">
                    <a:solidFill>
                      <a:schemeClr val="bg1"/>
                    </a:solidFill>
                    <a:latin typeface="UTB Text" panose="00000500000000000000" pitchFamily="50" charset="-18"/>
                  </a:rPr>
                  <a:t>Place</a:t>
                </a:r>
                <a:endParaRPr lang="cs-CZ" sz="1000" b="1" dirty="0">
                  <a:solidFill>
                    <a:schemeClr val="bg1"/>
                  </a:solidFill>
                </a:endParaRPr>
              </a:p>
            </p:txBody>
          </p:sp>
        </p:grpSp>
        <p:grpSp>
          <p:nvGrpSpPr>
            <p:cNvPr id="7" name="Skupina 6">
              <a:extLst>
                <a:ext uri="{FF2B5EF4-FFF2-40B4-BE49-F238E27FC236}">
                  <a16:creationId xmlns:a16="http://schemas.microsoft.com/office/drawing/2014/main" id="{C377CBAD-5E40-CA41-4C44-7DA075098929}"/>
                </a:ext>
              </a:extLst>
            </p:cNvPr>
            <p:cNvGrpSpPr/>
            <p:nvPr/>
          </p:nvGrpSpPr>
          <p:grpSpPr>
            <a:xfrm>
              <a:off x="-558800" y="2586991"/>
              <a:ext cx="3281680" cy="738470"/>
              <a:chOff x="-558800" y="2586991"/>
              <a:chExt cx="3281680" cy="738470"/>
            </a:xfrm>
          </p:grpSpPr>
          <p:sp>
            <p:nvSpPr>
              <p:cNvPr id="8" name="Šipka: dvojitá 7">
                <a:extLst>
                  <a:ext uri="{FF2B5EF4-FFF2-40B4-BE49-F238E27FC236}">
                    <a16:creationId xmlns:a16="http://schemas.microsoft.com/office/drawing/2014/main" id="{F287A9EA-2CE2-1EB1-7FD3-6AA55BADF790}"/>
                  </a:ext>
                </a:extLst>
              </p:cNvPr>
              <p:cNvSpPr/>
              <p:nvPr/>
            </p:nvSpPr>
            <p:spPr>
              <a:xfrm>
                <a:off x="-558800" y="2586991"/>
                <a:ext cx="3281680" cy="738470"/>
              </a:xfrm>
              <a:prstGeom prst="chevron">
                <a:avLst>
                  <a:gd name="adj" fmla="val 48552"/>
                </a:avLst>
              </a:prstGeom>
              <a:gradFill flip="none" rotWithShape="0">
                <a:gsLst>
                  <a:gs pos="20000">
                    <a:srgbClr val="F28B00">
                      <a:alpha val="95000"/>
                    </a:srgbClr>
                  </a:gs>
                  <a:gs pos="100000">
                    <a:srgbClr val="F5166D">
                      <a:alpha val="95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050"/>
              </a:p>
            </p:txBody>
          </p:sp>
          <p:sp>
            <p:nvSpPr>
              <p:cNvPr id="9" name="TextovéPole 8">
                <a:extLst>
                  <a:ext uri="{FF2B5EF4-FFF2-40B4-BE49-F238E27FC236}">
                    <a16:creationId xmlns:a16="http://schemas.microsoft.com/office/drawing/2014/main" id="{54302014-6514-6EA7-67BA-31084C56ADE9}"/>
                  </a:ext>
                </a:extLst>
              </p:cNvPr>
              <p:cNvSpPr txBox="1"/>
              <p:nvPr/>
            </p:nvSpPr>
            <p:spPr>
              <a:xfrm>
                <a:off x="709561" y="2726044"/>
                <a:ext cx="1062191" cy="460363"/>
              </a:xfrm>
              <a:prstGeom prst="rect">
                <a:avLst/>
              </a:prstGeom>
              <a:noFill/>
            </p:spPr>
            <p:txBody>
              <a:bodyPr wrap="none" rtlCol="0">
                <a:spAutoFit/>
              </a:bodyPr>
              <a:lstStyle/>
              <a:p>
                <a:pPr marR="100590"/>
                <a:r>
                  <a:rPr lang="cs-CZ" sz="1000" b="1" i="0" u="none" strike="noStrike" baseline="0" dirty="0">
                    <a:solidFill>
                      <a:schemeClr val="bg1"/>
                    </a:solidFill>
                    <a:latin typeface="UTB Text" panose="00000500000000000000" pitchFamily="50" charset="-18"/>
                  </a:rPr>
                  <a:t>Time</a:t>
                </a:r>
                <a:endParaRPr lang="cs-CZ" sz="1000" b="1" dirty="0">
                  <a:solidFill>
                    <a:schemeClr val="bg1"/>
                  </a:solidFill>
                </a:endParaRPr>
              </a:p>
            </p:txBody>
          </p:sp>
        </p:grpSp>
        <p:grpSp>
          <p:nvGrpSpPr>
            <p:cNvPr id="10" name="Skupina 9">
              <a:extLst>
                <a:ext uri="{FF2B5EF4-FFF2-40B4-BE49-F238E27FC236}">
                  <a16:creationId xmlns:a16="http://schemas.microsoft.com/office/drawing/2014/main" id="{CD75A3D4-CE02-C581-67CD-1FA43E28DDA7}"/>
                </a:ext>
              </a:extLst>
            </p:cNvPr>
            <p:cNvGrpSpPr/>
            <p:nvPr/>
          </p:nvGrpSpPr>
          <p:grpSpPr>
            <a:xfrm>
              <a:off x="-558800" y="3448073"/>
              <a:ext cx="3281680" cy="738470"/>
              <a:chOff x="-558800" y="3448073"/>
              <a:chExt cx="3281680" cy="738470"/>
            </a:xfrm>
          </p:grpSpPr>
          <p:sp>
            <p:nvSpPr>
              <p:cNvPr id="11" name="Šipka: dvojitá 10">
                <a:extLst>
                  <a:ext uri="{FF2B5EF4-FFF2-40B4-BE49-F238E27FC236}">
                    <a16:creationId xmlns:a16="http://schemas.microsoft.com/office/drawing/2014/main" id="{03E655C1-8097-EEFF-B76B-90D5B61ED930}"/>
                  </a:ext>
                </a:extLst>
              </p:cNvPr>
              <p:cNvSpPr/>
              <p:nvPr/>
            </p:nvSpPr>
            <p:spPr>
              <a:xfrm>
                <a:off x="-558800" y="3448073"/>
                <a:ext cx="3281680" cy="738470"/>
              </a:xfrm>
              <a:prstGeom prst="chevron">
                <a:avLst>
                  <a:gd name="adj" fmla="val 48552"/>
                </a:avLst>
              </a:prstGeom>
              <a:gradFill flip="none" rotWithShape="0">
                <a:gsLst>
                  <a:gs pos="20000">
                    <a:srgbClr val="F28B00">
                      <a:alpha val="95000"/>
                    </a:srgbClr>
                  </a:gs>
                  <a:gs pos="100000">
                    <a:srgbClr val="F5166D">
                      <a:alpha val="95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050"/>
              </a:p>
            </p:txBody>
          </p:sp>
          <p:sp>
            <p:nvSpPr>
              <p:cNvPr id="13" name="TextovéPole 12">
                <a:extLst>
                  <a:ext uri="{FF2B5EF4-FFF2-40B4-BE49-F238E27FC236}">
                    <a16:creationId xmlns:a16="http://schemas.microsoft.com/office/drawing/2014/main" id="{2E172AB5-C4E5-87C5-865D-2E969353E978}"/>
                  </a:ext>
                </a:extLst>
              </p:cNvPr>
              <p:cNvSpPr txBox="1"/>
              <p:nvPr/>
            </p:nvSpPr>
            <p:spPr>
              <a:xfrm>
                <a:off x="709561" y="3587126"/>
                <a:ext cx="1718569" cy="460363"/>
              </a:xfrm>
              <a:prstGeom prst="rect">
                <a:avLst/>
              </a:prstGeom>
              <a:noFill/>
            </p:spPr>
            <p:txBody>
              <a:bodyPr wrap="none" rtlCol="0">
                <a:spAutoFit/>
              </a:bodyPr>
              <a:lstStyle/>
              <a:p>
                <a:pPr marR="100590"/>
                <a:r>
                  <a:rPr lang="cs-CZ" sz="1000" b="1" i="0" u="none" strike="noStrike" baseline="0" dirty="0" err="1">
                    <a:solidFill>
                      <a:schemeClr val="bg1"/>
                    </a:solidFill>
                    <a:latin typeface="UTB Text" panose="00000500000000000000" pitchFamily="50" charset="-18"/>
                  </a:rPr>
                  <a:t>Knowledge</a:t>
                </a:r>
                <a:endParaRPr lang="cs-CZ" sz="1000" b="1" dirty="0">
                  <a:solidFill>
                    <a:schemeClr val="bg1"/>
                  </a:solidFill>
                </a:endParaRPr>
              </a:p>
            </p:txBody>
          </p:sp>
        </p:grpSp>
        <p:grpSp>
          <p:nvGrpSpPr>
            <p:cNvPr id="14" name="Skupina 13">
              <a:extLst>
                <a:ext uri="{FF2B5EF4-FFF2-40B4-BE49-F238E27FC236}">
                  <a16:creationId xmlns:a16="http://schemas.microsoft.com/office/drawing/2014/main" id="{7D1CF1FC-47AF-220D-8269-CA8F6B0C1F9F}"/>
                </a:ext>
              </a:extLst>
            </p:cNvPr>
            <p:cNvGrpSpPr/>
            <p:nvPr/>
          </p:nvGrpSpPr>
          <p:grpSpPr>
            <a:xfrm>
              <a:off x="-558800" y="4309155"/>
              <a:ext cx="3281680" cy="738470"/>
              <a:chOff x="-558800" y="4309155"/>
              <a:chExt cx="3281680" cy="738470"/>
            </a:xfrm>
          </p:grpSpPr>
          <p:sp>
            <p:nvSpPr>
              <p:cNvPr id="15" name="Šipka: dvojitá 14">
                <a:extLst>
                  <a:ext uri="{FF2B5EF4-FFF2-40B4-BE49-F238E27FC236}">
                    <a16:creationId xmlns:a16="http://schemas.microsoft.com/office/drawing/2014/main" id="{88827629-D18D-C2F7-A5F0-EB2FFE4598E2}"/>
                  </a:ext>
                </a:extLst>
              </p:cNvPr>
              <p:cNvSpPr/>
              <p:nvPr/>
            </p:nvSpPr>
            <p:spPr>
              <a:xfrm>
                <a:off x="-558800" y="4309155"/>
                <a:ext cx="3281680" cy="738470"/>
              </a:xfrm>
              <a:prstGeom prst="chevron">
                <a:avLst>
                  <a:gd name="adj" fmla="val 48552"/>
                </a:avLst>
              </a:prstGeom>
              <a:gradFill flip="none" rotWithShape="0">
                <a:gsLst>
                  <a:gs pos="20000">
                    <a:srgbClr val="F28B00">
                      <a:alpha val="95000"/>
                    </a:srgbClr>
                  </a:gs>
                  <a:gs pos="100000">
                    <a:srgbClr val="F5166D">
                      <a:alpha val="95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050"/>
              </a:p>
            </p:txBody>
          </p:sp>
          <p:sp>
            <p:nvSpPr>
              <p:cNvPr id="16" name="TextovéPole 15">
                <a:extLst>
                  <a:ext uri="{FF2B5EF4-FFF2-40B4-BE49-F238E27FC236}">
                    <a16:creationId xmlns:a16="http://schemas.microsoft.com/office/drawing/2014/main" id="{CEE7C2DD-29BA-A80F-ACCC-4098DFC711C6}"/>
                  </a:ext>
                </a:extLst>
              </p:cNvPr>
              <p:cNvSpPr txBox="1"/>
              <p:nvPr/>
            </p:nvSpPr>
            <p:spPr>
              <a:xfrm>
                <a:off x="718930" y="4448208"/>
                <a:ext cx="1107150" cy="460363"/>
              </a:xfrm>
              <a:prstGeom prst="rect">
                <a:avLst/>
              </a:prstGeom>
              <a:noFill/>
            </p:spPr>
            <p:txBody>
              <a:bodyPr wrap="none" rtlCol="0">
                <a:spAutoFit/>
              </a:bodyPr>
              <a:lstStyle/>
              <a:p>
                <a:pPr marR="100590"/>
                <a:r>
                  <a:rPr lang="cs-CZ" sz="1000" b="1" i="0" u="none" strike="noStrike" baseline="0" dirty="0" err="1">
                    <a:solidFill>
                      <a:schemeClr val="bg1"/>
                    </a:solidFill>
                    <a:latin typeface="UTB Text" panose="00000500000000000000" pitchFamily="50" charset="-18"/>
                  </a:rPr>
                  <a:t>Skills</a:t>
                </a:r>
                <a:endParaRPr lang="cs-CZ" sz="1000" b="1" dirty="0">
                  <a:solidFill>
                    <a:schemeClr val="bg1"/>
                  </a:solidFill>
                </a:endParaRPr>
              </a:p>
            </p:txBody>
          </p:sp>
        </p:grpSp>
        <p:cxnSp>
          <p:nvCxnSpPr>
            <p:cNvPr id="17" name="Přímá spojnice se šipkou 16">
              <a:extLst>
                <a:ext uri="{FF2B5EF4-FFF2-40B4-BE49-F238E27FC236}">
                  <a16:creationId xmlns:a16="http://schemas.microsoft.com/office/drawing/2014/main" id="{0BD13BF6-B34B-915B-8E9E-E0170B86C59D}"/>
                </a:ext>
              </a:extLst>
            </p:cNvPr>
            <p:cNvCxnSpPr>
              <a:cxnSpLocks/>
            </p:cNvCxnSpPr>
            <p:nvPr/>
          </p:nvCxnSpPr>
          <p:spPr>
            <a:xfrm flipH="1">
              <a:off x="6087771" y="2371160"/>
              <a:ext cx="1235379" cy="430320"/>
            </a:xfrm>
            <a:prstGeom prst="straightConnector1">
              <a:avLst/>
            </a:prstGeom>
            <a:ln w="76200">
              <a:solidFill>
                <a:srgbClr val="EA75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Skupina 17">
              <a:extLst>
                <a:ext uri="{FF2B5EF4-FFF2-40B4-BE49-F238E27FC236}">
                  <a16:creationId xmlns:a16="http://schemas.microsoft.com/office/drawing/2014/main" id="{92AA14FA-B56C-4CC3-22A9-F3648CC1FE17}"/>
                </a:ext>
              </a:extLst>
            </p:cNvPr>
            <p:cNvGrpSpPr/>
            <p:nvPr/>
          </p:nvGrpSpPr>
          <p:grpSpPr>
            <a:xfrm>
              <a:off x="6453283" y="4309155"/>
              <a:ext cx="2134923" cy="2081752"/>
              <a:chOff x="6453283" y="4309155"/>
              <a:chExt cx="2134923" cy="2081752"/>
            </a:xfrm>
          </p:grpSpPr>
          <p:pic>
            <p:nvPicPr>
              <p:cNvPr id="20" name="Obrázek 19" descr="Obsah obrázku kruh, Barevnost&#10;&#10;Popis byl vytvořen automaticky">
                <a:extLst>
                  <a:ext uri="{FF2B5EF4-FFF2-40B4-BE49-F238E27FC236}">
                    <a16:creationId xmlns:a16="http://schemas.microsoft.com/office/drawing/2014/main" id="{2D987A3F-BAF1-AB1E-990E-78FC4C3E7DB1}"/>
                  </a:ext>
                </a:extLst>
              </p:cNvPr>
              <p:cNvPicPr>
                <a:picLocks noChangeAspect="1"/>
              </p:cNvPicPr>
              <p:nvPr/>
            </p:nvPicPr>
            <p:blipFill>
              <a:blip r:embed="rId3">
                <a:alphaModFix amt="95000"/>
                <a:extLst>
                  <a:ext uri="{28A0092B-C50C-407E-A947-70E740481C1C}">
                    <a14:useLocalDpi xmlns:a14="http://schemas.microsoft.com/office/drawing/2010/main" val="0"/>
                  </a:ext>
                </a:extLst>
              </a:blip>
              <a:stretch>
                <a:fillRect/>
              </a:stretch>
            </p:blipFill>
            <p:spPr>
              <a:xfrm>
                <a:off x="6453283" y="4309155"/>
                <a:ext cx="2081752" cy="2081752"/>
              </a:xfrm>
              <a:prstGeom prst="rect">
                <a:avLst/>
              </a:prstGeom>
            </p:spPr>
          </p:pic>
          <p:sp>
            <p:nvSpPr>
              <p:cNvPr id="21" name="TextovéPole 20">
                <a:extLst>
                  <a:ext uri="{FF2B5EF4-FFF2-40B4-BE49-F238E27FC236}">
                    <a16:creationId xmlns:a16="http://schemas.microsoft.com/office/drawing/2014/main" id="{D7495789-57BE-9FE1-B9B5-FF3C34BFD848}"/>
                  </a:ext>
                </a:extLst>
              </p:cNvPr>
              <p:cNvSpPr txBox="1"/>
              <p:nvPr/>
            </p:nvSpPr>
            <p:spPr>
              <a:xfrm>
                <a:off x="6566924" y="5091075"/>
                <a:ext cx="2021282" cy="517909"/>
              </a:xfrm>
              <a:prstGeom prst="rect">
                <a:avLst/>
              </a:prstGeom>
              <a:noFill/>
            </p:spPr>
            <p:txBody>
              <a:bodyPr wrap="none" rtlCol="0">
                <a:spAutoFit/>
              </a:bodyPr>
              <a:lstStyle/>
              <a:p>
                <a:pPr marR="100590" algn="ctr"/>
                <a:r>
                  <a:rPr lang="cs-CZ" sz="1200" b="1" dirty="0" err="1">
                    <a:solidFill>
                      <a:schemeClr val="bg1"/>
                    </a:solidFill>
                    <a:latin typeface="UTB Text" panose="00000500000000000000" pitchFamily="50" charset="-18"/>
                  </a:rPr>
                  <a:t>Community</a:t>
                </a:r>
                <a:endParaRPr lang="cs-CZ" sz="1100" b="1" dirty="0">
                  <a:solidFill>
                    <a:schemeClr val="bg1"/>
                  </a:solidFill>
                </a:endParaRPr>
              </a:p>
            </p:txBody>
          </p:sp>
        </p:grpSp>
        <p:grpSp>
          <p:nvGrpSpPr>
            <p:cNvPr id="22" name="Skupina 21">
              <a:extLst>
                <a:ext uri="{FF2B5EF4-FFF2-40B4-BE49-F238E27FC236}">
                  <a16:creationId xmlns:a16="http://schemas.microsoft.com/office/drawing/2014/main" id="{BC196715-2CCD-B9B4-CA85-460BAA796AB6}"/>
                </a:ext>
              </a:extLst>
            </p:cNvPr>
            <p:cNvGrpSpPr/>
            <p:nvPr/>
          </p:nvGrpSpPr>
          <p:grpSpPr>
            <a:xfrm>
              <a:off x="7380587" y="976343"/>
              <a:ext cx="2081752" cy="2081752"/>
              <a:chOff x="7380587" y="976343"/>
              <a:chExt cx="2081752" cy="2081752"/>
            </a:xfrm>
          </p:grpSpPr>
          <p:pic>
            <p:nvPicPr>
              <p:cNvPr id="23" name="Obrázek 22" descr="Obsah obrázku kruh, Barevnost&#10;&#10;Popis byl vytvořen automaticky">
                <a:extLst>
                  <a:ext uri="{FF2B5EF4-FFF2-40B4-BE49-F238E27FC236}">
                    <a16:creationId xmlns:a16="http://schemas.microsoft.com/office/drawing/2014/main" id="{7B06595F-769F-1AF2-8070-6EC20E4CFBDB}"/>
                  </a:ext>
                </a:extLst>
              </p:cNvPr>
              <p:cNvPicPr>
                <a:picLocks noChangeAspect="1"/>
              </p:cNvPicPr>
              <p:nvPr/>
            </p:nvPicPr>
            <p:blipFill>
              <a:blip r:embed="rId3">
                <a:alphaModFix amt="95000"/>
                <a:extLst>
                  <a:ext uri="{28A0092B-C50C-407E-A947-70E740481C1C}">
                    <a14:useLocalDpi xmlns:a14="http://schemas.microsoft.com/office/drawing/2010/main" val="0"/>
                  </a:ext>
                </a:extLst>
              </a:blip>
              <a:stretch>
                <a:fillRect/>
              </a:stretch>
            </p:blipFill>
            <p:spPr>
              <a:xfrm>
                <a:off x="7380587" y="976343"/>
                <a:ext cx="2081752" cy="2081752"/>
              </a:xfrm>
              <a:prstGeom prst="rect">
                <a:avLst/>
              </a:prstGeom>
            </p:spPr>
          </p:pic>
          <p:sp>
            <p:nvSpPr>
              <p:cNvPr id="24" name="TextovéPole 23">
                <a:extLst>
                  <a:ext uri="{FF2B5EF4-FFF2-40B4-BE49-F238E27FC236}">
                    <a16:creationId xmlns:a16="http://schemas.microsoft.com/office/drawing/2014/main" id="{EA215A89-181A-3092-95EA-AF4699EEE2C6}"/>
                  </a:ext>
                </a:extLst>
              </p:cNvPr>
              <p:cNvSpPr txBox="1"/>
              <p:nvPr/>
            </p:nvSpPr>
            <p:spPr>
              <a:xfrm>
                <a:off x="7693525" y="1558194"/>
                <a:ext cx="1586695" cy="863181"/>
              </a:xfrm>
              <a:prstGeom prst="rect">
                <a:avLst/>
              </a:prstGeom>
              <a:noFill/>
            </p:spPr>
            <p:txBody>
              <a:bodyPr wrap="none" rtlCol="0">
                <a:spAutoFit/>
              </a:bodyPr>
              <a:lstStyle/>
              <a:p>
                <a:pPr marR="100590" algn="ctr"/>
                <a:r>
                  <a:rPr lang="cs-CZ" sz="2400" b="1" dirty="0">
                    <a:solidFill>
                      <a:schemeClr val="bg1"/>
                    </a:solidFill>
                    <a:latin typeface="UTB Text" panose="00000500000000000000" pitchFamily="50" charset="-18"/>
                  </a:rPr>
                  <a:t>TBU</a:t>
                </a:r>
                <a:endParaRPr lang="cs-CZ" b="1" dirty="0">
                  <a:solidFill>
                    <a:schemeClr val="bg1"/>
                  </a:solidFill>
                </a:endParaRPr>
              </a:p>
            </p:txBody>
          </p:sp>
        </p:grpSp>
        <p:grpSp>
          <p:nvGrpSpPr>
            <p:cNvPr id="25" name="Skupina 24">
              <a:extLst>
                <a:ext uri="{FF2B5EF4-FFF2-40B4-BE49-F238E27FC236}">
                  <a16:creationId xmlns:a16="http://schemas.microsoft.com/office/drawing/2014/main" id="{05F4E9CF-FE55-77E4-02BA-C3E13E41E471}"/>
                </a:ext>
              </a:extLst>
            </p:cNvPr>
            <p:cNvGrpSpPr/>
            <p:nvPr/>
          </p:nvGrpSpPr>
          <p:grpSpPr>
            <a:xfrm>
              <a:off x="8364782" y="3096840"/>
              <a:ext cx="2081752" cy="2081752"/>
              <a:chOff x="8364782" y="3096840"/>
              <a:chExt cx="2081752" cy="2081752"/>
            </a:xfrm>
          </p:grpSpPr>
          <p:pic>
            <p:nvPicPr>
              <p:cNvPr id="26" name="Obrázek 25" descr="Obsah obrázku kruh, Barevnost&#10;&#10;Popis byl vytvořen automaticky">
                <a:extLst>
                  <a:ext uri="{FF2B5EF4-FFF2-40B4-BE49-F238E27FC236}">
                    <a16:creationId xmlns:a16="http://schemas.microsoft.com/office/drawing/2014/main" id="{A2374777-88DB-A123-8498-4478B51C646B}"/>
                  </a:ext>
                </a:extLst>
              </p:cNvPr>
              <p:cNvPicPr>
                <a:picLocks noChangeAspect="1"/>
              </p:cNvPicPr>
              <p:nvPr/>
            </p:nvPicPr>
            <p:blipFill>
              <a:blip r:embed="rId3">
                <a:alphaModFix amt="95000"/>
                <a:extLst>
                  <a:ext uri="{28A0092B-C50C-407E-A947-70E740481C1C}">
                    <a14:useLocalDpi xmlns:a14="http://schemas.microsoft.com/office/drawing/2010/main" val="0"/>
                  </a:ext>
                </a:extLst>
              </a:blip>
              <a:stretch>
                <a:fillRect/>
              </a:stretch>
            </p:blipFill>
            <p:spPr>
              <a:xfrm>
                <a:off x="8364782" y="3096840"/>
                <a:ext cx="2081752" cy="2081752"/>
              </a:xfrm>
              <a:prstGeom prst="rect">
                <a:avLst/>
              </a:prstGeom>
            </p:spPr>
          </p:pic>
          <p:sp>
            <p:nvSpPr>
              <p:cNvPr id="27" name="TextovéPole 26">
                <a:extLst>
                  <a:ext uri="{FF2B5EF4-FFF2-40B4-BE49-F238E27FC236}">
                    <a16:creationId xmlns:a16="http://schemas.microsoft.com/office/drawing/2014/main" id="{4AB38CA5-CC30-E4DA-8482-61C0379156F9}"/>
                  </a:ext>
                </a:extLst>
              </p:cNvPr>
              <p:cNvSpPr txBox="1"/>
              <p:nvPr/>
            </p:nvSpPr>
            <p:spPr>
              <a:xfrm>
                <a:off x="8823640" y="3724041"/>
                <a:ext cx="1374856" cy="863181"/>
              </a:xfrm>
              <a:prstGeom prst="rect">
                <a:avLst/>
              </a:prstGeom>
              <a:noFill/>
            </p:spPr>
            <p:txBody>
              <a:bodyPr wrap="none" rtlCol="0">
                <a:spAutoFit/>
              </a:bodyPr>
              <a:lstStyle/>
              <a:p>
                <a:pPr marR="100590" algn="ctr"/>
                <a:r>
                  <a:rPr lang="cs-CZ" sz="2400" b="1" dirty="0">
                    <a:solidFill>
                      <a:schemeClr val="bg1"/>
                    </a:solidFill>
                    <a:latin typeface="UTB Text" panose="00000500000000000000" pitchFamily="50" charset="-18"/>
                  </a:rPr>
                  <a:t>IRS</a:t>
                </a:r>
                <a:endParaRPr lang="cs-CZ" b="1" dirty="0">
                  <a:solidFill>
                    <a:schemeClr val="bg1"/>
                  </a:solidFill>
                </a:endParaRPr>
              </a:p>
            </p:txBody>
          </p:sp>
        </p:grpSp>
        <p:cxnSp>
          <p:nvCxnSpPr>
            <p:cNvPr id="28" name="Přímá spojnice se šipkou 27">
              <a:extLst>
                <a:ext uri="{FF2B5EF4-FFF2-40B4-BE49-F238E27FC236}">
                  <a16:creationId xmlns:a16="http://schemas.microsoft.com/office/drawing/2014/main" id="{6CA3BA62-4CD3-373F-4849-335ED8161B53}"/>
                </a:ext>
              </a:extLst>
            </p:cNvPr>
            <p:cNvCxnSpPr>
              <a:cxnSpLocks/>
            </p:cNvCxnSpPr>
            <p:nvPr/>
          </p:nvCxnSpPr>
          <p:spPr>
            <a:xfrm flipH="1" flipV="1">
              <a:off x="6123389" y="3478223"/>
              <a:ext cx="2130063" cy="441770"/>
            </a:xfrm>
            <a:prstGeom prst="straightConnector1">
              <a:avLst/>
            </a:prstGeom>
            <a:ln w="76200">
              <a:solidFill>
                <a:srgbClr val="EA75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se šipkou 29">
              <a:extLst>
                <a:ext uri="{FF2B5EF4-FFF2-40B4-BE49-F238E27FC236}">
                  <a16:creationId xmlns:a16="http://schemas.microsoft.com/office/drawing/2014/main" id="{3382D428-B8D9-F29F-8E1E-B0F567183624}"/>
                </a:ext>
              </a:extLst>
            </p:cNvPr>
            <p:cNvCxnSpPr>
              <a:cxnSpLocks/>
            </p:cNvCxnSpPr>
            <p:nvPr/>
          </p:nvCxnSpPr>
          <p:spPr>
            <a:xfrm flipH="1" flipV="1">
              <a:off x="5892962" y="4234511"/>
              <a:ext cx="674815" cy="440856"/>
            </a:xfrm>
            <a:prstGeom prst="straightConnector1">
              <a:avLst/>
            </a:prstGeom>
            <a:ln w="76200">
              <a:solidFill>
                <a:srgbClr val="EA7500"/>
              </a:solidFill>
              <a:tailEnd type="triangle"/>
            </a:ln>
          </p:spPr>
          <p:style>
            <a:lnRef idx="1">
              <a:schemeClr val="accent1"/>
            </a:lnRef>
            <a:fillRef idx="0">
              <a:schemeClr val="accent1"/>
            </a:fillRef>
            <a:effectRef idx="0">
              <a:schemeClr val="accent1"/>
            </a:effectRef>
            <a:fontRef idx="minor">
              <a:schemeClr val="tx1"/>
            </a:fontRef>
          </p:style>
        </p:cxnSp>
        <p:sp>
          <p:nvSpPr>
            <p:cNvPr id="31" name="Ovál 30">
              <a:extLst>
                <a:ext uri="{FF2B5EF4-FFF2-40B4-BE49-F238E27FC236}">
                  <a16:creationId xmlns:a16="http://schemas.microsoft.com/office/drawing/2014/main" id="{CEF27E8C-D952-5048-3BF6-70752429D53C}"/>
                </a:ext>
              </a:extLst>
            </p:cNvPr>
            <p:cNvSpPr/>
            <p:nvPr/>
          </p:nvSpPr>
          <p:spPr>
            <a:xfrm>
              <a:off x="3280870" y="2066375"/>
              <a:ext cx="2612092" cy="2612092"/>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050"/>
            </a:p>
          </p:txBody>
        </p:sp>
        <p:sp>
          <p:nvSpPr>
            <p:cNvPr id="32" name="Podnadpis 2">
              <a:extLst>
                <a:ext uri="{FF2B5EF4-FFF2-40B4-BE49-F238E27FC236}">
                  <a16:creationId xmlns:a16="http://schemas.microsoft.com/office/drawing/2014/main" id="{968E1148-8E1B-152F-E98B-58F898701107}"/>
                </a:ext>
              </a:extLst>
            </p:cNvPr>
            <p:cNvSpPr txBox="1">
              <a:spLocks/>
            </p:cNvSpPr>
            <p:nvPr/>
          </p:nvSpPr>
          <p:spPr>
            <a:xfrm>
              <a:off x="3526760" y="1600666"/>
              <a:ext cx="2113961" cy="511004"/>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200" b="1" dirty="0" err="1">
                  <a:solidFill>
                    <a:prstClr val="black"/>
                  </a:solidFill>
                  <a:latin typeface="UTB Text" panose="00000500000000000000" pitchFamily="50" charset="-18"/>
                </a:rPr>
                <a:t>Me</a:t>
              </a:r>
              <a:endParaRPr lang="cs-CZ" sz="1200" b="1" dirty="0">
                <a:solidFill>
                  <a:prstClr val="black"/>
                </a:solidFill>
                <a:latin typeface="UTB Text" panose="00000500000000000000" pitchFamily="50" charset="-18"/>
              </a:endParaRPr>
            </a:p>
          </p:txBody>
        </p:sp>
        <p:pic>
          <p:nvPicPr>
            <p:cNvPr id="33" name="Grafický objekt 32" descr="Muž se souvislou výplní">
              <a:extLst>
                <a:ext uri="{FF2B5EF4-FFF2-40B4-BE49-F238E27FC236}">
                  <a16:creationId xmlns:a16="http://schemas.microsoft.com/office/drawing/2014/main" id="{5D671FDF-D069-3415-AECE-FAF506779D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9287" y="2420631"/>
              <a:ext cx="1928910" cy="1928910"/>
            </a:xfrm>
            <a:prstGeom prst="rect">
              <a:avLst/>
            </a:prstGeom>
            <a:effectLst>
              <a:outerShdw blurRad="50800" dist="38100" dir="2700000" algn="tl" rotWithShape="0">
                <a:prstClr val="black">
                  <a:alpha val="40000"/>
                </a:prstClr>
              </a:outerShdw>
            </a:effectLst>
          </p:spPr>
        </p:pic>
      </p:grpSp>
      <p:pic>
        <p:nvPicPr>
          <p:cNvPr id="19" name="Obrázek 18">
            <a:extLst>
              <a:ext uri="{FF2B5EF4-FFF2-40B4-BE49-F238E27FC236}">
                <a16:creationId xmlns:a16="http://schemas.microsoft.com/office/drawing/2014/main" id="{5945E0B3-5731-8F67-CEAC-4CF105EB2A7F}"/>
              </a:ext>
            </a:extLst>
          </p:cNvPr>
          <p:cNvPicPr>
            <a:picLocks noChangeAspect="1"/>
          </p:cNvPicPr>
          <p:nvPr/>
        </p:nvPicPr>
        <p:blipFill>
          <a:blip r:embed="rId6">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29730506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F0A25-2B45-C5EC-1A66-32A7E24C08F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C7374C6-92C0-F9F0-6B25-B69DA47F23C8}"/>
              </a:ext>
            </a:extLst>
          </p:cNvPr>
          <p:cNvSpPr>
            <a:spLocks noGrp="1"/>
          </p:cNvSpPr>
          <p:nvPr>
            <p:ph type="title"/>
          </p:nvPr>
        </p:nvSpPr>
        <p:spPr>
          <a:xfrm>
            <a:off x="504312" y="382736"/>
            <a:ext cx="9072000" cy="443198"/>
          </a:xfrm>
        </p:spPr>
        <p:txBody>
          <a:bodyPr/>
          <a:lstStyle/>
          <a:p>
            <a:r>
              <a:rPr lang="en-US" sz="3200" b="1" strike="noStrike" spc="-1" dirty="0">
                <a:solidFill>
                  <a:srgbClr val="EA7500"/>
                </a:solidFill>
                <a:latin typeface="Source Sans Pro"/>
                <a:ea typeface="DejaVu Sans"/>
              </a:rPr>
              <a:t>What does </a:t>
            </a:r>
            <a:r>
              <a:rPr lang="cs-CZ" sz="3200" b="1" strike="noStrike" spc="-1" dirty="0">
                <a:solidFill>
                  <a:srgbClr val="EA7500"/>
                </a:solidFill>
                <a:latin typeface="Source Sans Pro"/>
                <a:ea typeface="DejaVu Sans"/>
              </a:rPr>
              <a:t>TBU</a:t>
            </a:r>
            <a:r>
              <a:rPr lang="en-US" sz="3200" b="1" strike="noStrike" spc="-1" dirty="0">
                <a:solidFill>
                  <a:srgbClr val="EA7500"/>
                </a:solidFill>
                <a:latin typeface="Source Sans Pro"/>
                <a:ea typeface="DejaVu Sans"/>
              </a:rPr>
              <a:t> do for my safety?</a:t>
            </a:r>
            <a:endParaRPr lang="cs-CZ" sz="3200" dirty="0"/>
          </a:p>
        </p:txBody>
      </p:sp>
      <p:sp>
        <p:nvSpPr>
          <p:cNvPr id="7" name="TextovéPole 6">
            <a:extLst>
              <a:ext uri="{FF2B5EF4-FFF2-40B4-BE49-F238E27FC236}">
                <a16:creationId xmlns:a16="http://schemas.microsoft.com/office/drawing/2014/main" id="{7BAB87B8-DAEA-A51C-8785-BFB5EF22C1D2}"/>
              </a:ext>
            </a:extLst>
          </p:cNvPr>
          <p:cNvSpPr txBox="1"/>
          <p:nvPr/>
        </p:nvSpPr>
        <p:spPr>
          <a:xfrm>
            <a:off x="314822" y="2879340"/>
            <a:ext cx="1544910" cy="584775"/>
          </a:xfrm>
          <a:prstGeom prst="rect">
            <a:avLst/>
          </a:prstGeom>
          <a:noFill/>
        </p:spPr>
        <p:txBody>
          <a:bodyPr wrap="none" rtlCol="0">
            <a:spAutoFit/>
          </a:bodyPr>
          <a:lstStyle/>
          <a:p>
            <a:pPr marR="100590"/>
            <a:r>
              <a:rPr lang="cs-CZ" sz="1600" b="1" i="0" u="none" strike="noStrike" baseline="0">
                <a:solidFill>
                  <a:schemeClr val="bg1"/>
                </a:solidFill>
                <a:latin typeface="UTB Text" panose="00000500000000000000" pitchFamily="50" charset="-18"/>
              </a:rPr>
              <a:t>Bezpečnostní </a:t>
            </a:r>
          </a:p>
          <a:p>
            <a:pPr marR="100590"/>
            <a:r>
              <a:rPr lang="cs-CZ" sz="1600" b="1" i="0" u="none" strike="noStrike" baseline="0">
                <a:solidFill>
                  <a:schemeClr val="bg1"/>
                </a:solidFill>
                <a:latin typeface="UTB Text" panose="00000500000000000000" pitchFamily="50" charset="-18"/>
              </a:rPr>
              <a:t>management</a:t>
            </a:r>
          </a:p>
        </p:txBody>
      </p:sp>
      <p:sp>
        <p:nvSpPr>
          <p:cNvPr id="11" name="Ovál 10">
            <a:extLst>
              <a:ext uri="{FF2B5EF4-FFF2-40B4-BE49-F238E27FC236}">
                <a16:creationId xmlns:a16="http://schemas.microsoft.com/office/drawing/2014/main" id="{F6FB7433-26D7-C2CF-33B4-0AE862B9D6F0}"/>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Podnadpis 2">
            <a:extLst>
              <a:ext uri="{FF2B5EF4-FFF2-40B4-BE49-F238E27FC236}">
                <a16:creationId xmlns:a16="http://schemas.microsoft.com/office/drawing/2014/main" id="{2D2979FD-3990-6317-978E-5E7D566798F6}"/>
              </a:ext>
            </a:extLst>
          </p:cNvPr>
          <p:cNvSpPr>
            <a:spLocks noGrp="1"/>
          </p:cNvSpPr>
          <p:nvPr>
            <p:ph type="subTitle"/>
          </p:nvPr>
        </p:nvSpPr>
        <p:spPr>
          <a:xfrm>
            <a:off x="7213600" y="4492398"/>
            <a:ext cx="2552201" cy="365485"/>
          </a:xfrm>
        </p:spPr>
        <p:txBody>
          <a:bodyPr anchor="t"/>
          <a:lstStyle/>
          <a:p>
            <a:pPr marR="0" lvl="0" algn="r" defTabSz="914400" rtl="0" eaLnBrk="1" fontAlgn="auto" latinLnBrk="0" hangingPunct="1">
              <a:lnSpc>
                <a:spcPts val="3000"/>
              </a:lnSpc>
              <a:spcBef>
                <a:spcPts val="1200"/>
              </a:spcBef>
              <a:spcAft>
                <a:spcPts val="1200"/>
              </a:spcAft>
              <a:buClrTx/>
              <a:buSzTx/>
              <a:tabLst/>
              <a:defRPr/>
            </a:pPr>
            <a:r>
              <a:rPr lang="cs-CZ" sz="2400" b="1" dirty="0" err="1">
                <a:solidFill>
                  <a:schemeClr val="bg1"/>
                </a:solidFill>
                <a:latin typeface="UTB Text" panose="00000500000000000000" pitchFamily="50" charset="-18"/>
              </a:rPr>
              <a:t>Security</a:t>
            </a:r>
            <a:r>
              <a:rPr lang="cs-CZ" sz="2400" b="1" dirty="0">
                <a:solidFill>
                  <a:schemeClr val="bg1"/>
                </a:solidFill>
                <a:latin typeface="UTB Text" panose="00000500000000000000" pitchFamily="50" charset="-18"/>
              </a:rPr>
              <a:t> support and </a:t>
            </a:r>
            <a:r>
              <a:rPr lang="cs-CZ" sz="2400" b="1" dirty="0" err="1">
                <a:solidFill>
                  <a:schemeClr val="bg1"/>
                </a:solidFill>
                <a:latin typeface="UTB Text" panose="00000500000000000000" pitchFamily="50" charset="-18"/>
              </a:rPr>
              <a:t>service</a:t>
            </a:r>
            <a:endParaRPr lang="cs-CZ" sz="2000" dirty="0">
              <a:solidFill>
                <a:schemeClr val="bg1"/>
              </a:solidFill>
              <a:latin typeface="UTB Text" panose="00000500000000000000" pitchFamily="50" charset="-18"/>
            </a:endParaRPr>
          </a:p>
        </p:txBody>
      </p:sp>
      <p:sp>
        <p:nvSpPr>
          <p:cNvPr id="14" name="Podnadpis 2">
            <a:extLst>
              <a:ext uri="{FF2B5EF4-FFF2-40B4-BE49-F238E27FC236}">
                <a16:creationId xmlns:a16="http://schemas.microsoft.com/office/drawing/2014/main" id="{8008982B-0842-23D4-929F-1694B118BCAF}"/>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The university plays a primarily supporting and securing role. It helps to </a:t>
            </a:r>
            <a:r>
              <a:rPr lang="en-US" sz="1600" b="1" dirty="0">
                <a:solidFill>
                  <a:prstClr val="black"/>
                </a:solidFill>
                <a:latin typeface="UTB Text" panose="00000500000000000000" pitchFamily="50" charset="-18"/>
              </a:rPr>
              <a:t>create a safe environment and promote the development of a safety culture </a:t>
            </a:r>
            <a:r>
              <a:rPr lang="en-US" sz="1600" dirty="0">
                <a:solidFill>
                  <a:prstClr val="black"/>
                </a:solidFill>
                <a:latin typeface="UTB Text" panose="00000500000000000000" pitchFamily="50" charset="-18"/>
              </a:rPr>
              <a:t>that enables everyone to improve themselves and build a safe society through their own activities.</a:t>
            </a:r>
            <a:endParaRPr lang="cs-CZ" sz="1600" dirty="0">
              <a:solidFill>
                <a:prstClr val="black"/>
              </a:solidFill>
              <a:latin typeface="UTB Text" panose="00000500000000000000" pitchFamily="50" charset="-18"/>
            </a:endParaRPr>
          </a:p>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It analyses security risks and monitors current security trends</a:t>
            </a:r>
            <a:r>
              <a:rPr lang="en-US" sz="1600" dirty="0">
                <a:solidFill>
                  <a:prstClr val="black"/>
                </a:solidFill>
                <a:latin typeface="UTB Text" panose="00000500000000000000" pitchFamily="50" charset="-18"/>
              </a:rPr>
              <a:t>, which it implements in strategic and operational security development plans</a:t>
            </a:r>
            <a:endParaRPr lang="cs-CZ" sz="1600" dirty="0">
              <a:solidFill>
                <a:prstClr val="black"/>
              </a:solidFill>
              <a:latin typeface="UTB Text" panose="00000500000000000000" pitchFamily="50" charset="-18"/>
            </a:endParaRPr>
          </a:p>
        </p:txBody>
      </p:sp>
      <p:sp>
        <p:nvSpPr>
          <p:cNvPr id="3" name="Podnadpis 2">
            <a:extLst>
              <a:ext uri="{FF2B5EF4-FFF2-40B4-BE49-F238E27FC236}">
                <a16:creationId xmlns:a16="http://schemas.microsoft.com/office/drawing/2014/main" id="{711EB7EE-9B1F-DE05-1DAF-433A2F7D396C}"/>
              </a:ext>
            </a:extLst>
          </p:cNvPr>
          <p:cNvSpPr txBox="1">
            <a:spLocks/>
          </p:cNvSpPr>
          <p:nvPr/>
        </p:nvSpPr>
        <p:spPr>
          <a:xfrm>
            <a:off x="477207" y="3586421"/>
            <a:ext cx="5710233"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It is dedicated to the </a:t>
            </a:r>
            <a:r>
              <a:rPr lang="en-US" sz="1600" b="1" dirty="0">
                <a:solidFill>
                  <a:prstClr val="black"/>
                </a:solidFill>
                <a:latin typeface="UTB Text" panose="00000500000000000000" pitchFamily="50" charset="-18"/>
              </a:rPr>
              <a:t>effective deployment and development of security technologies</a:t>
            </a:r>
            <a:r>
              <a:rPr lang="en-US" sz="1600" dirty="0">
                <a:solidFill>
                  <a:prstClr val="black"/>
                </a:solidFill>
                <a:latin typeface="UTB Text" panose="00000500000000000000" pitchFamily="50" charset="-18"/>
              </a:rPr>
              <a:t>, but these are not self-sufficient and only complement other elements of the security environment</a:t>
            </a:r>
            <a:endParaRPr lang="cs-CZ" sz="1600" dirty="0">
              <a:solidFill>
                <a:prstClr val="black"/>
              </a:solidFill>
              <a:latin typeface="UTB Text" panose="00000500000000000000" pitchFamily="50" charset="-18"/>
            </a:endParaRPr>
          </a:p>
          <a:p>
            <a:pPr algn="just">
              <a:lnSpc>
                <a:spcPct val="120000"/>
              </a:lnSpc>
              <a:spcBef>
                <a:spcPts val="1200"/>
              </a:spcBef>
              <a:spcAft>
                <a:spcPts val="1200"/>
              </a:spcAft>
              <a:buClr>
                <a:srgbClr val="F57800"/>
              </a:buClr>
              <a:defRPr/>
            </a:pPr>
            <a:r>
              <a:rPr lang="cs-CZ" sz="1600" dirty="0">
                <a:solidFill>
                  <a:prstClr val="black"/>
                </a:solidFill>
                <a:latin typeface="UTB Text" panose="00000500000000000000" pitchFamily="50" charset="-18"/>
              </a:rPr>
              <a:t>TBU</a:t>
            </a:r>
            <a:r>
              <a:rPr lang="en-US" sz="1600" dirty="0">
                <a:solidFill>
                  <a:prstClr val="black"/>
                </a:solidFill>
                <a:latin typeface="UTB Text" panose="00000500000000000000" pitchFamily="50" charset="-18"/>
              </a:rPr>
              <a:t> supports the </a:t>
            </a:r>
            <a:r>
              <a:rPr lang="en-US" sz="1600" b="1" dirty="0">
                <a:solidFill>
                  <a:prstClr val="black"/>
                </a:solidFill>
                <a:latin typeface="UTB Text" panose="00000500000000000000" pitchFamily="50" charset="-18"/>
              </a:rPr>
              <a:t>development of security education and awareness</a:t>
            </a:r>
            <a:endParaRPr lang="cs-CZ" sz="1600" b="1" dirty="0">
              <a:solidFill>
                <a:prstClr val="black"/>
              </a:solidFill>
              <a:latin typeface="UTB Text" panose="00000500000000000000" pitchFamily="50" charset="-18"/>
            </a:endParaRPr>
          </a:p>
        </p:txBody>
      </p:sp>
      <p:pic>
        <p:nvPicPr>
          <p:cNvPr id="4" name="Obrázek 3">
            <a:extLst>
              <a:ext uri="{FF2B5EF4-FFF2-40B4-BE49-F238E27FC236}">
                <a16:creationId xmlns:a16="http://schemas.microsoft.com/office/drawing/2014/main" id="{E6E4D78F-5646-4802-751B-641FFCAED755}"/>
              </a:ext>
            </a:extLst>
          </p:cNvPr>
          <p:cNvPicPr>
            <a:picLocks noChangeAspect="1"/>
          </p:cNvPicPr>
          <p:nvPr/>
        </p:nvPicPr>
        <p:blipFill>
          <a:blip r:embed="rId3">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1288351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1A02-5C9E-E23A-6A28-AB041B1B27C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1B91067-7E66-3688-04C0-FFC9F5972D76}"/>
              </a:ext>
            </a:extLst>
          </p:cNvPr>
          <p:cNvSpPr>
            <a:spLocks noGrp="1"/>
          </p:cNvSpPr>
          <p:nvPr>
            <p:ph type="title"/>
          </p:nvPr>
        </p:nvSpPr>
        <p:spPr>
          <a:xfrm>
            <a:off x="504312" y="382736"/>
            <a:ext cx="9072000" cy="443198"/>
          </a:xfrm>
        </p:spPr>
        <p:txBody>
          <a:bodyPr/>
          <a:lstStyle/>
          <a:p>
            <a:r>
              <a:rPr lang="cs-CZ" sz="3200" b="1" strike="noStrike" spc="-1" dirty="0" err="1">
                <a:solidFill>
                  <a:srgbClr val="EA7500"/>
                </a:solidFill>
                <a:latin typeface="Source Sans Pro"/>
                <a:ea typeface="DejaVu Sans"/>
              </a:rPr>
              <a:t>What</a:t>
            </a:r>
            <a:r>
              <a:rPr lang="cs-CZ" sz="3200" b="1" strike="noStrike" spc="-1" dirty="0">
                <a:solidFill>
                  <a:srgbClr val="EA7500"/>
                </a:solidFill>
                <a:latin typeface="Source Sans Pro"/>
                <a:ea typeface="DejaVu Sans"/>
              </a:rPr>
              <a:t> </a:t>
            </a:r>
            <a:r>
              <a:rPr lang="cs-CZ" sz="3200" b="1" strike="noStrike" spc="-1" dirty="0" err="1">
                <a:solidFill>
                  <a:srgbClr val="EA7500"/>
                </a:solidFill>
                <a:latin typeface="Source Sans Pro"/>
                <a:ea typeface="DejaVu Sans"/>
              </a:rPr>
              <a:t>can</a:t>
            </a:r>
            <a:r>
              <a:rPr lang="cs-CZ" sz="3200" b="1" strike="noStrike" spc="-1" dirty="0">
                <a:solidFill>
                  <a:srgbClr val="EA7500"/>
                </a:solidFill>
                <a:latin typeface="Source Sans Pro"/>
                <a:ea typeface="DejaVu Sans"/>
              </a:rPr>
              <a:t> I do?</a:t>
            </a:r>
            <a:endParaRPr lang="cs-CZ" sz="3200" dirty="0"/>
          </a:p>
        </p:txBody>
      </p:sp>
      <p:sp>
        <p:nvSpPr>
          <p:cNvPr id="16" name="Ovál 15">
            <a:extLst>
              <a:ext uri="{FF2B5EF4-FFF2-40B4-BE49-F238E27FC236}">
                <a16:creationId xmlns:a16="http://schemas.microsoft.com/office/drawing/2014/main" id="{522FB7B4-43BD-C2E6-B863-F92D92A30F4B}"/>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a:extLst>
              <a:ext uri="{FF2B5EF4-FFF2-40B4-BE49-F238E27FC236}">
                <a16:creationId xmlns:a16="http://schemas.microsoft.com/office/drawing/2014/main" id="{7E4DE01D-57E0-05B7-44FA-FC7EFA7BB5E4}"/>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Actively take care of your </a:t>
            </a:r>
            <a:r>
              <a:rPr lang="cs-CZ" sz="1600" b="1" dirty="0" err="1">
                <a:solidFill>
                  <a:prstClr val="black"/>
                </a:solidFill>
                <a:latin typeface="UTB Text" panose="00000500000000000000" pitchFamily="50" charset="-18"/>
              </a:rPr>
              <a:t>own</a:t>
            </a:r>
            <a:r>
              <a:rPr lang="cs-CZ" sz="1600" b="1"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safety</a:t>
            </a:r>
            <a:r>
              <a:rPr lang="en-US" sz="1600" dirty="0">
                <a:solidFill>
                  <a:prstClr val="black"/>
                </a:solidFill>
                <a:latin typeface="UTB Text" panose="00000500000000000000" pitchFamily="50" charset="-18"/>
              </a:rPr>
              <a:t>, be interested in this issue and not rely on</a:t>
            </a:r>
            <a:r>
              <a:rPr lang="cs-CZ"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others</a:t>
            </a:r>
            <a:r>
              <a:rPr lang="cs-CZ" sz="1600" dirty="0">
                <a:solidFill>
                  <a:prstClr val="black"/>
                </a:solidFill>
                <a:latin typeface="UTB Text" panose="00000500000000000000" pitchFamily="50" charset="-18"/>
              </a:rPr>
              <a:t> to </a:t>
            </a:r>
            <a:r>
              <a:rPr lang="cs-CZ" sz="1600" dirty="0" err="1">
                <a:solidFill>
                  <a:prstClr val="black"/>
                </a:solidFill>
                <a:latin typeface="UTB Text" panose="00000500000000000000" pitchFamily="50" charset="-18"/>
              </a:rPr>
              <a:t>be</a:t>
            </a:r>
            <a:r>
              <a:rPr lang="cs-CZ"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responsible</a:t>
            </a:r>
            <a:r>
              <a:rPr lang="cs-CZ"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for</a:t>
            </a:r>
            <a:r>
              <a:rPr lang="cs-CZ"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your</a:t>
            </a:r>
            <a:r>
              <a:rPr lang="cs-CZ"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personal</a:t>
            </a:r>
            <a:r>
              <a:rPr lang="cs-CZ"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security</a:t>
            </a:r>
            <a:r>
              <a:rPr lang="en-US" sz="1600" dirty="0">
                <a:solidFill>
                  <a:prstClr val="black"/>
                </a:solidFill>
                <a:latin typeface="UTB Text" panose="00000500000000000000" pitchFamily="50" charset="-18"/>
              </a:rPr>
              <a:t>. This requires </a:t>
            </a:r>
            <a:r>
              <a:rPr lang="en-US" sz="1600" b="1" dirty="0">
                <a:solidFill>
                  <a:prstClr val="black"/>
                </a:solidFill>
                <a:latin typeface="UTB Text" panose="00000500000000000000" pitchFamily="50" charset="-18"/>
              </a:rPr>
              <a:t>constant education, improving your knowledge and skills, and being healthily aware</a:t>
            </a:r>
            <a:r>
              <a:rPr lang="en-US" sz="1600" dirty="0">
                <a:solidFill>
                  <a:prstClr val="black"/>
                </a:solidFill>
                <a:latin typeface="UTB Text" panose="00000500000000000000" pitchFamily="50" charset="-18"/>
              </a:rPr>
              <a:t> of your surroundings.</a:t>
            </a:r>
            <a:endParaRPr lang="cs-CZ" sz="1600" dirty="0">
              <a:solidFill>
                <a:prstClr val="black"/>
              </a:solidFill>
              <a:latin typeface="UTB Text" panose="00000500000000000000" pitchFamily="50" charset="-18"/>
            </a:endParaRPr>
          </a:p>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It should also be our concern to </a:t>
            </a:r>
            <a:r>
              <a:rPr lang="en-US" sz="1600" b="1" dirty="0">
                <a:solidFill>
                  <a:prstClr val="black"/>
                </a:solidFill>
                <a:latin typeface="UTB Text" panose="00000500000000000000" pitchFamily="50" charset="-18"/>
              </a:rPr>
              <a:t>voluntarily comply with safety rules</a:t>
            </a:r>
            <a:r>
              <a:rPr lang="en-US" sz="1600" dirty="0">
                <a:solidFill>
                  <a:prstClr val="black"/>
                </a:solidFill>
                <a:latin typeface="UTB Text" panose="00000500000000000000" pitchFamily="50" charset="-18"/>
              </a:rPr>
              <a:t>. They exist not to restrict us, but to protect us.</a:t>
            </a:r>
            <a:endParaRPr lang="cs-CZ" sz="1600" dirty="0">
              <a:solidFill>
                <a:prstClr val="black"/>
              </a:solidFill>
              <a:latin typeface="UTB Text" panose="00000500000000000000" pitchFamily="50" charset="-18"/>
            </a:endParaRPr>
          </a:p>
        </p:txBody>
      </p:sp>
      <p:sp>
        <p:nvSpPr>
          <p:cNvPr id="7" name="Podnadpis 2">
            <a:extLst>
              <a:ext uri="{FF2B5EF4-FFF2-40B4-BE49-F238E27FC236}">
                <a16:creationId xmlns:a16="http://schemas.microsoft.com/office/drawing/2014/main" id="{3E51954C-BE3B-A631-913D-AE294970C139}"/>
              </a:ext>
            </a:extLst>
          </p:cNvPr>
          <p:cNvSpPr txBox="1">
            <a:spLocks/>
          </p:cNvSpPr>
          <p:nvPr/>
        </p:nvSpPr>
        <p:spPr>
          <a:xfrm>
            <a:off x="477207" y="3586421"/>
            <a:ext cx="5965926" cy="1930459"/>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If we have any suspicions, suggestions for improvement, or witness a security incident, </a:t>
            </a:r>
            <a:r>
              <a:rPr lang="en-US" sz="1600" b="1" dirty="0">
                <a:solidFill>
                  <a:prstClr val="black"/>
                </a:solidFill>
                <a:latin typeface="UTB Text" panose="00000500000000000000" pitchFamily="50" charset="-18"/>
              </a:rPr>
              <a:t>let's not be afraid to report it</a:t>
            </a:r>
            <a:r>
              <a:rPr lang="cs-CZ" sz="1600" dirty="0">
                <a:solidFill>
                  <a:prstClr val="black"/>
                </a:solidFill>
                <a:latin typeface="UTB Text" panose="00000500000000000000" pitchFamily="50" charset="-18"/>
              </a:rPr>
              <a:t>. </a:t>
            </a:r>
          </a:p>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Let's support the development of a safety culture</a:t>
            </a:r>
            <a:r>
              <a:rPr lang="en-US" sz="1600" dirty="0">
                <a:solidFill>
                  <a:prstClr val="black"/>
                </a:solidFill>
                <a:latin typeface="UTB Text" panose="00000500000000000000" pitchFamily="50" charset="-18"/>
              </a:rPr>
              <a:t>. By working together, we can take our safety to the next level</a:t>
            </a:r>
            <a:r>
              <a:rPr lang="cs-CZ" sz="1600" dirty="0">
                <a:solidFill>
                  <a:prstClr val="black"/>
                </a:solidFill>
                <a:latin typeface="UTB Text" panose="00000500000000000000" pitchFamily="50" charset="-18"/>
              </a:rPr>
              <a:t>.</a:t>
            </a:r>
          </a:p>
        </p:txBody>
      </p:sp>
      <p:pic>
        <p:nvPicPr>
          <p:cNvPr id="4" name="Obrázek 3">
            <a:extLst>
              <a:ext uri="{FF2B5EF4-FFF2-40B4-BE49-F238E27FC236}">
                <a16:creationId xmlns:a16="http://schemas.microsoft.com/office/drawing/2014/main" id="{A6201940-B12B-87D4-DF66-B7A242247C67}"/>
              </a:ext>
            </a:extLst>
          </p:cNvPr>
          <p:cNvPicPr>
            <a:picLocks noChangeAspect="1"/>
          </p:cNvPicPr>
          <p:nvPr/>
        </p:nvPicPr>
        <p:blipFill>
          <a:blip r:embed="rId3">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
        <p:nvSpPr>
          <p:cNvPr id="5" name="Podnadpis 2">
            <a:extLst>
              <a:ext uri="{FF2B5EF4-FFF2-40B4-BE49-F238E27FC236}">
                <a16:creationId xmlns:a16="http://schemas.microsoft.com/office/drawing/2014/main" id="{DEAC56D3-8959-4290-3683-CEB8937ED911}"/>
              </a:ext>
            </a:extLst>
          </p:cNvPr>
          <p:cNvSpPr>
            <a:spLocks noGrp="1"/>
          </p:cNvSpPr>
          <p:nvPr>
            <p:ph type="subTitle"/>
          </p:nvPr>
        </p:nvSpPr>
        <p:spPr>
          <a:xfrm>
            <a:off x="7213600" y="4492398"/>
            <a:ext cx="2552201" cy="750205"/>
          </a:xfrm>
        </p:spPr>
        <p:txBody>
          <a:bodyPr anchor="t"/>
          <a:lstStyle/>
          <a:p>
            <a:pPr marR="0" lvl="0" algn="r" defTabSz="914400" rtl="0" eaLnBrk="1" fontAlgn="auto" latinLnBrk="0" hangingPunct="1">
              <a:lnSpc>
                <a:spcPts val="3000"/>
              </a:lnSpc>
              <a:spcBef>
                <a:spcPts val="1200"/>
              </a:spcBef>
              <a:spcAft>
                <a:spcPts val="1200"/>
              </a:spcAft>
              <a:buClrTx/>
              <a:buSzTx/>
              <a:tabLst/>
              <a:defRPr/>
            </a:pPr>
            <a:r>
              <a:rPr lang="cs-CZ" sz="2400" b="1" dirty="0" err="1">
                <a:solidFill>
                  <a:schemeClr val="bg1"/>
                </a:solidFill>
                <a:latin typeface="UTB Text" panose="00000500000000000000" pitchFamily="50" charset="-18"/>
              </a:rPr>
              <a:t>Personal</a:t>
            </a:r>
            <a:r>
              <a:rPr lang="cs-CZ" sz="2400" b="1" dirty="0">
                <a:solidFill>
                  <a:schemeClr val="bg1"/>
                </a:solidFill>
                <a:latin typeface="UTB Text" panose="00000500000000000000" pitchFamily="50" charset="-18"/>
              </a:rPr>
              <a:t> </a:t>
            </a:r>
            <a:r>
              <a:rPr lang="cs-CZ" sz="2400" b="1" dirty="0" err="1">
                <a:solidFill>
                  <a:schemeClr val="bg1"/>
                </a:solidFill>
                <a:latin typeface="UTB Text" panose="00000500000000000000" pitchFamily="50" charset="-18"/>
              </a:rPr>
              <a:t>engagement</a:t>
            </a:r>
            <a:endParaRPr lang="cs-CZ" sz="2000" dirty="0">
              <a:solidFill>
                <a:schemeClr val="bg1"/>
              </a:solidFill>
              <a:latin typeface="UTB Text" panose="00000500000000000000" pitchFamily="50" charset="-18"/>
            </a:endParaRPr>
          </a:p>
        </p:txBody>
      </p:sp>
    </p:spTree>
    <p:extLst>
      <p:ext uri="{BB962C8B-B14F-4D97-AF65-F5344CB8AC3E}">
        <p14:creationId xmlns:p14="http://schemas.microsoft.com/office/powerpoint/2010/main" val="32809444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79358-1C95-CF2A-FA09-D0644C0A961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FBDF095-0E4C-F27D-CCBE-46854F9846E5}"/>
              </a:ext>
            </a:extLst>
          </p:cNvPr>
          <p:cNvSpPr>
            <a:spLocks noGrp="1"/>
          </p:cNvSpPr>
          <p:nvPr>
            <p:ph type="title"/>
          </p:nvPr>
        </p:nvSpPr>
        <p:spPr>
          <a:xfrm>
            <a:off x="504312" y="382736"/>
            <a:ext cx="9072000" cy="443198"/>
          </a:xfrm>
        </p:spPr>
        <p:txBody>
          <a:bodyPr/>
          <a:lstStyle/>
          <a:p>
            <a:r>
              <a:rPr lang="cs-CZ" sz="3200" b="1" strike="noStrike" spc="-1" dirty="0" err="1">
                <a:solidFill>
                  <a:srgbClr val="EA7500"/>
                </a:solidFill>
                <a:latin typeface="Source Sans Pro"/>
                <a:ea typeface="DejaVu Sans"/>
              </a:rPr>
              <a:t>Physical</a:t>
            </a:r>
            <a:r>
              <a:rPr lang="cs-CZ" sz="3200" b="1" strike="noStrike" spc="-1" dirty="0">
                <a:solidFill>
                  <a:srgbClr val="EA7500"/>
                </a:solidFill>
                <a:latin typeface="Source Sans Pro"/>
                <a:ea typeface="DejaVu Sans"/>
              </a:rPr>
              <a:t> </a:t>
            </a:r>
            <a:r>
              <a:rPr lang="cs-CZ" sz="3200" b="1" spc="-1" dirty="0" err="1">
                <a:solidFill>
                  <a:srgbClr val="EA7500"/>
                </a:solidFill>
                <a:latin typeface="Source Sans Pro"/>
                <a:ea typeface="DejaVu Sans"/>
              </a:rPr>
              <a:t>s</a:t>
            </a:r>
            <a:r>
              <a:rPr lang="cs-CZ" sz="3200" b="1" strike="noStrike" spc="-1" dirty="0" err="1">
                <a:solidFill>
                  <a:srgbClr val="EA7500"/>
                </a:solidFill>
                <a:latin typeface="Source Sans Pro"/>
                <a:ea typeface="DejaVu Sans"/>
              </a:rPr>
              <a:t>ecurity</a:t>
            </a:r>
            <a:r>
              <a:rPr lang="cs-CZ" sz="3200" b="1" strike="noStrike" spc="-1" dirty="0">
                <a:solidFill>
                  <a:srgbClr val="EA7500"/>
                </a:solidFill>
                <a:latin typeface="Source Sans Pro"/>
                <a:ea typeface="DejaVu Sans"/>
              </a:rPr>
              <a:t> </a:t>
            </a:r>
            <a:r>
              <a:rPr lang="cs-CZ" sz="3200" b="1" strike="noStrike" spc="-1" dirty="0" err="1">
                <a:solidFill>
                  <a:srgbClr val="EA7500"/>
                </a:solidFill>
                <a:latin typeface="Source Sans Pro"/>
                <a:ea typeface="DejaVu Sans"/>
              </a:rPr>
              <a:t>at</a:t>
            </a:r>
            <a:r>
              <a:rPr lang="cs-CZ" sz="3200" b="1" strike="noStrike" spc="-1" dirty="0">
                <a:solidFill>
                  <a:srgbClr val="EA7500"/>
                </a:solidFill>
                <a:latin typeface="Source Sans Pro"/>
                <a:ea typeface="DejaVu Sans"/>
              </a:rPr>
              <a:t> TBU</a:t>
            </a:r>
            <a:endParaRPr lang="cs-CZ" sz="3200" dirty="0"/>
          </a:p>
        </p:txBody>
      </p:sp>
      <p:sp>
        <p:nvSpPr>
          <p:cNvPr id="23" name="Podnadpis 2">
            <a:extLst>
              <a:ext uri="{FF2B5EF4-FFF2-40B4-BE49-F238E27FC236}">
                <a16:creationId xmlns:a16="http://schemas.microsoft.com/office/drawing/2014/main" id="{1A95A118-8C87-C314-3CF4-D6D6D9AE4A26}"/>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At </a:t>
            </a:r>
            <a:r>
              <a:rPr lang="cs-CZ" sz="1600" dirty="0">
                <a:solidFill>
                  <a:prstClr val="black"/>
                </a:solidFill>
                <a:latin typeface="UTB Text" panose="00000500000000000000" pitchFamily="50" charset="-18"/>
              </a:rPr>
              <a:t>TBU</a:t>
            </a:r>
            <a:r>
              <a:rPr lang="en-US" sz="1600" dirty="0">
                <a:solidFill>
                  <a:prstClr val="black"/>
                </a:solidFill>
                <a:latin typeface="UTB Text" panose="00000500000000000000" pitchFamily="50" charset="-18"/>
              </a:rPr>
              <a:t>, physical security is handled by the</a:t>
            </a:r>
            <a:r>
              <a:rPr lang="cs-CZ" sz="1600" dirty="0">
                <a:solidFill>
                  <a:prstClr val="black"/>
                </a:solidFill>
                <a:latin typeface="UTB Text" panose="00000500000000000000" pitchFamily="50" charset="-18"/>
              </a:rPr>
              <a:t> </a:t>
            </a:r>
            <a:r>
              <a:rPr lang="cs-CZ" sz="1600" b="1" dirty="0">
                <a:solidFill>
                  <a:prstClr val="black"/>
                </a:solidFill>
                <a:latin typeface="UTB Text" panose="00000500000000000000" pitchFamily="50" charset="-18"/>
              </a:rPr>
              <a:t>manager of </a:t>
            </a:r>
            <a:r>
              <a:rPr lang="cs-CZ" sz="1600" b="1" dirty="0" err="1">
                <a:solidFill>
                  <a:prstClr val="black"/>
                </a:solidFill>
                <a:latin typeface="UTB Text" panose="00000500000000000000" pitchFamily="50" charset="-18"/>
              </a:rPr>
              <a:t>physical</a:t>
            </a:r>
            <a:r>
              <a:rPr lang="cs-CZ" sz="1600" b="1" dirty="0">
                <a:solidFill>
                  <a:prstClr val="black"/>
                </a:solidFill>
                <a:latin typeface="UTB Text" panose="00000500000000000000" pitchFamily="50" charset="-18"/>
              </a:rPr>
              <a:t> </a:t>
            </a:r>
            <a:r>
              <a:rPr lang="cs-CZ" sz="1600" b="1" dirty="0" err="1">
                <a:solidFill>
                  <a:prstClr val="black"/>
                </a:solidFill>
                <a:latin typeface="UTB Text" panose="00000500000000000000" pitchFamily="50" charset="-18"/>
              </a:rPr>
              <a:t>security</a:t>
            </a:r>
            <a:r>
              <a:rPr lang="en-US" sz="1600" dirty="0">
                <a:solidFill>
                  <a:prstClr val="black"/>
                </a:solidFill>
                <a:latin typeface="UTB Text" panose="00000500000000000000" pitchFamily="50" charset="-18"/>
              </a:rPr>
              <a:t>, who works closely with many other departments and experts. Supporting bodies are the</a:t>
            </a:r>
            <a:r>
              <a:rPr lang="en-US" sz="1600" b="1" dirty="0">
                <a:solidFill>
                  <a:prstClr val="black"/>
                </a:solidFill>
                <a:latin typeface="UTB Text" panose="00000500000000000000" pitchFamily="50" charset="-18"/>
              </a:rPr>
              <a:t> </a:t>
            </a:r>
            <a:r>
              <a:rPr lang="cs-CZ" sz="1600" b="1" dirty="0">
                <a:solidFill>
                  <a:prstClr val="black"/>
                </a:solidFill>
                <a:latin typeface="UTB Text" panose="00000500000000000000" pitchFamily="50" charset="-18"/>
              </a:rPr>
              <a:t>s</a:t>
            </a:r>
            <a:r>
              <a:rPr lang="en-US" sz="1600" b="1" dirty="0" err="1">
                <a:solidFill>
                  <a:prstClr val="black"/>
                </a:solidFill>
                <a:latin typeface="UTB Text" panose="00000500000000000000" pitchFamily="50" charset="-18"/>
              </a:rPr>
              <a:t>ecurity</a:t>
            </a:r>
            <a:r>
              <a:rPr lang="en-US" sz="1600" b="1" dirty="0">
                <a:solidFill>
                  <a:prstClr val="black"/>
                </a:solidFill>
                <a:latin typeface="UTB Text" panose="00000500000000000000" pitchFamily="50" charset="-18"/>
              </a:rPr>
              <a:t> </a:t>
            </a:r>
            <a:r>
              <a:rPr lang="cs-CZ" sz="1600" b="1" dirty="0">
                <a:solidFill>
                  <a:prstClr val="black"/>
                </a:solidFill>
                <a:latin typeface="UTB Text" panose="00000500000000000000" pitchFamily="50" charset="-18"/>
              </a:rPr>
              <a:t>m</a:t>
            </a:r>
            <a:r>
              <a:rPr lang="en-US" sz="1600" b="1" dirty="0" err="1">
                <a:solidFill>
                  <a:prstClr val="black"/>
                </a:solidFill>
                <a:latin typeface="UTB Text" panose="00000500000000000000" pitchFamily="50" charset="-18"/>
              </a:rPr>
              <a:t>anagement</a:t>
            </a:r>
            <a:r>
              <a:rPr lang="en-US" sz="1600" b="1"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and</a:t>
            </a:r>
            <a:r>
              <a:rPr lang="en-US" sz="1600" b="1"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the</a:t>
            </a:r>
            <a:r>
              <a:rPr lang="en-US" sz="1600" b="1" dirty="0">
                <a:solidFill>
                  <a:prstClr val="black"/>
                </a:solidFill>
                <a:latin typeface="UTB Text" panose="00000500000000000000" pitchFamily="50" charset="-18"/>
              </a:rPr>
              <a:t> </a:t>
            </a:r>
            <a:r>
              <a:rPr lang="cs-CZ" sz="1600" b="1" dirty="0">
                <a:solidFill>
                  <a:prstClr val="black"/>
                </a:solidFill>
                <a:latin typeface="UTB Text" panose="00000500000000000000" pitchFamily="50" charset="-18"/>
              </a:rPr>
              <a:t>c</a:t>
            </a:r>
            <a:r>
              <a:rPr lang="en-US" sz="1600" b="1" dirty="0" err="1">
                <a:solidFill>
                  <a:prstClr val="black"/>
                </a:solidFill>
                <a:latin typeface="UTB Text" panose="00000500000000000000" pitchFamily="50" charset="-18"/>
              </a:rPr>
              <a:t>risis</a:t>
            </a:r>
            <a:r>
              <a:rPr lang="en-US" sz="1600" b="1" dirty="0">
                <a:solidFill>
                  <a:prstClr val="black"/>
                </a:solidFill>
                <a:latin typeface="UTB Text" panose="00000500000000000000" pitchFamily="50" charset="-18"/>
              </a:rPr>
              <a:t> </a:t>
            </a:r>
            <a:r>
              <a:rPr lang="cs-CZ" sz="1600" b="1" dirty="0" err="1">
                <a:solidFill>
                  <a:prstClr val="black"/>
                </a:solidFill>
                <a:latin typeface="UTB Text" panose="00000500000000000000" pitchFamily="50" charset="-18"/>
              </a:rPr>
              <a:t>committee</a:t>
            </a:r>
            <a:r>
              <a:rPr lang="en-US" sz="1600" dirty="0">
                <a:solidFill>
                  <a:prstClr val="black"/>
                </a:solidFill>
                <a:latin typeface="UTB Text" panose="00000500000000000000" pitchFamily="50" charset="-18"/>
              </a:rPr>
              <a:t>,</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two advisory </a:t>
            </a:r>
            <a:r>
              <a:rPr lang="cs-CZ" sz="1600" dirty="0" err="1">
                <a:solidFill>
                  <a:prstClr val="black"/>
                </a:solidFill>
                <a:latin typeface="UTB Text" panose="00000500000000000000" pitchFamily="50" charset="-18"/>
              </a:rPr>
              <a:t>boards</a:t>
            </a:r>
            <a:r>
              <a:rPr lang="en-US" sz="1600" dirty="0">
                <a:solidFill>
                  <a:prstClr val="black"/>
                </a:solidFill>
                <a:latin typeface="UTB Text" panose="00000500000000000000" pitchFamily="50" charset="-18"/>
              </a:rPr>
              <a:t> to the </a:t>
            </a:r>
            <a:r>
              <a:rPr lang="cs-CZ" sz="1600" dirty="0">
                <a:solidFill>
                  <a:prstClr val="black"/>
                </a:solidFill>
                <a:latin typeface="UTB Text" panose="00000500000000000000" pitchFamily="50" charset="-18"/>
              </a:rPr>
              <a:t>r</a:t>
            </a:r>
            <a:r>
              <a:rPr lang="en-US" sz="1600" dirty="0" err="1">
                <a:solidFill>
                  <a:prstClr val="black"/>
                </a:solidFill>
                <a:latin typeface="UTB Text" panose="00000500000000000000" pitchFamily="50" charset="-18"/>
              </a:rPr>
              <a:t>ector</a:t>
            </a:r>
            <a:r>
              <a:rPr lang="en-US" sz="1600" dirty="0">
                <a:solidFill>
                  <a:prstClr val="black"/>
                </a:solidFill>
                <a:latin typeface="UTB Text" panose="00000500000000000000" pitchFamily="50" charset="-18"/>
              </a:rPr>
              <a:t>, which provide expertise in related areas and help with the systematic development of strategies and plans</a:t>
            </a:r>
            <a:r>
              <a:rPr lang="cs-CZ" sz="1600" dirty="0">
                <a:solidFill>
                  <a:prstClr val="black"/>
                </a:solidFill>
                <a:latin typeface="UTB Text" panose="00000500000000000000" pitchFamily="50" charset="-18"/>
              </a:rPr>
              <a:t>.</a:t>
            </a:r>
          </a:p>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We </a:t>
            </a:r>
            <a:r>
              <a:rPr lang="en-US" sz="1600" b="1" dirty="0">
                <a:solidFill>
                  <a:prstClr val="black"/>
                </a:solidFill>
                <a:latin typeface="UTB Text" panose="00000500000000000000" pitchFamily="50" charset="-18"/>
              </a:rPr>
              <a:t>actively cooperate </a:t>
            </a:r>
            <a:r>
              <a:rPr lang="en-US" sz="1600" dirty="0">
                <a:solidFill>
                  <a:prstClr val="black"/>
                </a:solidFill>
                <a:latin typeface="UTB Text" panose="00000500000000000000" pitchFamily="50" charset="-18"/>
              </a:rPr>
              <a:t>with the police, the Ministry of the Interior and Education, other universities, as well as other security experts</a:t>
            </a:r>
            <a:endParaRPr lang="cs-CZ" sz="1600" dirty="0">
              <a:solidFill>
                <a:prstClr val="black"/>
              </a:solidFill>
              <a:latin typeface="UTB Text" panose="00000500000000000000" pitchFamily="50" charset="-18"/>
            </a:endParaRPr>
          </a:p>
        </p:txBody>
      </p:sp>
      <p:sp>
        <p:nvSpPr>
          <p:cNvPr id="24" name="Podnadpis 2">
            <a:extLst>
              <a:ext uri="{FF2B5EF4-FFF2-40B4-BE49-F238E27FC236}">
                <a16:creationId xmlns:a16="http://schemas.microsoft.com/office/drawing/2014/main" id="{FDCD38A5-1E31-8C08-22A6-536426C951F8}"/>
              </a:ext>
            </a:extLst>
          </p:cNvPr>
          <p:cNvSpPr txBox="1">
            <a:spLocks/>
          </p:cNvSpPr>
          <p:nvPr/>
        </p:nvSpPr>
        <p:spPr>
          <a:xfrm>
            <a:off x="503999" y="3982661"/>
            <a:ext cx="4113721" cy="2418139"/>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At </a:t>
            </a:r>
            <a:r>
              <a:rPr lang="cs-CZ" sz="1600" dirty="0">
                <a:solidFill>
                  <a:prstClr val="black"/>
                </a:solidFill>
                <a:latin typeface="UTB Text" panose="00000500000000000000" pitchFamily="50" charset="-18"/>
              </a:rPr>
              <a:t>TBU</a:t>
            </a:r>
            <a:r>
              <a:rPr lang="en-US" sz="1600" dirty="0">
                <a:solidFill>
                  <a:prstClr val="black"/>
                </a:solidFill>
                <a:latin typeface="UTB Text" panose="00000500000000000000" pitchFamily="50" charset="-18"/>
              </a:rPr>
              <a:t> we also work with a range of </a:t>
            </a:r>
            <a:r>
              <a:rPr lang="en-US" sz="1600" b="1" dirty="0">
                <a:solidFill>
                  <a:prstClr val="black"/>
                </a:solidFill>
                <a:latin typeface="UTB Text" panose="00000500000000000000" pitchFamily="50" charset="-18"/>
              </a:rPr>
              <a:t>security measures</a:t>
            </a:r>
            <a:endParaRPr lang="cs-CZ" sz="1600" b="1" dirty="0">
              <a:solidFill>
                <a:prstClr val="black"/>
              </a:solidFill>
              <a:latin typeface="UTB Text" panose="00000500000000000000" pitchFamily="50" charset="-18"/>
            </a:endParaRPr>
          </a:p>
        </p:txBody>
      </p:sp>
      <p:pic>
        <p:nvPicPr>
          <p:cNvPr id="10" name="Obrázek 9">
            <a:extLst>
              <a:ext uri="{FF2B5EF4-FFF2-40B4-BE49-F238E27FC236}">
                <a16:creationId xmlns:a16="http://schemas.microsoft.com/office/drawing/2014/main" id="{2BEEF1DC-0C46-AF5C-CA71-54EBB5BB90AF}"/>
              </a:ext>
            </a:extLst>
          </p:cNvPr>
          <p:cNvPicPr>
            <a:picLocks noChangeAspect="1"/>
          </p:cNvPicPr>
          <p:nvPr/>
        </p:nvPicPr>
        <p:blipFill>
          <a:blip r:embed="rId3">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grpSp>
        <p:nvGrpSpPr>
          <p:cNvPr id="62" name="Skupina 61">
            <a:extLst>
              <a:ext uri="{FF2B5EF4-FFF2-40B4-BE49-F238E27FC236}">
                <a16:creationId xmlns:a16="http://schemas.microsoft.com/office/drawing/2014/main" id="{5E46CFF6-873C-89C6-8D89-7025C2CE3229}"/>
              </a:ext>
            </a:extLst>
          </p:cNvPr>
          <p:cNvGrpSpPr/>
          <p:nvPr/>
        </p:nvGrpSpPr>
        <p:grpSpPr>
          <a:xfrm>
            <a:off x="4799960" y="3331234"/>
            <a:ext cx="5193770" cy="3448053"/>
            <a:chOff x="214786" y="1004088"/>
            <a:chExt cx="10472455" cy="6952480"/>
          </a:xfrm>
        </p:grpSpPr>
        <p:sp>
          <p:nvSpPr>
            <p:cNvPr id="44" name="Ovál 43">
              <a:extLst>
                <a:ext uri="{FF2B5EF4-FFF2-40B4-BE49-F238E27FC236}">
                  <a16:creationId xmlns:a16="http://schemas.microsoft.com/office/drawing/2014/main" id="{498D56BD-71CB-65A9-3EBF-972A18FDD899}"/>
                </a:ext>
              </a:extLst>
            </p:cNvPr>
            <p:cNvSpPr/>
            <p:nvPr/>
          </p:nvSpPr>
          <p:spPr>
            <a:xfrm>
              <a:off x="3112738" y="2290262"/>
              <a:ext cx="1111387" cy="1111387"/>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5" name="Skupina 44">
              <a:extLst>
                <a:ext uri="{FF2B5EF4-FFF2-40B4-BE49-F238E27FC236}">
                  <a16:creationId xmlns:a16="http://schemas.microsoft.com/office/drawing/2014/main" id="{67D144D7-84D0-7C14-6AA1-4EE9E8FA60F0}"/>
                </a:ext>
              </a:extLst>
            </p:cNvPr>
            <p:cNvGrpSpPr/>
            <p:nvPr/>
          </p:nvGrpSpPr>
          <p:grpSpPr>
            <a:xfrm>
              <a:off x="4493123" y="1513603"/>
              <a:ext cx="2581147" cy="2581147"/>
              <a:chOff x="4497027" y="1608651"/>
              <a:chExt cx="2581147" cy="2581147"/>
            </a:xfrm>
          </p:grpSpPr>
          <p:sp>
            <p:nvSpPr>
              <p:cNvPr id="46" name="Ovál 45">
                <a:extLst>
                  <a:ext uri="{FF2B5EF4-FFF2-40B4-BE49-F238E27FC236}">
                    <a16:creationId xmlns:a16="http://schemas.microsoft.com/office/drawing/2014/main" id="{82FF6A22-0BD9-E3F0-FE2A-DFF5A0EA4895}"/>
                  </a:ext>
                </a:extLst>
              </p:cNvPr>
              <p:cNvSpPr/>
              <p:nvPr/>
            </p:nvSpPr>
            <p:spPr>
              <a:xfrm>
                <a:off x="4497027" y="1608651"/>
                <a:ext cx="2581147" cy="2581147"/>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Podnadpis 2">
                <a:extLst>
                  <a:ext uri="{FF2B5EF4-FFF2-40B4-BE49-F238E27FC236}">
                    <a16:creationId xmlns:a16="http://schemas.microsoft.com/office/drawing/2014/main" id="{E78FB21B-1C3A-6229-A8DA-D63E1AF94F6B}"/>
                  </a:ext>
                </a:extLst>
              </p:cNvPr>
              <p:cNvSpPr txBox="1">
                <a:spLocks/>
              </p:cNvSpPr>
              <p:nvPr/>
            </p:nvSpPr>
            <p:spPr>
              <a:xfrm>
                <a:off x="4641734" y="2538194"/>
                <a:ext cx="2291732" cy="615521"/>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000" b="1" dirty="0" err="1">
                    <a:solidFill>
                      <a:schemeClr val="bg1"/>
                    </a:solidFill>
                    <a:latin typeface="UTB Text" panose="00000500000000000000" pitchFamily="50" charset="-18"/>
                  </a:rPr>
                  <a:t>Strategic</a:t>
                </a:r>
                <a:r>
                  <a:rPr lang="cs-CZ" sz="1000" b="1" dirty="0">
                    <a:solidFill>
                      <a:schemeClr val="bg1"/>
                    </a:solidFill>
                    <a:latin typeface="UTB Text" panose="00000500000000000000" pitchFamily="50" charset="-18"/>
                  </a:rPr>
                  <a:t> development </a:t>
                </a:r>
                <a:r>
                  <a:rPr lang="cs-CZ" sz="1000" b="1" dirty="0" err="1">
                    <a:solidFill>
                      <a:schemeClr val="bg1"/>
                    </a:solidFill>
                    <a:latin typeface="UTB Text" panose="00000500000000000000" pitchFamily="50" charset="-18"/>
                  </a:rPr>
                  <a:t>plan</a:t>
                </a:r>
                <a:endParaRPr lang="cs-CZ" sz="1000" b="1" dirty="0">
                  <a:solidFill>
                    <a:schemeClr val="bg1"/>
                  </a:solidFill>
                  <a:latin typeface="UTB Text" panose="00000500000000000000" pitchFamily="50" charset="-18"/>
                </a:endParaRPr>
              </a:p>
            </p:txBody>
          </p:sp>
        </p:grpSp>
        <p:grpSp>
          <p:nvGrpSpPr>
            <p:cNvPr id="48" name="Skupina 47">
              <a:extLst>
                <a:ext uri="{FF2B5EF4-FFF2-40B4-BE49-F238E27FC236}">
                  <a16:creationId xmlns:a16="http://schemas.microsoft.com/office/drawing/2014/main" id="{058B1580-6F0D-3E1F-6CF8-F155D68FB25B}"/>
                </a:ext>
              </a:extLst>
            </p:cNvPr>
            <p:cNvGrpSpPr/>
            <p:nvPr/>
          </p:nvGrpSpPr>
          <p:grpSpPr>
            <a:xfrm>
              <a:off x="4707466" y="4163254"/>
              <a:ext cx="3793314" cy="3793314"/>
              <a:chOff x="4707466" y="4163254"/>
              <a:chExt cx="3793314" cy="3793314"/>
            </a:xfrm>
          </p:grpSpPr>
          <p:sp>
            <p:nvSpPr>
              <p:cNvPr id="49" name="Ovál 48">
                <a:extLst>
                  <a:ext uri="{FF2B5EF4-FFF2-40B4-BE49-F238E27FC236}">
                    <a16:creationId xmlns:a16="http://schemas.microsoft.com/office/drawing/2014/main" id="{E8E89E59-6D34-35BB-7436-BA650A9B1E99}"/>
                  </a:ext>
                </a:extLst>
              </p:cNvPr>
              <p:cNvSpPr/>
              <p:nvPr/>
            </p:nvSpPr>
            <p:spPr>
              <a:xfrm>
                <a:off x="4707466" y="4163254"/>
                <a:ext cx="3793314" cy="3793314"/>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Podnadpis 2">
                <a:extLst>
                  <a:ext uri="{FF2B5EF4-FFF2-40B4-BE49-F238E27FC236}">
                    <a16:creationId xmlns:a16="http://schemas.microsoft.com/office/drawing/2014/main" id="{CF7076AA-28CF-7318-F00D-6409BC9FADB8}"/>
                  </a:ext>
                </a:extLst>
              </p:cNvPr>
              <p:cNvSpPr txBox="1">
                <a:spLocks/>
              </p:cNvSpPr>
              <p:nvPr/>
            </p:nvSpPr>
            <p:spPr>
              <a:xfrm>
                <a:off x="4849699" y="4594059"/>
                <a:ext cx="3508845" cy="1615644"/>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57800"/>
                  </a:buClr>
                  <a:buNone/>
                  <a:defRPr/>
                </a:pPr>
                <a:r>
                  <a:rPr lang="cs-CZ" sz="1000" b="1" dirty="0" err="1">
                    <a:solidFill>
                      <a:schemeClr val="bg1"/>
                    </a:solidFill>
                    <a:latin typeface="UTB Text" panose="00000500000000000000" pitchFamily="50" charset="-18"/>
                  </a:rPr>
                  <a:t>Active</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cooperation</a:t>
                </a:r>
                <a:endParaRPr lang="cs-CZ" sz="1000" b="1" dirty="0">
                  <a:solidFill>
                    <a:schemeClr val="bg1"/>
                  </a:solidFill>
                  <a:latin typeface="UTB Text" panose="00000500000000000000" pitchFamily="50" charset="-18"/>
                </a:endParaRPr>
              </a:p>
              <a:p>
                <a:pPr marL="0" indent="0" algn="ctr">
                  <a:lnSpc>
                    <a:spcPct val="100000"/>
                  </a:lnSpc>
                  <a:spcBef>
                    <a:spcPts val="0"/>
                  </a:spcBef>
                  <a:buClr>
                    <a:srgbClr val="F57800"/>
                  </a:buClr>
                  <a:buNone/>
                  <a:defRPr/>
                </a:pPr>
                <a:r>
                  <a:rPr lang="cs-CZ" sz="200" b="1" dirty="0">
                    <a:solidFill>
                      <a:schemeClr val="bg1"/>
                    </a:solidFill>
                    <a:latin typeface="UTB Text" panose="00000500000000000000" pitchFamily="50" charset="-18"/>
                  </a:rPr>
                  <a:t>  </a:t>
                </a:r>
                <a:br>
                  <a:rPr lang="cs-CZ" sz="1000" b="1" dirty="0">
                    <a:solidFill>
                      <a:schemeClr val="bg1"/>
                    </a:solidFill>
                    <a:latin typeface="UTB Text" panose="00000500000000000000" pitchFamily="50" charset="-18"/>
                  </a:rPr>
                </a:br>
                <a:r>
                  <a:rPr lang="cs-CZ" sz="1000" dirty="0">
                    <a:solidFill>
                      <a:schemeClr val="bg1"/>
                    </a:solidFill>
                    <a:latin typeface="UTB Text" panose="00000500000000000000" pitchFamily="50" charset="-18"/>
                  </a:rPr>
                  <a:t>(police, </a:t>
                </a:r>
                <a:r>
                  <a:rPr lang="cs-CZ" sz="1000" dirty="0" err="1">
                    <a:solidFill>
                      <a:schemeClr val="bg1"/>
                    </a:solidFill>
                    <a:latin typeface="UTB Text" panose="00000500000000000000" pitchFamily="50" charset="-18"/>
                  </a:rPr>
                  <a:t>ministries</a:t>
                </a:r>
                <a:r>
                  <a:rPr lang="cs-CZ" sz="1000" dirty="0">
                    <a:solidFill>
                      <a:schemeClr val="bg1"/>
                    </a:solidFill>
                    <a:latin typeface="UTB Text" panose="00000500000000000000" pitchFamily="50" charset="-18"/>
                  </a:rPr>
                  <a:t> </a:t>
                </a:r>
              </a:p>
              <a:p>
                <a:pPr marL="0" indent="0" algn="ctr">
                  <a:lnSpc>
                    <a:spcPct val="100000"/>
                  </a:lnSpc>
                  <a:spcBef>
                    <a:spcPts val="0"/>
                  </a:spcBef>
                  <a:buClr>
                    <a:srgbClr val="F57800"/>
                  </a:buClr>
                  <a:buNone/>
                  <a:defRPr/>
                </a:pPr>
                <a:r>
                  <a:rPr lang="cs-CZ" sz="1000" dirty="0">
                    <a:solidFill>
                      <a:schemeClr val="bg1"/>
                    </a:solidFill>
                    <a:latin typeface="UTB Text" panose="00000500000000000000" pitchFamily="50" charset="-18"/>
                  </a:rPr>
                  <a:t>and </a:t>
                </a:r>
                <a:r>
                  <a:rPr lang="cs-CZ" sz="1000" dirty="0" err="1">
                    <a:solidFill>
                      <a:schemeClr val="bg1"/>
                    </a:solidFill>
                    <a:latin typeface="UTB Text" panose="00000500000000000000" pitchFamily="50" charset="-18"/>
                  </a:rPr>
                  <a:t>other</a:t>
                </a:r>
                <a:r>
                  <a:rPr lang="cs-CZ" sz="1000" dirty="0">
                    <a:solidFill>
                      <a:schemeClr val="bg1"/>
                    </a:solidFill>
                    <a:latin typeface="UTB Text" panose="00000500000000000000" pitchFamily="50" charset="-18"/>
                  </a:rPr>
                  <a:t> </a:t>
                </a:r>
                <a:r>
                  <a:rPr lang="cs-CZ" sz="1000" dirty="0" err="1">
                    <a:solidFill>
                      <a:schemeClr val="bg1"/>
                    </a:solidFill>
                    <a:latin typeface="UTB Text" panose="00000500000000000000" pitchFamily="50" charset="-18"/>
                  </a:rPr>
                  <a:t>universities</a:t>
                </a:r>
                <a:r>
                  <a:rPr lang="cs-CZ" sz="1000" dirty="0">
                    <a:solidFill>
                      <a:schemeClr val="bg1"/>
                    </a:solidFill>
                    <a:latin typeface="UTB Text" panose="00000500000000000000" pitchFamily="50" charset="-18"/>
                  </a:rPr>
                  <a:t>)</a:t>
                </a:r>
              </a:p>
            </p:txBody>
          </p:sp>
        </p:grpSp>
        <p:grpSp>
          <p:nvGrpSpPr>
            <p:cNvPr id="51" name="Skupina 50">
              <a:extLst>
                <a:ext uri="{FF2B5EF4-FFF2-40B4-BE49-F238E27FC236}">
                  <a16:creationId xmlns:a16="http://schemas.microsoft.com/office/drawing/2014/main" id="{5AD7AC44-752F-E41B-1172-BF2C0D657024}"/>
                </a:ext>
              </a:extLst>
            </p:cNvPr>
            <p:cNvGrpSpPr/>
            <p:nvPr/>
          </p:nvGrpSpPr>
          <p:grpSpPr>
            <a:xfrm>
              <a:off x="1769852" y="3630684"/>
              <a:ext cx="2714136" cy="2731193"/>
              <a:chOff x="1769852" y="3630684"/>
              <a:chExt cx="2714136" cy="2731193"/>
            </a:xfrm>
          </p:grpSpPr>
          <p:sp>
            <p:nvSpPr>
              <p:cNvPr id="52" name="Ovál 51">
                <a:extLst>
                  <a:ext uri="{FF2B5EF4-FFF2-40B4-BE49-F238E27FC236}">
                    <a16:creationId xmlns:a16="http://schemas.microsoft.com/office/drawing/2014/main" id="{89A39254-AA3D-F4C8-BE13-B4F8D6CF73BE}"/>
                  </a:ext>
                </a:extLst>
              </p:cNvPr>
              <p:cNvSpPr/>
              <p:nvPr/>
            </p:nvSpPr>
            <p:spPr>
              <a:xfrm>
                <a:off x="1769852" y="3630684"/>
                <a:ext cx="2714136" cy="2731193"/>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 name="Podnadpis 2">
                <a:extLst>
                  <a:ext uri="{FF2B5EF4-FFF2-40B4-BE49-F238E27FC236}">
                    <a16:creationId xmlns:a16="http://schemas.microsoft.com/office/drawing/2014/main" id="{47DBD486-DC1D-AE4B-496D-A142575ADADB}"/>
                  </a:ext>
                </a:extLst>
              </p:cNvPr>
              <p:cNvSpPr txBox="1">
                <a:spLocks/>
              </p:cNvSpPr>
              <p:nvPr/>
            </p:nvSpPr>
            <p:spPr>
              <a:xfrm>
                <a:off x="2025272" y="4157439"/>
                <a:ext cx="2200436" cy="1615644"/>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57800"/>
                  </a:buClr>
                  <a:buNone/>
                  <a:defRPr/>
                </a:pPr>
                <a:r>
                  <a:rPr lang="cs-CZ" sz="1000" b="1" dirty="0" err="1">
                    <a:solidFill>
                      <a:schemeClr val="bg1"/>
                    </a:solidFill>
                    <a:latin typeface="UTB Text" panose="00000500000000000000" pitchFamily="50" charset="-18"/>
                  </a:rPr>
                  <a:t>Security</a:t>
                </a:r>
                <a:r>
                  <a:rPr lang="cs-CZ" sz="1000" b="1" dirty="0">
                    <a:solidFill>
                      <a:schemeClr val="bg1"/>
                    </a:solidFill>
                    <a:latin typeface="UTB Text" panose="00000500000000000000" pitchFamily="50" charset="-18"/>
                  </a:rPr>
                  <a:t> management</a:t>
                </a:r>
              </a:p>
              <a:p>
                <a:pPr marL="0" indent="0" algn="ctr">
                  <a:lnSpc>
                    <a:spcPct val="100000"/>
                  </a:lnSpc>
                  <a:spcBef>
                    <a:spcPts val="0"/>
                  </a:spcBef>
                  <a:buClr>
                    <a:srgbClr val="F57800"/>
                  </a:buClr>
                  <a:buNone/>
                  <a:defRPr/>
                </a:pPr>
                <a:r>
                  <a:rPr lang="cs-CZ" sz="1000" b="1" dirty="0">
                    <a:solidFill>
                      <a:schemeClr val="bg1"/>
                    </a:solidFill>
                    <a:latin typeface="UTB Text" panose="00000500000000000000" pitchFamily="50" charset="-18"/>
                  </a:rPr>
                  <a:t> </a:t>
                </a:r>
              </a:p>
              <a:p>
                <a:pPr marL="0" indent="0" algn="ctr">
                  <a:lnSpc>
                    <a:spcPct val="100000"/>
                  </a:lnSpc>
                  <a:spcBef>
                    <a:spcPts val="0"/>
                  </a:spcBef>
                  <a:spcAft>
                    <a:spcPts val="1200"/>
                  </a:spcAft>
                  <a:buClr>
                    <a:srgbClr val="F57800"/>
                  </a:buClr>
                  <a:buNone/>
                  <a:defRPr/>
                </a:pPr>
                <a:r>
                  <a:rPr lang="cs-CZ" sz="1000" b="1" dirty="0" err="1">
                    <a:solidFill>
                      <a:schemeClr val="bg1"/>
                    </a:solidFill>
                    <a:latin typeface="UTB Text" panose="00000500000000000000" pitchFamily="50" charset="-18"/>
                  </a:rPr>
                  <a:t>Crisis</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committee</a:t>
                </a:r>
                <a:endParaRPr lang="cs-CZ" sz="1000" b="1" dirty="0">
                  <a:solidFill>
                    <a:schemeClr val="bg1"/>
                  </a:solidFill>
                  <a:latin typeface="UTB Text" panose="00000500000000000000" pitchFamily="50" charset="-18"/>
                </a:endParaRPr>
              </a:p>
            </p:txBody>
          </p:sp>
        </p:grpSp>
        <p:grpSp>
          <p:nvGrpSpPr>
            <p:cNvPr id="54" name="Skupina 53">
              <a:extLst>
                <a:ext uri="{FF2B5EF4-FFF2-40B4-BE49-F238E27FC236}">
                  <a16:creationId xmlns:a16="http://schemas.microsoft.com/office/drawing/2014/main" id="{EDB6D0B8-31A4-B4D2-CA89-0A4C07A6B4FB}"/>
                </a:ext>
              </a:extLst>
            </p:cNvPr>
            <p:cNvGrpSpPr/>
            <p:nvPr/>
          </p:nvGrpSpPr>
          <p:grpSpPr>
            <a:xfrm>
              <a:off x="7360508" y="2203423"/>
              <a:ext cx="2426712" cy="2508710"/>
              <a:chOff x="7360508" y="2203423"/>
              <a:chExt cx="2426712" cy="2508710"/>
            </a:xfrm>
          </p:grpSpPr>
          <p:sp>
            <p:nvSpPr>
              <p:cNvPr id="55" name="Ovál 54">
                <a:extLst>
                  <a:ext uri="{FF2B5EF4-FFF2-40B4-BE49-F238E27FC236}">
                    <a16:creationId xmlns:a16="http://schemas.microsoft.com/office/drawing/2014/main" id="{D922D726-49C8-022D-ABDC-BFBEF9A5A04C}"/>
                  </a:ext>
                </a:extLst>
              </p:cNvPr>
              <p:cNvSpPr/>
              <p:nvPr/>
            </p:nvSpPr>
            <p:spPr>
              <a:xfrm>
                <a:off x="7360508" y="2203423"/>
                <a:ext cx="2426712" cy="2426712"/>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6" name="Podnadpis 2">
                <a:extLst>
                  <a:ext uri="{FF2B5EF4-FFF2-40B4-BE49-F238E27FC236}">
                    <a16:creationId xmlns:a16="http://schemas.microsoft.com/office/drawing/2014/main" id="{8F05D4DD-C0CE-68D5-72B3-411516DA4B37}"/>
                  </a:ext>
                </a:extLst>
              </p:cNvPr>
              <p:cNvSpPr txBox="1">
                <a:spLocks/>
              </p:cNvSpPr>
              <p:nvPr/>
            </p:nvSpPr>
            <p:spPr>
              <a:xfrm>
                <a:off x="7656690" y="3096489"/>
                <a:ext cx="1798799" cy="1615644"/>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000" b="1" dirty="0" err="1">
                    <a:solidFill>
                      <a:schemeClr val="bg1"/>
                    </a:solidFill>
                    <a:latin typeface="UTB Text" panose="00000500000000000000" pitchFamily="50" charset="-18"/>
                  </a:rPr>
                  <a:t>Security</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measures</a:t>
                </a:r>
                <a:endParaRPr lang="cs-CZ" sz="1000" b="1" dirty="0">
                  <a:solidFill>
                    <a:schemeClr val="bg1"/>
                  </a:solidFill>
                  <a:latin typeface="UTB Text" panose="00000500000000000000" pitchFamily="50" charset="-18"/>
                </a:endParaRPr>
              </a:p>
            </p:txBody>
          </p:sp>
        </p:grpSp>
        <p:sp>
          <p:nvSpPr>
            <p:cNvPr id="57" name="Ovál 56">
              <a:extLst>
                <a:ext uri="{FF2B5EF4-FFF2-40B4-BE49-F238E27FC236}">
                  <a16:creationId xmlns:a16="http://schemas.microsoft.com/office/drawing/2014/main" id="{AD519373-2E32-3753-1061-61E310C8C8E6}"/>
                </a:ext>
              </a:extLst>
            </p:cNvPr>
            <p:cNvSpPr/>
            <p:nvPr/>
          </p:nvSpPr>
          <p:spPr>
            <a:xfrm>
              <a:off x="8958088" y="4800972"/>
              <a:ext cx="1427224" cy="1427224"/>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Ovál 57">
              <a:extLst>
                <a:ext uri="{FF2B5EF4-FFF2-40B4-BE49-F238E27FC236}">
                  <a16:creationId xmlns:a16="http://schemas.microsoft.com/office/drawing/2014/main" id="{BCF001C0-D029-D0CE-79EB-70678860A2A4}"/>
                </a:ext>
              </a:extLst>
            </p:cNvPr>
            <p:cNvSpPr/>
            <p:nvPr/>
          </p:nvSpPr>
          <p:spPr>
            <a:xfrm>
              <a:off x="9590289" y="1535026"/>
              <a:ext cx="1096952" cy="1096952"/>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9" name="Skupina 58">
              <a:extLst>
                <a:ext uri="{FF2B5EF4-FFF2-40B4-BE49-F238E27FC236}">
                  <a16:creationId xmlns:a16="http://schemas.microsoft.com/office/drawing/2014/main" id="{32D19950-1858-F373-F28D-1AF98DEB6C31}"/>
                </a:ext>
              </a:extLst>
            </p:cNvPr>
            <p:cNvGrpSpPr/>
            <p:nvPr/>
          </p:nvGrpSpPr>
          <p:grpSpPr>
            <a:xfrm>
              <a:off x="214786" y="1004088"/>
              <a:ext cx="2714136" cy="2731193"/>
              <a:chOff x="214786" y="1004088"/>
              <a:chExt cx="2714136" cy="2731193"/>
            </a:xfrm>
          </p:grpSpPr>
          <p:sp>
            <p:nvSpPr>
              <p:cNvPr id="60" name="Ovál 59">
                <a:extLst>
                  <a:ext uri="{FF2B5EF4-FFF2-40B4-BE49-F238E27FC236}">
                    <a16:creationId xmlns:a16="http://schemas.microsoft.com/office/drawing/2014/main" id="{E890E505-693F-27B3-8E6E-CE9E564702F0}"/>
                  </a:ext>
                </a:extLst>
              </p:cNvPr>
              <p:cNvSpPr/>
              <p:nvPr/>
            </p:nvSpPr>
            <p:spPr>
              <a:xfrm>
                <a:off x="214786" y="1004088"/>
                <a:ext cx="2714136" cy="2731193"/>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1" name="Podnadpis 2">
                <a:extLst>
                  <a:ext uri="{FF2B5EF4-FFF2-40B4-BE49-F238E27FC236}">
                    <a16:creationId xmlns:a16="http://schemas.microsoft.com/office/drawing/2014/main" id="{5BC42048-ED4B-8C2A-5BF2-63CEC6BF5F3B}"/>
                  </a:ext>
                </a:extLst>
              </p:cNvPr>
              <p:cNvSpPr txBox="1">
                <a:spLocks/>
              </p:cNvSpPr>
              <p:nvPr/>
            </p:nvSpPr>
            <p:spPr>
              <a:xfrm>
                <a:off x="480240" y="1969621"/>
                <a:ext cx="2183225" cy="641282"/>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000" b="1" dirty="0">
                    <a:solidFill>
                      <a:schemeClr val="bg1"/>
                    </a:solidFill>
                    <a:latin typeface="UTB Text" panose="00000500000000000000" pitchFamily="50" charset="-18"/>
                  </a:rPr>
                  <a:t>Manager </a:t>
                </a:r>
                <a:r>
                  <a:rPr lang="cs-CZ" sz="1000" b="1" dirty="0" err="1">
                    <a:solidFill>
                      <a:schemeClr val="bg1"/>
                    </a:solidFill>
                    <a:latin typeface="UTB Text" panose="00000500000000000000" pitchFamily="50" charset="-18"/>
                  </a:rPr>
                  <a:t>of</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physical</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security</a:t>
                </a:r>
                <a:endParaRPr lang="cs-CZ" sz="1000" b="1" dirty="0">
                  <a:solidFill>
                    <a:schemeClr val="bg1"/>
                  </a:solidFill>
                  <a:latin typeface="UTB Text" panose="00000500000000000000" pitchFamily="50" charset="-18"/>
                </a:endParaRPr>
              </a:p>
            </p:txBody>
          </p:sp>
        </p:grpSp>
      </p:grpSp>
    </p:spTree>
    <p:extLst>
      <p:ext uri="{BB962C8B-B14F-4D97-AF65-F5344CB8AC3E}">
        <p14:creationId xmlns:p14="http://schemas.microsoft.com/office/powerpoint/2010/main" val="28713700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E2780-922A-5E60-FADB-B02B80B1D03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16C7928-85EE-5BDD-2DB7-DF25395ECFFA}"/>
              </a:ext>
            </a:extLst>
          </p:cNvPr>
          <p:cNvSpPr>
            <a:spLocks noGrp="1"/>
          </p:cNvSpPr>
          <p:nvPr>
            <p:ph type="title"/>
          </p:nvPr>
        </p:nvSpPr>
        <p:spPr>
          <a:xfrm>
            <a:off x="504312" y="382736"/>
            <a:ext cx="9072000" cy="443198"/>
          </a:xfrm>
        </p:spPr>
        <p:txBody>
          <a:bodyPr/>
          <a:lstStyle/>
          <a:p>
            <a:r>
              <a:rPr lang="cs-CZ" sz="3200" b="1" spc="-1" dirty="0">
                <a:solidFill>
                  <a:srgbClr val="EA7500"/>
                </a:solidFill>
                <a:latin typeface="Source Sans Pro"/>
                <a:ea typeface="DejaVu Sans"/>
              </a:rPr>
              <a:t>Basic </a:t>
            </a:r>
            <a:r>
              <a:rPr lang="cs-CZ" sz="3200" b="1" spc="-1" dirty="0" err="1">
                <a:solidFill>
                  <a:srgbClr val="EA7500"/>
                </a:solidFill>
                <a:latin typeface="Source Sans Pro"/>
                <a:ea typeface="DejaVu Sans"/>
              </a:rPr>
              <a:t>security</a:t>
            </a:r>
            <a:r>
              <a:rPr lang="cs-CZ" sz="3200" b="1" spc="-1" dirty="0">
                <a:solidFill>
                  <a:srgbClr val="EA7500"/>
                </a:solidFill>
                <a:latin typeface="Source Sans Pro"/>
                <a:ea typeface="DejaVu Sans"/>
              </a:rPr>
              <a:t> </a:t>
            </a:r>
            <a:r>
              <a:rPr lang="cs-CZ" sz="3200" b="1" spc="-1" dirty="0" err="1">
                <a:solidFill>
                  <a:srgbClr val="EA7500"/>
                </a:solidFill>
                <a:latin typeface="Source Sans Pro"/>
                <a:ea typeface="DejaVu Sans"/>
              </a:rPr>
              <a:t>measures</a:t>
            </a:r>
            <a:endParaRPr lang="cs-CZ" sz="3200" dirty="0"/>
          </a:p>
        </p:txBody>
      </p:sp>
      <p:sp>
        <p:nvSpPr>
          <p:cNvPr id="32" name="Podnadpis 2">
            <a:extLst>
              <a:ext uri="{FF2B5EF4-FFF2-40B4-BE49-F238E27FC236}">
                <a16:creationId xmlns:a16="http://schemas.microsoft.com/office/drawing/2014/main" id="{2CC7995F-060F-4D43-0585-A87C5919259F}"/>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The essential ones that we are dealing with and want to continue to develop include </a:t>
            </a:r>
            <a:r>
              <a:rPr lang="cs-CZ" sz="1600" b="1" dirty="0">
                <a:solidFill>
                  <a:prstClr val="black"/>
                </a:solidFill>
                <a:latin typeface="UTB Text" panose="00000500000000000000" pitchFamily="50" charset="-18"/>
              </a:rPr>
              <a:t>s</a:t>
            </a:r>
            <a:r>
              <a:rPr lang="en-US" sz="1600" b="1" dirty="0" err="1">
                <a:solidFill>
                  <a:prstClr val="black"/>
                </a:solidFill>
                <a:latin typeface="UTB Text" panose="00000500000000000000" pitchFamily="50" charset="-18"/>
              </a:rPr>
              <a:t>urveillance</a:t>
            </a:r>
            <a:r>
              <a:rPr lang="en-US" sz="1600" b="1" dirty="0">
                <a:solidFill>
                  <a:prstClr val="black"/>
                </a:solidFill>
                <a:latin typeface="UTB Text" panose="00000500000000000000" pitchFamily="50" charset="-18"/>
              </a:rPr>
              <a:t> systems</a:t>
            </a:r>
            <a:r>
              <a:rPr lang="en-US" sz="1600" dirty="0">
                <a:solidFill>
                  <a:prstClr val="black"/>
                </a:solidFill>
                <a:latin typeface="UTB Text" panose="00000500000000000000" pitchFamily="50" charset="-18"/>
              </a:rPr>
              <a:t>,</a:t>
            </a:r>
            <a:r>
              <a:rPr lang="cs-CZ" sz="1600" dirty="0">
                <a:solidFill>
                  <a:prstClr val="black"/>
                </a:solidFill>
                <a:latin typeface="UTB Text" panose="00000500000000000000" pitchFamily="50" charset="-18"/>
              </a:rPr>
              <a:t> </a:t>
            </a:r>
            <a:r>
              <a:rPr lang="cs-CZ" sz="1600" b="1" dirty="0" err="1">
                <a:solidFill>
                  <a:prstClr val="black"/>
                </a:solidFill>
                <a:latin typeface="UTB Text" panose="00000500000000000000" pitchFamily="50" charset="-18"/>
              </a:rPr>
              <a:t>security</a:t>
            </a:r>
            <a:r>
              <a:rPr lang="en-US" sz="1600" dirty="0">
                <a:solidFill>
                  <a:prstClr val="black"/>
                </a:solidFill>
                <a:latin typeface="UTB Text" panose="00000500000000000000" pitchFamily="50" charset="-18"/>
              </a:rPr>
              <a:t> </a:t>
            </a:r>
            <a:r>
              <a:rPr lang="cs-CZ" sz="1600" b="1" dirty="0">
                <a:solidFill>
                  <a:prstClr val="black"/>
                </a:solidFill>
                <a:latin typeface="UTB Text" panose="00000500000000000000" pitchFamily="50" charset="-18"/>
              </a:rPr>
              <a:t>alarm</a:t>
            </a:r>
            <a:r>
              <a:rPr lang="en-US" sz="1600" b="1" dirty="0">
                <a:solidFill>
                  <a:prstClr val="black"/>
                </a:solidFill>
                <a:latin typeface="UTB Text" panose="00000500000000000000" pitchFamily="50" charset="-18"/>
              </a:rPr>
              <a:t> systems</a:t>
            </a:r>
            <a:r>
              <a:rPr lang="en-US"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physical </a:t>
            </a:r>
            <a:r>
              <a:rPr lang="cs-CZ" sz="1600" b="1" dirty="0" err="1">
                <a:solidFill>
                  <a:prstClr val="black"/>
                </a:solidFill>
                <a:latin typeface="UTB Text" panose="00000500000000000000" pitchFamily="50" charset="-18"/>
              </a:rPr>
              <a:t>guarding</a:t>
            </a:r>
            <a:r>
              <a:rPr lang="en-US" sz="1600" b="1"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(which is not only a reception in the lobby of the buildings, but also a dispatcher's station with a mobile patrol), </a:t>
            </a:r>
            <a:r>
              <a:rPr lang="en-US" sz="1600" b="1" dirty="0">
                <a:solidFill>
                  <a:prstClr val="black"/>
                </a:solidFill>
                <a:latin typeface="UTB Text" panose="00000500000000000000" pitchFamily="50" charset="-18"/>
              </a:rPr>
              <a:t>information systems </a:t>
            </a:r>
            <a:r>
              <a:rPr lang="en-US" sz="1600" dirty="0">
                <a:solidFill>
                  <a:prstClr val="black"/>
                </a:solidFill>
                <a:latin typeface="UTB Text" panose="00000500000000000000" pitchFamily="50" charset="-18"/>
              </a:rPr>
              <a:t>for effective communication and recording in the event of security incidents, </a:t>
            </a:r>
            <a:r>
              <a:rPr lang="en-US" sz="1600" b="1" dirty="0">
                <a:solidFill>
                  <a:prstClr val="black"/>
                </a:solidFill>
                <a:latin typeface="UTB Text" panose="00000500000000000000" pitchFamily="50" charset="-18"/>
              </a:rPr>
              <a:t>mechanical barrier systems</a:t>
            </a:r>
            <a:r>
              <a:rPr lang="en-US" sz="1600" dirty="0">
                <a:solidFill>
                  <a:prstClr val="black"/>
                </a:solidFill>
                <a:latin typeface="UTB Text" panose="00000500000000000000" pitchFamily="50" charset="-18"/>
              </a:rPr>
              <a:t>, which include all doors, windows, barriers and newly installed</a:t>
            </a:r>
            <a:r>
              <a:rPr lang="cs-CZ"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security</a:t>
            </a:r>
            <a:endParaRPr lang="cs-CZ" sz="1600" dirty="0">
              <a:solidFill>
                <a:prstClr val="black"/>
              </a:solidFill>
              <a:latin typeface="UTB Text" panose="00000500000000000000" pitchFamily="50" charset="-18"/>
            </a:endParaRPr>
          </a:p>
        </p:txBody>
      </p:sp>
      <p:sp>
        <p:nvSpPr>
          <p:cNvPr id="35" name="Podnadpis 2">
            <a:extLst>
              <a:ext uri="{FF2B5EF4-FFF2-40B4-BE49-F238E27FC236}">
                <a16:creationId xmlns:a16="http://schemas.microsoft.com/office/drawing/2014/main" id="{9B63A7C1-7961-5B85-544A-59151C9D010C}"/>
              </a:ext>
            </a:extLst>
          </p:cNvPr>
          <p:cNvSpPr txBox="1">
            <a:spLocks/>
          </p:cNvSpPr>
          <p:nvPr/>
        </p:nvSpPr>
        <p:spPr>
          <a:xfrm>
            <a:off x="729369" y="2976891"/>
            <a:ext cx="3348554"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1200"/>
              </a:spcBef>
              <a:spcAft>
                <a:spcPts val="1200"/>
              </a:spcAft>
              <a:buClr>
                <a:srgbClr val="F57800"/>
              </a:buClr>
              <a:buNone/>
              <a:defRPr/>
            </a:pPr>
            <a:r>
              <a:rPr lang="en-US" sz="1600" dirty="0">
                <a:solidFill>
                  <a:prstClr val="black"/>
                </a:solidFill>
                <a:latin typeface="UTB Text" panose="00000500000000000000" pitchFamily="50" charset="-18"/>
              </a:rPr>
              <a:t>barriers </a:t>
            </a:r>
            <a:r>
              <a:rPr lang="en-US" sz="1600" b="1" dirty="0" err="1">
                <a:solidFill>
                  <a:prstClr val="black"/>
                </a:solidFill>
                <a:latin typeface="UTB Text" panose="00000500000000000000" pitchFamily="50" charset="-18"/>
              </a:rPr>
              <a:t>Nightlock</a:t>
            </a:r>
            <a:r>
              <a:rPr lang="en-US" sz="1600" dirty="0">
                <a:solidFill>
                  <a:prstClr val="black"/>
                </a:solidFill>
                <a:latin typeface="UTB Text" panose="00000500000000000000" pitchFamily="50" charset="-18"/>
              </a:rPr>
              <a:t>, comprehensive </a:t>
            </a:r>
            <a:r>
              <a:rPr lang="en-US" sz="1600" b="1" dirty="0">
                <a:solidFill>
                  <a:prstClr val="black"/>
                </a:solidFill>
                <a:latin typeface="UTB Text" panose="00000500000000000000" pitchFamily="50" charset="-18"/>
              </a:rPr>
              <a:t>fire protection systems</a:t>
            </a:r>
            <a:r>
              <a:rPr lang="en-US"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electronic</a:t>
            </a:r>
            <a:r>
              <a:rPr lang="cs-CZ"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access</a:t>
            </a:r>
            <a:r>
              <a:rPr lang="cs-CZ" sz="1600" b="1" dirty="0">
                <a:solidFill>
                  <a:prstClr val="black"/>
                </a:solidFill>
                <a:latin typeface="UTB Text" panose="00000500000000000000" pitchFamily="50" charset="-18"/>
              </a:rPr>
              <a:t> </a:t>
            </a:r>
            <a:r>
              <a:rPr lang="cs-CZ" sz="1600" b="1" dirty="0" err="1">
                <a:solidFill>
                  <a:prstClr val="black"/>
                </a:solidFill>
                <a:latin typeface="UTB Text" panose="00000500000000000000" pitchFamily="50" charset="-18"/>
              </a:rPr>
              <a:t>control</a:t>
            </a:r>
            <a:r>
              <a:rPr lang="en-US" sz="1600" b="1" dirty="0">
                <a:solidFill>
                  <a:prstClr val="black"/>
                </a:solidFill>
                <a:latin typeface="UTB Text" panose="00000500000000000000" pitchFamily="50" charset="-18"/>
              </a:rPr>
              <a:t> systems</a:t>
            </a:r>
            <a:r>
              <a:rPr lang="en-US" sz="1600" dirty="0">
                <a:solidFill>
                  <a:prstClr val="black"/>
                </a:solidFill>
                <a:latin typeface="UTB Text" panose="00000500000000000000" pitchFamily="50" charset="-18"/>
              </a:rPr>
              <a:t> with card readers, </a:t>
            </a:r>
            <a:r>
              <a:rPr lang="en-US" sz="1600" b="1" dirty="0">
                <a:solidFill>
                  <a:prstClr val="black"/>
                </a:solidFill>
                <a:latin typeface="UTB Text" panose="00000500000000000000" pitchFamily="50" charset="-18"/>
              </a:rPr>
              <a:t>water flood detectors and other emergency detectors</a:t>
            </a:r>
            <a:r>
              <a:rPr lang="en-US" sz="1600" dirty="0">
                <a:solidFill>
                  <a:prstClr val="black"/>
                </a:solidFill>
                <a:latin typeface="UTB Text" panose="00000500000000000000" pitchFamily="50" charset="-18"/>
              </a:rPr>
              <a:t>, and last but not least the </a:t>
            </a:r>
            <a:r>
              <a:rPr lang="en-US" sz="1600" b="1" dirty="0">
                <a:solidFill>
                  <a:prstClr val="black"/>
                </a:solidFill>
                <a:latin typeface="UTB Text" panose="00000500000000000000" pitchFamily="50" charset="-18"/>
              </a:rPr>
              <a:t>safety awareness </a:t>
            </a:r>
            <a:r>
              <a:rPr lang="en-US" sz="1600" dirty="0">
                <a:solidFill>
                  <a:prstClr val="black"/>
                </a:solidFill>
                <a:latin typeface="UTB Text" panose="00000500000000000000" pitchFamily="50" charset="-18"/>
              </a:rPr>
              <a:t>of our students and staff, which we consider crucial</a:t>
            </a:r>
            <a:r>
              <a:rPr lang="cs-CZ" sz="1600" dirty="0">
                <a:solidFill>
                  <a:prstClr val="black"/>
                </a:solidFill>
                <a:latin typeface="UTB Text" panose="00000500000000000000" pitchFamily="50" charset="-18"/>
              </a:rPr>
              <a:t>.</a:t>
            </a:r>
          </a:p>
        </p:txBody>
      </p:sp>
      <p:pic>
        <p:nvPicPr>
          <p:cNvPr id="31" name="Obrázek 30">
            <a:extLst>
              <a:ext uri="{FF2B5EF4-FFF2-40B4-BE49-F238E27FC236}">
                <a16:creationId xmlns:a16="http://schemas.microsoft.com/office/drawing/2014/main" id="{121D830E-D944-74BA-438A-A9346F5CD040}"/>
              </a:ext>
            </a:extLst>
          </p:cNvPr>
          <p:cNvPicPr>
            <a:picLocks noChangeAspect="1"/>
          </p:cNvPicPr>
          <p:nvPr/>
        </p:nvPicPr>
        <p:blipFill>
          <a:blip r:embed="rId3">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grpSp>
        <p:nvGrpSpPr>
          <p:cNvPr id="111" name="Skupina 110">
            <a:extLst>
              <a:ext uri="{FF2B5EF4-FFF2-40B4-BE49-F238E27FC236}">
                <a16:creationId xmlns:a16="http://schemas.microsoft.com/office/drawing/2014/main" id="{1584A2A5-7E40-D04A-56BC-5DCC91B98D2D}"/>
              </a:ext>
            </a:extLst>
          </p:cNvPr>
          <p:cNvGrpSpPr/>
          <p:nvPr/>
        </p:nvGrpSpPr>
        <p:grpSpPr>
          <a:xfrm>
            <a:off x="4262060" y="2976891"/>
            <a:ext cx="5962171" cy="3469180"/>
            <a:chOff x="97916" y="1091921"/>
            <a:chExt cx="10091126" cy="5871675"/>
          </a:xfrm>
        </p:grpSpPr>
        <p:grpSp>
          <p:nvGrpSpPr>
            <p:cNvPr id="84" name="Skupina 83">
              <a:extLst>
                <a:ext uri="{FF2B5EF4-FFF2-40B4-BE49-F238E27FC236}">
                  <a16:creationId xmlns:a16="http://schemas.microsoft.com/office/drawing/2014/main" id="{5796AF6B-4A29-A129-C657-5F6A8EDCB677}"/>
                </a:ext>
              </a:extLst>
            </p:cNvPr>
            <p:cNvGrpSpPr/>
            <p:nvPr/>
          </p:nvGrpSpPr>
          <p:grpSpPr>
            <a:xfrm>
              <a:off x="1485768" y="1091921"/>
              <a:ext cx="2008368" cy="2020990"/>
              <a:chOff x="1485768" y="1091921"/>
              <a:chExt cx="2008368" cy="2020990"/>
            </a:xfrm>
          </p:grpSpPr>
          <p:sp>
            <p:nvSpPr>
              <p:cNvPr id="85" name="Ovál 84">
                <a:extLst>
                  <a:ext uri="{FF2B5EF4-FFF2-40B4-BE49-F238E27FC236}">
                    <a16:creationId xmlns:a16="http://schemas.microsoft.com/office/drawing/2014/main" id="{58935462-0093-37D8-FDC3-EE0E5B8126C1}"/>
                  </a:ext>
                </a:extLst>
              </p:cNvPr>
              <p:cNvSpPr/>
              <p:nvPr/>
            </p:nvSpPr>
            <p:spPr>
              <a:xfrm>
                <a:off x="1485768" y="1091921"/>
                <a:ext cx="2008368" cy="2020990"/>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6" name="Podnadpis 2">
                <a:extLst>
                  <a:ext uri="{FF2B5EF4-FFF2-40B4-BE49-F238E27FC236}">
                    <a16:creationId xmlns:a16="http://schemas.microsoft.com/office/drawing/2014/main" id="{9B01362D-DBB4-D20D-BADC-BF90E4A4D450}"/>
                  </a:ext>
                </a:extLst>
              </p:cNvPr>
              <p:cNvSpPr txBox="1">
                <a:spLocks/>
              </p:cNvSpPr>
              <p:nvPr/>
            </p:nvSpPr>
            <p:spPr>
              <a:xfrm>
                <a:off x="1569480" y="1826203"/>
                <a:ext cx="1840943" cy="903197"/>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000" b="1" dirty="0" err="1">
                    <a:solidFill>
                      <a:schemeClr val="bg1"/>
                    </a:solidFill>
                    <a:latin typeface="UTB Text" panose="00000500000000000000" pitchFamily="50" charset="-18"/>
                  </a:rPr>
                  <a:t>Surveillance</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systems</a:t>
                </a:r>
                <a:endParaRPr lang="cs-CZ" sz="1000" b="1" dirty="0">
                  <a:solidFill>
                    <a:schemeClr val="bg1"/>
                  </a:solidFill>
                  <a:latin typeface="UTB Text" panose="00000500000000000000" pitchFamily="50" charset="-18"/>
                </a:endParaRPr>
              </a:p>
            </p:txBody>
          </p:sp>
        </p:grpSp>
        <p:grpSp>
          <p:nvGrpSpPr>
            <p:cNvPr id="87" name="Skupina 86">
              <a:extLst>
                <a:ext uri="{FF2B5EF4-FFF2-40B4-BE49-F238E27FC236}">
                  <a16:creationId xmlns:a16="http://schemas.microsoft.com/office/drawing/2014/main" id="{AD5D5614-2CD7-0FBF-E4BC-6BBAE50F0D0B}"/>
                </a:ext>
              </a:extLst>
            </p:cNvPr>
            <p:cNvGrpSpPr/>
            <p:nvPr/>
          </p:nvGrpSpPr>
          <p:grpSpPr>
            <a:xfrm>
              <a:off x="3862766" y="1697394"/>
              <a:ext cx="1909961" cy="1909961"/>
              <a:chOff x="4180985" y="1608377"/>
              <a:chExt cx="1909961" cy="1909961"/>
            </a:xfrm>
          </p:grpSpPr>
          <p:sp>
            <p:nvSpPr>
              <p:cNvPr id="88" name="Ovál 87">
                <a:extLst>
                  <a:ext uri="{FF2B5EF4-FFF2-40B4-BE49-F238E27FC236}">
                    <a16:creationId xmlns:a16="http://schemas.microsoft.com/office/drawing/2014/main" id="{E4D20C25-1843-80B1-6EFC-3A2BD02459C9}"/>
                  </a:ext>
                </a:extLst>
              </p:cNvPr>
              <p:cNvSpPr/>
              <p:nvPr/>
            </p:nvSpPr>
            <p:spPr>
              <a:xfrm>
                <a:off x="4180985" y="1608377"/>
                <a:ext cx="1909961" cy="1909961"/>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9" name="Podnadpis 2">
                <a:extLst>
                  <a:ext uri="{FF2B5EF4-FFF2-40B4-BE49-F238E27FC236}">
                    <a16:creationId xmlns:a16="http://schemas.microsoft.com/office/drawing/2014/main" id="{D8EECAB4-1A26-49BA-CED5-757D7C75B2C6}"/>
                  </a:ext>
                </a:extLst>
              </p:cNvPr>
              <p:cNvSpPr txBox="1">
                <a:spLocks/>
              </p:cNvSpPr>
              <p:nvPr/>
            </p:nvSpPr>
            <p:spPr>
              <a:xfrm>
                <a:off x="4221531" y="2293002"/>
                <a:ext cx="1840943" cy="903197"/>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000" b="1" dirty="0" err="1">
                    <a:solidFill>
                      <a:schemeClr val="bg1"/>
                    </a:solidFill>
                    <a:latin typeface="UTB Text" panose="00000500000000000000" pitchFamily="50" charset="-18"/>
                  </a:rPr>
                  <a:t>Information</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systems</a:t>
                </a:r>
                <a:endParaRPr lang="cs-CZ" sz="1000" b="1" dirty="0">
                  <a:solidFill>
                    <a:schemeClr val="bg1"/>
                  </a:solidFill>
                  <a:latin typeface="UTB Text" panose="00000500000000000000" pitchFamily="50" charset="-18"/>
                </a:endParaRPr>
              </a:p>
            </p:txBody>
          </p:sp>
        </p:grpSp>
        <p:grpSp>
          <p:nvGrpSpPr>
            <p:cNvPr id="90" name="Skupina 89">
              <a:extLst>
                <a:ext uri="{FF2B5EF4-FFF2-40B4-BE49-F238E27FC236}">
                  <a16:creationId xmlns:a16="http://schemas.microsoft.com/office/drawing/2014/main" id="{6631D621-1769-C393-C8E5-4241583E7BB7}"/>
                </a:ext>
              </a:extLst>
            </p:cNvPr>
            <p:cNvGrpSpPr/>
            <p:nvPr/>
          </p:nvGrpSpPr>
          <p:grpSpPr>
            <a:xfrm>
              <a:off x="2123022" y="3202388"/>
              <a:ext cx="1978174" cy="1718701"/>
              <a:chOff x="2552983" y="3180021"/>
              <a:chExt cx="1840943" cy="1599470"/>
            </a:xfrm>
          </p:grpSpPr>
          <p:sp>
            <p:nvSpPr>
              <p:cNvPr id="91" name="Ovál 90">
                <a:extLst>
                  <a:ext uri="{FF2B5EF4-FFF2-40B4-BE49-F238E27FC236}">
                    <a16:creationId xmlns:a16="http://schemas.microsoft.com/office/drawing/2014/main" id="{3E6AB45C-A4F4-1FD5-C86C-AA1BCDB69AC8}"/>
                  </a:ext>
                </a:extLst>
              </p:cNvPr>
              <p:cNvSpPr/>
              <p:nvPr/>
            </p:nvSpPr>
            <p:spPr>
              <a:xfrm>
                <a:off x="2667454" y="3180021"/>
                <a:ext cx="1599470" cy="1599470"/>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 name="Podnadpis 2">
                <a:extLst>
                  <a:ext uri="{FF2B5EF4-FFF2-40B4-BE49-F238E27FC236}">
                    <a16:creationId xmlns:a16="http://schemas.microsoft.com/office/drawing/2014/main" id="{78E76FF9-6B40-DE3C-4964-C4AE4F842E9A}"/>
                  </a:ext>
                </a:extLst>
              </p:cNvPr>
              <p:cNvSpPr txBox="1">
                <a:spLocks/>
              </p:cNvSpPr>
              <p:nvPr/>
            </p:nvSpPr>
            <p:spPr>
              <a:xfrm>
                <a:off x="2552983" y="3595419"/>
                <a:ext cx="1840943" cy="903197"/>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57800"/>
                  </a:buClr>
                  <a:buNone/>
                  <a:defRPr/>
                </a:pPr>
                <a:r>
                  <a:rPr lang="cs-CZ" sz="1000" b="1" dirty="0" err="1">
                    <a:solidFill>
                      <a:schemeClr val="bg1"/>
                    </a:solidFill>
                    <a:latin typeface="UTB Text" panose="00000500000000000000" pitchFamily="50" charset="-18"/>
                  </a:rPr>
                  <a:t>Reception</a:t>
                </a:r>
                <a:endParaRPr lang="cs-CZ" sz="1000" b="1" dirty="0">
                  <a:solidFill>
                    <a:schemeClr val="bg1"/>
                  </a:solidFill>
                  <a:latin typeface="UTB Text" panose="00000500000000000000" pitchFamily="50" charset="-18"/>
                </a:endParaRPr>
              </a:p>
              <a:p>
                <a:pPr marL="0" indent="0" algn="ctr">
                  <a:lnSpc>
                    <a:spcPct val="100000"/>
                  </a:lnSpc>
                  <a:spcBef>
                    <a:spcPts val="0"/>
                  </a:spcBef>
                  <a:buClr>
                    <a:srgbClr val="F57800"/>
                  </a:buClr>
                  <a:buNone/>
                  <a:defRPr/>
                </a:pPr>
                <a:r>
                  <a:rPr lang="cs-CZ" sz="1000" b="1" dirty="0" err="1">
                    <a:solidFill>
                      <a:schemeClr val="bg1"/>
                    </a:solidFill>
                    <a:latin typeface="UTB Text" panose="00000500000000000000" pitchFamily="50" charset="-18"/>
                  </a:rPr>
                  <a:t>Security</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guard</a:t>
                </a:r>
                <a:endParaRPr lang="cs-CZ" sz="1000" b="1" dirty="0">
                  <a:solidFill>
                    <a:schemeClr val="bg1"/>
                  </a:solidFill>
                  <a:latin typeface="UTB Text" panose="00000500000000000000" pitchFamily="50" charset="-18"/>
                </a:endParaRPr>
              </a:p>
              <a:p>
                <a:pPr marL="0" indent="0" algn="ctr">
                  <a:lnSpc>
                    <a:spcPct val="100000"/>
                  </a:lnSpc>
                  <a:spcBef>
                    <a:spcPts val="0"/>
                  </a:spcBef>
                  <a:buClr>
                    <a:srgbClr val="F57800"/>
                  </a:buClr>
                  <a:buNone/>
                  <a:defRPr/>
                </a:pPr>
                <a:r>
                  <a:rPr lang="cs-CZ" sz="1000" b="1" dirty="0">
                    <a:solidFill>
                      <a:schemeClr val="bg1"/>
                    </a:solidFill>
                    <a:latin typeface="UTB Text" panose="00000500000000000000" pitchFamily="50" charset="-18"/>
                  </a:rPr>
                  <a:t>Patrol</a:t>
                </a:r>
              </a:p>
            </p:txBody>
          </p:sp>
        </p:grpSp>
        <p:grpSp>
          <p:nvGrpSpPr>
            <p:cNvPr id="93" name="Skupina 92">
              <a:extLst>
                <a:ext uri="{FF2B5EF4-FFF2-40B4-BE49-F238E27FC236}">
                  <a16:creationId xmlns:a16="http://schemas.microsoft.com/office/drawing/2014/main" id="{AE75EDA2-3BE1-BF9E-932D-56763C477CE7}"/>
                </a:ext>
              </a:extLst>
            </p:cNvPr>
            <p:cNvGrpSpPr/>
            <p:nvPr/>
          </p:nvGrpSpPr>
          <p:grpSpPr>
            <a:xfrm>
              <a:off x="97916" y="3433131"/>
              <a:ext cx="2008368" cy="2020990"/>
              <a:chOff x="264207" y="3181518"/>
              <a:chExt cx="2008368" cy="2020990"/>
            </a:xfrm>
          </p:grpSpPr>
          <p:sp>
            <p:nvSpPr>
              <p:cNvPr id="94" name="Ovál 93">
                <a:extLst>
                  <a:ext uri="{FF2B5EF4-FFF2-40B4-BE49-F238E27FC236}">
                    <a16:creationId xmlns:a16="http://schemas.microsoft.com/office/drawing/2014/main" id="{CD0D9F4C-E37B-0B4C-74F6-C8BF4EDE5EFE}"/>
                  </a:ext>
                </a:extLst>
              </p:cNvPr>
              <p:cNvSpPr/>
              <p:nvPr/>
            </p:nvSpPr>
            <p:spPr>
              <a:xfrm>
                <a:off x="264207" y="3181518"/>
                <a:ext cx="2008368" cy="2020990"/>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5" name="Podnadpis 2">
                <a:extLst>
                  <a:ext uri="{FF2B5EF4-FFF2-40B4-BE49-F238E27FC236}">
                    <a16:creationId xmlns:a16="http://schemas.microsoft.com/office/drawing/2014/main" id="{ED787991-4771-B79F-BA3F-1608F08D57FD}"/>
                  </a:ext>
                </a:extLst>
              </p:cNvPr>
              <p:cNvSpPr txBox="1">
                <a:spLocks/>
              </p:cNvSpPr>
              <p:nvPr/>
            </p:nvSpPr>
            <p:spPr>
              <a:xfrm>
                <a:off x="586247" y="3882401"/>
                <a:ext cx="1384857" cy="631143"/>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000" b="1" dirty="0" err="1">
                    <a:solidFill>
                      <a:schemeClr val="bg1"/>
                    </a:solidFill>
                    <a:latin typeface="UTB Text" panose="00000500000000000000" pitchFamily="50" charset="-18"/>
                  </a:rPr>
                  <a:t>Security</a:t>
                </a:r>
                <a:r>
                  <a:rPr lang="cs-CZ" sz="1000" b="1" dirty="0">
                    <a:solidFill>
                      <a:schemeClr val="bg1"/>
                    </a:solidFill>
                    <a:latin typeface="UTB Text" panose="00000500000000000000" pitchFamily="50" charset="-18"/>
                  </a:rPr>
                  <a:t> alarm </a:t>
                </a:r>
                <a:r>
                  <a:rPr lang="cs-CZ" sz="1000" b="1" dirty="0" err="1">
                    <a:solidFill>
                      <a:schemeClr val="bg1"/>
                    </a:solidFill>
                    <a:latin typeface="UTB Text" panose="00000500000000000000" pitchFamily="50" charset="-18"/>
                  </a:rPr>
                  <a:t>systems</a:t>
                </a:r>
                <a:endParaRPr lang="cs-CZ" sz="1000" b="1" dirty="0">
                  <a:solidFill>
                    <a:schemeClr val="bg1"/>
                  </a:solidFill>
                  <a:latin typeface="UTB Text" panose="00000500000000000000" pitchFamily="50" charset="-18"/>
                </a:endParaRPr>
              </a:p>
            </p:txBody>
          </p:sp>
        </p:grpSp>
        <p:grpSp>
          <p:nvGrpSpPr>
            <p:cNvPr id="96" name="Skupina 95">
              <a:extLst>
                <a:ext uri="{FF2B5EF4-FFF2-40B4-BE49-F238E27FC236}">
                  <a16:creationId xmlns:a16="http://schemas.microsoft.com/office/drawing/2014/main" id="{AD7295E9-E144-3183-4A3A-748B964B37C3}"/>
                </a:ext>
              </a:extLst>
            </p:cNvPr>
            <p:cNvGrpSpPr/>
            <p:nvPr/>
          </p:nvGrpSpPr>
          <p:grpSpPr>
            <a:xfrm>
              <a:off x="3639946" y="4156673"/>
              <a:ext cx="2806923" cy="2806923"/>
              <a:chOff x="4362459" y="4028138"/>
              <a:chExt cx="2806923" cy="2806923"/>
            </a:xfrm>
          </p:grpSpPr>
          <p:sp>
            <p:nvSpPr>
              <p:cNvPr id="97" name="Ovál 96">
                <a:extLst>
                  <a:ext uri="{FF2B5EF4-FFF2-40B4-BE49-F238E27FC236}">
                    <a16:creationId xmlns:a16="http://schemas.microsoft.com/office/drawing/2014/main" id="{3A1F119A-F338-0BEA-21FA-0C2BE2B7B376}"/>
                  </a:ext>
                </a:extLst>
              </p:cNvPr>
              <p:cNvSpPr/>
              <p:nvPr/>
            </p:nvSpPr>
            <p:spPr>
              <a:xfrm>
                <a:off x="4362459" y="4028138"/>
                <a:ext cx="2806923" cy="2806923"/>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8" name="Podnadpis 2">
                <a:extLst>
                  <a:ext uri="{FF2B5EF4-FFF2-40B4-BE49-F238E27FC236}">
                    <a16:creationId xmlns:a16="http://schemas.microsoft.com/office/drawing/2014/main" id="{C257A7E0-DE98-1734-D710-D4DFFABF3F77}"/>
                  </a:ext>
                </a:extLst>
              </p:cNvPr>
              <p:cNvSpPr txBox="1">
                <a:spLocks/>
              </p:cNvSpPr>
              <p:nvPr/>
            </p:nvSpPr>
            <p:spPr>
              <a:xfrm>
                <a:off x="4899971" y="4633844"/>
                <a:ext cx="1731895" cy="903198"/>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000" b="1" dirty="0" err="1">
                    <a:solidFill>
                      <a:schemeClr val="bg1"/>
                    </a:solidFill>
                    <a:latin typeface="UTB Text" panose="00000500000000000000" pitchFamily="50" charset="-18"/>
                  </a:rPr>
                  <a:t>Mechanical</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barrier</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systems</a:t>
                </a:r>
                <a:endParaRPr lang="cs-CZ" sz="1000" b="1" dirty="0">
                  <a:solidFill>
                    <a:schemeClr val="bg1"/>
                  </a:solidFill>
                  <a:latin typeface="UTB Text" panose="00000500000000000000" pitchFamily="50" charset="-18"/>
                </a:endParaRPr>
              </a:p>
            </p:txBody>
          </p:sp>
        </p:grpSp>
        <p:grpSp>
          <p:nvGrpSpPr>
            <p:cNvPr id="99" name="Skupina 98">
              <a:extLst>
                <a:ext uri="{FF2B5EF4-FFF2-40B4-BE49-F238E27FC236}">
                  <a16:creationId xmlns:a16="http://schemas.microsoft.com/office/drawing/2014/main" id="{BA59FEA5-2EFB-045E-5A34-BA626699B09F}"/>
                </a:ext>
              </a:extLst>
            </p:cNvPr>
            <p:cNvGrpSpPr/>
            <p:nvPr/>
          </p:nvGrpSpPr>
          <p:grpSpPr>
            <a:xfrm>
              <a:off x="6059635" y="1127465"/>
              <a:ext cx="1774361" cy="1707809"/>
              <a:chOff x="6449446" y="2451927"/>
              <a:chExt cx="1840943" cy="1795684"/>
            </a:xfrm>
          </p:grpSpPr>
          <p:sp>
            <p:nvSpPr>
              <p:cNvPr id="100" name="Ovál 99">
                <a:extLst>
                  <a:ext uri="{FF2B5EF4-FFF2-40B4-BE49-F238E27FC236}">
                    <a16:creationId xmlns:a16="http://schemas.microsoft.com/office/drawing/2014/main" id="{2CCC8FA6-0AE7-0416-3968-D4AF07BDE408}"/>
                  </a:ext>
                </a:extLst>
              </p:cNvPr>
              <p:cNvSpPr/>
              <p:nvPr/>
            </p:nvSpPr>
            <p:spPr>
              <a:xfrm>
                <a:off x="6472076" y="2451927"/>
                <a:ext cx="1795684" cy="1795684"/>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1" name="Podnadpis 2">
                <a:extLst>
                  <a:ext uri="{FF2B5EF4-FFF2-40B4-BE49-F238E27FC236}">
                    <a16:creationId xmlns:a16="http://schemas.microsoft.com/office/drawing/2014/main" id="{CC2F2FD5-24CB-148B-60EC-F37E4988804A}"/>
                  </a:ext>
                </a:extLst>
              </p:cNvPr>
              <p:cNvSpPr txBox="1">
                <a:spLocks/>
              </p:cNvSpPr>
              <p:nvPr/>
            </p:nvSpPr>
            <p:spPr>
              <a:xfrm>
                <a:off x="6449446" y="3064353"/>
                <a:ext cx="1840943" cy="775791"/>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000" b="1" dirty="0" err="1">
                    <a:solidFill>
                      <a:schemeClr val="bg1"/>
                    </a:solidFill>
                    <a:latin typeface="UTB Text" panose="00000500000000000000" pitchFamily="50" charset="-18"/>
                  </a:rPr>
                  <a:t>Fire</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protection</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systems</a:t>
                </a:r>
                <a:endParaRPr lang="cs-CZ" sz="1000" b="1" dirty="0">
                  <a:solidFill>
                    <a:schemeClr val="bg1"/>
                  </a:solidFill>
                  <a:latin typeface="UTB Text" panose="00000500000000000000" pitchFamily="50" charset="-18"/>
                </a:endParaRPr>
              </a:p>
            </p:txBody>
          </p:sp>
        </p:grpSp>
        <p:grpSp>
          <p:nvGrpSpPr>
            <p:cNvPr id="102" name="Skupina 101">
              <a:extLst>
                <a:ext uri="{FF2B5EF4-FFF2-40B4-BE49-F238E27FC236}">
                  <a16:creationId xmlns:a16="http://schemas.microsoft.com/office/drawing/2014/main" id="{526F771A-8568-6589-C91C-A7A9BAE978E0}"/>
                </a:ext>
              </a:extLst>
            </p:cNvPr>
            <p:cNvGrpSpPr/>
            <p:nvPr/>
          </p:nvGrpSpPr>
          <p:grpSpPr>
            <a:xfrm>
              <a:off x="8036413" y="1519524"/>
              <a:ext cx="2008368" cy="2008368"/>
              <a:chOff x="8230182" y="1034402"/>
              <a:chExt cx="2008368" cy="2008368"/>
            </a:xfrm>
          </p:grpSpPr>
          <p:sp>
            <p:nvSpPr>
              <p:cNvPr id="103" name="Ovál 102">
                <a:extLst>
                  <a:ext uri="{FF2B5EF4-FFF2-40B4-BE49-F238E27FC236}">
                    <a16:creationId xmlns:a16="http://schemas.microsoft.com/office/drawing/2014/main" id="{8E38EF13-CD96-C7EC-E6D7-1A1F2776D493}"/>
                  </a:ext>
                </a:extLst>
              </p:cNvPr>
              <p:cNvSpPr/>
              <p:nvPr/>
            </p:nvSpPr>
            <p:spPr>
              <a:xfrm>
                <a:off x="8230182" y="1034402"/>
                <a:ext cx="2008368" cy="2008368"/>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4" name="Podnadpis 2">
                <a:extLst>
                  <a:ext uri="{FF2B5EF4-FFF2-40B4-BE49-F238E27FC236}">
                    <a16:creationId xmlns:a16="http://schemas.microsoft.com/office/drawing/2014/main" id="{C779AD1C-489C-79A4-BDEE-A608F8962D7C}"/>
                  </a:ext>
                </a:extLst>
              </p:cNvPr>
              <p:cNvSpPr txBox="1">
                <a:spLocks/>
              </p:cNvSpPr>
              <p:nvPr/>
            </p:nvSpPr>
            <p:spPr>
              <a:xfrm>
                <a:off x="8306674" y="1768361"/>
                <a:ext cx="1840943" cy="903198"/>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000" b="1" dirty="0">
                    <a:solidFill>
                      <a:schemeClr val="bg1"/>
                    </a:solidFill>
                    <a:latin typeface="UTB Text" panose="00000500000000000000" pitchFamily="50" charset="-18"/>
                  </a:rPr>
                  <a:t>Access </a:t>
                </a:r>
                <a:r>
                  <a:rPr lang="cs-CZ" sz="1000" b="1" dirty="0" err="1">
                    <a:solidFill>
                      <a:schemeClr val="bg1"/>
                    </a:solidFill>
                    <a:latin typeface="UTB Text" panose="00000500000000000000" pitchFamily="50" charset="-18"/>
                  </a:rPr>
                  <a:t>control</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systems</a:t>
                </a:r>
                <a:endParaRPr lang="cs-CZ" sz="1000" b="1" dirty="0">
                  <a:solidFill>
                    <a:schemeClr val="bg1"/>
                  </a:solidFill>
                  <a:latin typeface="UTB Text" panose="00000500000000000000" pitchFamily="50" charset="-18"/>
                </a:endParaRPr>
              </a:p>
            </p:txBody>
          </p:sp>
        </p:grpSp>
        <p:grpSp>
          <p:nvGrpSpPr>
            <p:cNvPr id="105" name="Skupina 104">
              <a:extLst>
                <a:ext uri="{FF2B5EF4-FFF2-40B4-BE49-F238E27FC236}">
                  <a16:creationId xmlns:a16="http://schemas.microsoft.com/office/drawing/2014/main" id="{0B7135C2-5C22-5E48-E692-D54C5147518A}"/>
                </a:ext>
              </a:extLst>
            </p:cNvPr>
            <p:cNvGrpSpPr/>
            <p:nvPr/>
          </p:nvGrpSpPr>
          <p:grpSpPr>
            <a:xfrm>
              <a:off x="6059636" y="3043327"/>
              <a:ext cx="1909961" cy="1909961"/>
              <a:chOff x="7998287" y="3800811"/>
              <a:chExt cx="2240264" cy="2240264"/>
            </a:xfrm>
          </p:grpSpPr>
          <p:sp>
            <p:nvSpPr>
              <p:cNvPr id="106" name="Ovál 105">
                <a:extLst>
                  <a:ext uri="{FF2B5EF4-FFF2-40B4-BE49-F238E27FC236}">
                    <a16:creationId xmlns:a16="http://schemas.microsoft.com/office/drawing/2014/main" id="{937BADAB-3FF5-A588-D841-750E4C0FEF5C}"/>
                  </a:ext>
                </a:extLst>
              </p:cNvPr>
              <p:cNvSpPr/>
              <p:nvPr/>
            </p:nvSpPr>
            <p:spPr>
              <a:xfrm>
                <a:off x="7998287" y="3800811"/>
                <a:ext cx="2240264" cy="2240264"/>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7" name="Podnadpis 2">
                <a:extLst>
                  <a:ext uri="{FF2B5EF4-FFF2-40B4-BE49-F238E27FC236}">
                    <a16:creationId xmlns:a16="http://schemas.microsoft.com/office/drawing/2014/main" id="{B8F41799-25D6-3664-EDAC-23E4D7D73AC2}"/>
                  </a:ext>
                </a:extLst>
              </p:cNvPr>
              <p:cNvSpPr txBox="1">
                <a:spLocks/>
              </p:cNvSpPr>
              <p:nvPr/>
            </p:nvSpPr>
            <p:spPr>
              <a:xfrm>
                <a:off x="8283747" y="4564140"/>
                <a:ext cx="1667364" cy="903196"/>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000" b="1" dirty="0" err="1">
                    <a:solidFill>
                      <a:schemeClr val="bg1"/>
                    </a:solidFill>
                    <a:latin typeface="UTB Text" panose="00000500000000000000" pitchFamily="50" charset="-18"/>
                  </a:rPr>
                  <a:t>Flood</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detectors</a:t>
                </a:r>
                <a:endParaRPr lang="cs-CZ" sz="1000" b="1" dirty="0">
                  <a:solidFill>
                    <a:schemeClr val="bg1"/>
                  </a:solidFill>
                  <a:latin typeface="UTB Text" panose="00000500000000000000" pitchFamily="50" charset="-18"/>
                </a:endParaRPr>
              </a:p>
            </p:txBody>
          </p:sp>
        </p:grpSp>
        <p:grpSp>
          <p:nvGrpSpPr>
            <p:cNvPr id="108" name="Skupina 107">
              <a:extLst>
                <a:ext uri="{FF2B5EF4-FFF2-40B4-BE49-F238E27FC236}">
                  <a16:creationId xmlns:a16="http://schemas.microsoft.com/office/drawing/2014/main" id="{A94E9015-CCD1-80BA-631F-963034FA102F}"/>
                </a:ext>
              </a:extLst>
            </p:cNvPr>
            <p:cNvGrpSpPr/>
            <p:nvPr/>
          </p:nvGrpSpPr>
          <p:grpSpPr>
            <a:xfrm>
              <a:off x="7910254" y="3813894"/>
              <a:ext cx="2278788" cy="2278788"/>
              <a:chOff x="7998286" y="3800811"/>
              <a:chExt cx="2240264" cy="2240264"/>
            </a:xfrm>
          </p:grpSpPr>
          <p:sp>
            <p:nvSpPr>
              <p:cNvPr id="109" name="Ovál 108">
                <a:extLst>
                  <a:ext uri="{FF2B5EF4-FFF2-40B4-BE49-F238E27FC236}">
                    <a16:creationId xmlns:a16="http://schemas.microsoft.com/office/drawing/2014/main" id="{9FEB06F9-264D-A44A-07B9-F9224DEFD7E5}"/>
                  </a:ext>
                </a:extLst>
              </p:cNvPr>
              <p:cNvSpPr/>
              <p:nvPr/>
            </p:nvSpPr>
            <p:spPr>
              <a:xfrm>
                <a:off x="7998286" y="3800811"/>
                <a:ext cx="2240264" cy="2240264"/>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0" name="Podnadpis 2">
                <a:extLst>
                  <a:ext uri="{FF2B5EF4-FFF2-40B4-BE49-F238E27FC236}">
                    <a16:creationId xmlns:a16="http://schemas.microsoft.com/office/drawing/2014/main" id="{5F68C1D9-AEA1-4086-B4DA-FDC3C1740657}"/>
                  </a:ext>
                </a:extLst>
              </p:cNvPr>
              <p:cNvSpPr txBox="1">
                <a:spLocks/>
              </p:cNvSpPr>
              <p:nvPr/>
            </p:nvSpPr>
            <p:spPr>
              <a:xfrm>
                <a:off x="8240853" y="4557103"/>
                <a:ext cx="1691309" cy="903197"/>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000" b="1" dirty="0" err="1">
                    <a:solidFill>
                      <a:schemeClr val="bg1"/>
                    </a:solidFill>
                    <a:latin typeface="UTB Text" panose="00000500000000000000" pitchFamily="50" charset="-18"/>
                  </a:rPr>
                  <a:t>Security</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awareness</a:t>
                </a:r>
                <a:endParaRPr lang="cs-CZ" sz="1000" b="1" dirty="0">
                  <a:solidFill>
                    <a:schemeClr val="bg1"/>
                  </a:solidFill>
                  <a:latin typeface="UTB Text" panose="00000500000000000000" pitchFamily="50" charset="-18"/>
                </a:endParaRPr>
              </a:p>
            </p:txBody>
          </p:sp>
        </p:grpSp>
      </p:grpSp>
    </p:spTree>
    <p:extLst>
      <p:ext uri="{BB962C8B-B14F-4D97-AF65-F5344CB8AC3E}">
        <p14:creationId xmlns:p14="http://schemas.microsoft.com/office/powerpoint/2010/main" val="3423659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35F00-13BC-D0F5-E900-CD9F26169D5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767EAD7-C53C-C26E-2CBC-001198960958}"/>
              </a:ext>
            </a:extLst>
          </p:cNvPr>
          <p:cNvSpPr>
            <a:spLocks noGrp="1"/>
          </p:cNvSpPr>
          <p:nvPr>
            <p:ph type="title"/>
          </p:nvPr>
        </p:nvSpPr>
        <p:spPr>
          <a:xfrm>
            <a:off x="504312" y="382736"/>
            <a:ext cx="9072000" cy="443198"/>
          </a:xfrm>
        </p:spPr>
        <p:txBody>
          <a:bodyPr/>
          <a:lstStyle/>
          <a:p>
            <a:r>
              <a:rPr lang="en-US" sz="3200" b="1" spc="-1" dirty="0">
                <a:solidFill>
                  <a:srgbClr val="EA7500"/>
                </a:solidFill>
                <a:latin typeface="Source Sans Pro"/>
                <a:ea typeface="DejaVu Sans"/>
              </a:rPr>
              <a:t>What are the main principles I should know?</a:t>
            </a:r>
            <a:endParaRPr lang="cs-CZ" sz="3200" dirty="0"/>
          </a:p>
        </p:txBody>
      </p:sp>
      <p:sp>
        <p:nvSpPr>
          <p:cNvPr id="26" name="Podnadpis 2">
            <a:extLst>
              <a:ext uri="{FF2B5EF4-FFF2-40B4-BE49-F238E27FC236}">
                <a16:creationId xmlns:a16="http://schemas.microsoft.com/office/drawing/2014/main" id="{2B888C35-EB5F-A46B-5AB3-8EDADB98977C}"/>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There's a whole range of knowledge I should have. Among the basic ones are these three principles:</a:t>
            </a:r>
            <a:endParaRPr lang="cs-CZ" sz="1600" dirty="0">
              <a:solidFill>
                <a:prstClr val="black"/>
              </a:solidFill>
              <a:latin typeface="UTB Text" panose="00000500000000000000" pitchFamily="50" charset="-18"/>
            </a:endParaRPr>
          </a:p>
        </p:txBody>
      </p:sp>
      <p:grpSp>
        <p:nvGrpSpPr>
          <p:cNvPr id="28" name="Skupina 27">
            <a:extLst>
              <a:ext uri="{FF2B5EF4-FFF2-40B4-BE49-F238E27FC236}">
                <a16:creationId xmlns:a16="http://schemas.microsoft.com/office/drawing/2014/main" id="{6D22B02C-E8BB-357B-4675-566DD3957A59}"/>
              </a:ext>
            </a:extLst>
          </p:cNvPr>
          <p:cNvGrpSpPr/>
          <p:nvPr/>
        </p:nvGrpSpPr>
        <p:grpSpPr>
          <a:xfrm>
            <a:off x="503999" y="1953889"/>
            <a:ext cx="7448153" cy="3141144"/>
            <a:chOff x="504311" y="1350051"/>
            <a:chExt cx="8908722" cy="3757116"/>
          </a:xfrm>
        </p:grpSpPr>
        <p:cxnSp>
          <p:nvCxnSpPr>
            <p:cNvPr id="5" name="Přímá spojnice 4">
              <a:extLst>
                <a:ext uri="{FF2B5EF4-FFF2-40B4-BE49-F238E27FC236}">
                  <a16:creationId xmlns:a16="http://schemas.microsoft.com/office/drawing/2014/main" id="{C5AE59C2-A2E6-5D30-E8B4-2411A4487CA1}"/>
                </a:ext>
              </a:extLst>
            </p:cNvPr>
            <p:cNvCxnSpPr>
              <a:cxnSpLocks/>
            </p:cNvCxnSpPr>
            <p:nvPr/>
          </p:nvCxnSpPr>
          <p:spPr>
            <a:xfrm>
              <a:off x="666966" y="2280731"/>
              <a:ext cx="8746067" cy="0"/>
            </a:xfrm>
            <a:prstGeom prst="line">
              <a:avLst/>
            </a:prstGeom>
            <a:ln w="19050">
              <a:solidFill>
                <a:srgbClr val="F57800"/>
              </a:solidFill>
            </a:ln>
          </p:spPr>
          <p:style>
            <a:lnRef idx="1">
              <a:schemeClr val="accent2"/>
            </a:lnRef>
            <a:fillRef idx="0">
              <a:schemeClr val="accent2"/>
            </a:fillRef>
            <a:effectRef idx="0">
              <a:schemeClr val="accent2"/>
            </a:effectRef>
            <a:fontRef idx="minor">
              <a:schemeClr val="tx1"/>
            </a:fontRef>
          </p:style>
        </p:cxnSp>
        <p:cxnSp>
          <p:nvCxnSpPr>
            <p:cNvPr id="7" name="Přímá spojnice 6">
              <a:extLst>
                <a:ext uri="{FF2B5EF4-FFF2-40B4-BE49-F238E27FC236}">
                  <a16:creationId xmlns:a16="http://schemas.microsoft.com/office/drawing/2014/main" id="{A6901568-4EE9-6352-A0A1-DF2A60AD1478}"/>
                </a:ext>
              </a:extLst>
            </p:cNvPr>
            <p:cNvCxnSpPr>
              <a:cxnSpLocks/>
            </p:cNvCxnSpPr>
            <p:nvPr/>
          </p:nvCxnSpPr>
          <p:spPr>
            <a:xfrm>
              <a:off x="666966" y="3930038"/>
              <a:ext cx="8746067" cy="0"/>
            </a:xfrm>
            <a:prstGeom prst="line">
              <a:avLst/>
            </a:prstGeom>
            <a:ln w="19050">
              <a:solidFill>
                <a:srgbClr val="F57800"/>
              </a:solidFill>
            </a:ln>
          </p:spPr>
          <p:style>
            <a:lnRef idx="1">
              <a:schemeClr val="accent2"/>
            </a:lnRef>
            <a:fillRef idx="0">
              <a:schemeClr val="accent2"/>
            </a:fillRef>
            <a:effectRef idx="0">
              <a:schemeClr val="accent2"/>
            </a:effectRef>
            <a:fontRef idx="minor">
              <a:schemeClr val="tx1"/>
            </a:fontRef>
          </p:style>
        </p:cxnSp>
        <p:sp>
          <p:nvSpPr>
            <p:cNvPr id="8" name="TextovéPole 7">
              <a:extLst>
                <a:ext uri="{FF2B5EF4-FFF2-40B4-BE49-F238E27FC236}">
                  <a16:creationId xmlns:a16="http://schemas.microsoft.com/office/drawing/2014/main" id="{11702F43-4B91-D255-F100-AD38C5306997}"/>
                </a:ext>
              </a:extLst>
            </p:cNvPr>
            <p:cNvSpPr txBox="1"/>
            <p:nvPr/>
          </p:nvSpPr>
          <p:spPr>
            <a:xfrm>
              <a:off x="504311" y="1504069"/>
              <a:ext cx="4252387" cy="441757"/>
            </a:xfrm>
            <a:prstGeom prst="rect">
              <a:avLst/>
            </a:prstGeom>
            <a:noFill/>
          </p:spPr>
          <p:txBody>
            <a:bodyPr wrap="square" rtlCol="0">
              <a:spAutoFit/>
            </a:bodyPr>
            <a:lstStyle/>
            <a:p>
              <a:r>
                <a:rPr lang="cs-CZ" b="1" dirty="0">
                  <a:latin typeface="UTB Text" panose="00000500000000000000" pitchFamily="50" charset="-18"/>
                </a:rPr>
                <a:t>Open </a:t>
              </a:r>
              <a:r>
                <a:rPr lang="cs-CZ" b="1" dirty="0" err="1">
                  <a:latin typeface="UTB Text" panose="00000500000000000000" pitchFamily="50" charset="-18"/>
                </a:rPr>
                <a:t>eyes</a:t>
              </a:r>
              <a:endParaRPr lang="cs-CZ" b="1" dirty="0">
                <a:latin typeface="UTB Text" panose="00000500000000000000" pitchFamily="50" charset="-18"/>
              </a:endParaRPr>
            </a:p>
          </p:txBody>
        </p:sp>
        <p:sp>
          <p:nvSpPr>
            <p:cNvPr id="9" name="TextovéPole 8">
              <a:extLst>
                <a:ext uri="{FF2B5EF4-FFF2-40B4-BE49-F238E27FC236}">
                  <a16:creationId xmlns:a16="http://schemas.microsoft.com/office/drawing/2014/main" id="{66CB8281-ACBB-62AF-8D8C-1E5F09B5B264}"/>
                </a:ext>
              </a:extLst>
            </p:cNvPr>
            <p:cNvSpPr txBox="1"/>
            <p:nvPr/>
          </p:nvSpPr>
          <p:spPr>
            <a:xfrm>
              <a:off x="504311" y="2904715"/>
              <a:ext cx="4252387" cy="441757"/>
            </a:xfrm>
            <a:prstGeom prst="rect">
              <a:avLst/>
            </a:prstGeom>
            <a:noFill/>
          </p:spPr>
          <p:txBody>
            <a:bodyPr wrap="square" rtlCol="0">
              <a:spAutoFit/>
            </a:bodyPr>
            <a:lstStyle/>
            <a:p>
              <a:r>
                <a:rPr lang="en-US" b="1" dirty="0">
                  <a:latin typeface="UTB Text" panose="00000500000000000000" pitchFamily="50" charset="-18"/>
                </a:rPr>
                <a:t>If you see something, say it</a:t>
              </a:r>
              <a:endParaRPr lang="cs-CZ" b="1" dirty="0">
                <a:latin typeface="UTB Text" panose="00000500000000000000" pitchFamily="50" charset="-18"/>
              </a:endParaRPr>
            </a:p>
          </p:txBody>
        </p:sp>
        <p:sp>
          <p:nvSpPr>
            <p:cNvPr id="10" name="TextovéPole 9">
              <a:extLst>
                <a:ext uri="{FF2B5EF4-FFF2-40B4-BE49-F238E27FC236}">
                  <a16:creationId xmlns:a16="http://schemas.microsoft.com/office/drawing/2014/main" id="{AEA30719-3A3F-C48C-5EF0-B97AEFE8F946}"/>
                </a:ext>
              </a:extLst>
            </p:cNvPr>
            <p:cNvSpPr txBox="1"/>
            <p:nvPr/>
          </p:nvSpPr>
          <p:spPr>
            <a:xfrm>
              <a:off x="504311" y="4451689"/>
              <a:ext cx="4252387" cy="441757"/>
            </a:xfrm>
            <a:prstGeom prst="rect">
              <a:avLst/>
            </a:prstGeom>
            <a:noFill/>
          </p:spPr>
          <p:txBody>
            <a:bodyPr wrap="square" rtlCol="0">
              <a:spAutoFit/>
            </a:bodyPr>
            <a:lstStyle/>
            <a:p>
              <a:r>
                <a:rPr lang="cs-CZ" b="1" dirty="0">
                  <a:latin typeface="UTB Text" panose="00000500000000000000" pitchFamily="50" charset="-18"/>
                </a:rPr>
                <a:t>Run - </a:t>
              </a:r>
              <a:r>
                <a:rPr lang="cs-CZ" b="1" dirty="0" err="1">
                  <a:latin typeface="UTB Text" panose="00000500000000000000" pitchFamily="50" charset="-18"/>
                </a:rPr>
                <a:t>Hide</a:t>
              </a:r>
              <a:r>
                <a:rPr lang="cs-CZ" b="1" dirty="0">
                  <a:latin typeface="UTB Text" panose="00000500000000000000" pitchFamily="50" charset="-18"/>
                </a:rPr>
                <a:t> - </a:t>
              </a:r>
              <a:r>
                <a:rPr lang="cs-CZ" b="1" dirty="0" err="1">
                  <a:latin typeface="UTB Text" panose="00000500000000000000" pitchFamily="50" charset="-18"/>
                </a:rPr>
                <a:t>Fight</a:t>
              </a:r>
              <a:r>
                <a:rPr lang="cs-CZ" b="1" dirty="0">
                  <a:latin typeface="UTB Text" panose="00000500000000000000" pitchFamily="50" charset="-18"/>
                </a:rPr>
                <a:t> </a:t>
              </a:r>
            </a:p>
          </p:txBody>
        </p:sp>
        <p:grpSp>
          <p:nvGrpSpPr>
            <p:cNvPr id="11" name="Skupina 10">
              <a:extLst>
                <a:ext uri="{FF2B5EF4-FFF2-40B4-BE49-F238E27FC236}">
                  <a16:creationId xmlns:a16="http://schemas.microsoft.com/office/drawing/2014/main" id="{9DE97E4F-080E-9899-3766-3658B28107EE}"/>
                </a:ext>
              </a:extLst>
            </p:cNvPr>
            <p:cNvGrpSpPr/>
            <p:nvPr/>
          </p:nvGrpSpPr>
          <p:grpSpPr>
            <a:xfrm>
              <a:off x="4036698" y="1350051"/>
              <a:ext cx="721902" cy="892943"/>
              <a:chOff x="4036698" y="1350051"/>
              <a:chExt cx="721902" cy="892943"/>
            </a:xfrm>
          </p:grpSpPr>
          <p:pic>
            <p:nvPicPr>
              <p:cNvPr id="12" name="Grafický objekt 11" descr="Oko se souvislou výplní">
                <a:extLst>
                  <a:ext uri="{FF2B5EF4-FFF2-40B4-BE49-F238E27FC236}">
                    <a16:creationId xmlns:a16="http://schemas.microsoft.com/office/drawing/2014/main" id="{5CD9AA1B-6791-71C5-41A2-9D1BB5CFA1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38600" y="1522994"/>
                <a:ext cx="720000" cy="720000"/>
              </a:xfrm>
              <a:prstGeom prst="rect">
                <a:avLst/>
              </a:prstGeom>
            </p:spPr>
          </p:pic>
          <p:sp>
            <p:nvSpPr>
              <p:cNvPr id="13" name="TextovéPole 12">
                <a:extLst>
                  <a:ext uri="{FF2B5EF4-FFF2-40B4-BE49-F238E27FC236}">
                    <a16:creationId xmlns:a16="http://schemas.microsoft.com/office/drawing/2014/main" id="{24910A16-8E98-4731-ACE8-3BA19EAB46BC}"/>
                  </a:ext>
                </a:extLst>
              </p:cNvPr>
              <p:cNvSpPr txBox="1"/>
              <p:nvPr/>
            </p:nvSpPr>
            <p:spPr>
              <a:xfrm>
                <a:off x="4036698" y="1350051"/>
                <a:ext cx="686564" cy="404944"/>
              </a:xfrm>
              <a:prstGeom prst="rect">
                <a:avLst/>
              </a:prstGeom>
              <a:noFill/>
            </p:spPr>
            <p:txBody>
              <a:bodyPr wrap="none" rtlCol="0">
                <a:spAutoFit/>
              </a:bodyPr>
              <a:lstStyle/>
              <a:p>
                <a:pPr algn="ctr"/>
                <a:r>
                  <a:rPr lang="cs-CZ" sz="1600" b="1" dirty="0">
                    <a:solidFill>
                      <a:srgbClr val="F57800"/>
                    </a:solidFill>
                    <a:latin typeface="UTB Text" panose="00000500000000000000" pitchFamily="50" charset="-18"/>
                  </a:rPr>
                  <a:t>24/7</a:t>
                </a:r>
              </a:p>
            </p:txBody>
          </p:sp>
        </p:grpSp>
        <p:grpSp>
          <p:nvGrpSpPr>
            <p:cNvPr id="14" name="Skupina 13">
              <a:extLst>
                <a:ext uri="{FF2B5EF4-FFF2-40B4-BE49-F238E27FC236}">
                  <a16:creationId xmlns:a16="http://schemas.microsoft.com/office/drawing/2014/main" id="{419B3AB5-F80C-A79C-D846-59E3A9703922}"/>
                </a:ext>
              </a:extLst>
            </p:cNvPr>
            <p:cNvGrpSpPr/>
            <p:nvPr/>
          </p:nvGrpSpPr>
          <p:grpSpPr>
            <a:xfrm>
              <a:off x="4038600" y="2545990"/>
              <a:ext cx="2635893" cy="1097650"/>
              <a:chOff x="4038600" y="2545990"/>
              <a:chExt cx="2635893" cy="1097650"/>
            </a:xfrm>
          </p:grpSpPr>
          <p:pic>
            <p:nvPicPr>
              <p:cNvPr id="15" name="Grafický objekt 14" descr="Oko se souvislou výplní">
                <a:extLst>
                  <a:ext uri="{FF2B5EF4-FFF2-40B4-BE49-F238E27FC236}">
                    <a16:creationId xmlns:a16="http://schemas.microsoft.com/office/drawing/2014/main" id="{D79E25D6-A547-1C89-644F-FC88C6D81A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38600" y="2923640"/>
                <a:ext cx="720000" cy="720000"/>
              </a:xfrm>
              <a:prstGeom prst="rect">
                <a:avLst/>
              </a:prstGeom>
            </p:spPr>
          </p:pic>
          <p:pic>
            <p:nvPicPr>
              <p:cNvPr id="16" name="Grafický objekt 15" descr="Vykřičník se souvislou výplní">
                <a:extLst>
                  <a:ext uri="{FF2B5EF4-FFF2-40B4-BE49-F238E27FC236}">
                    <a16:creationId xmlns:a16="http://schemas.microsoft.com/office/drawing/2014/main" id="{59BAB404-0630-C4DD-365D-47EC479346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2849" y="2612300"/>
                <a:ext cx="591501" cy="468000"/>
              </a:xfrm>
              <a:prstGeom prst="rect">
                <a:avLst/>
              </a:prstGeom>
            </p:spPr>
          </p:pic>
          <p:pic>
            <p:nvPicPr>
              <p:cNvPr id="17" name="Grafický objekt 16" descr="Bublina chatu se souvislou výplní">
                <a:extLst>
                  <a:ext uri="{FF2B5EF4-FFF2-40B4-BE49-F238E27FC236}">
                    <a16:creationId xmlns:a16="http://schemas.microsoft.com/office/drawing/2014/main" id="{F506B612-8E32-417F-8F50-78C0109298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62493" y="2545990"/>
                <a:ext cx="612000" cy="612000"/>
              </a:xfrm>
              <a:prstGeom prst="rect">
                <a:avLst/>
              </a:prstGeom>
            </p:spPr>
          </p:pic>
          <p:pic>
            <p:nvPicPr>
              <p:cNvPr id="18" name="Grafický objekt 32">
                <a:extLst>
                  <a:ext uri="{FF2B5EF4-FFF2-40B4-BE49-F238E27FC236}">
                    <a16:creationId xmlns:a16="http://schemas.microsoft.com/office/drawing/2014/main" id="{137814C8-7EAA-2655-8DB0-E5BACA8E0F8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87891" y="2826616"/>
                <a:ext cx="639822" cy="648000"/>
              </a:xfrm>
              <a:prstGeom prst="rect">
                <a:avLst/>
              </a:prstGeom>
            </p:spPr>
          </p:pic>
          <p:pic>
            <p:nvPicPr>
              <p:cNvPr id="19" name="Grafický objekt 18" descr="Šipka doprava se souvislou výplní">
                <a:extLst>
                  <a:ext uri="{FF2B5EF4-FFF2-40B4-BE49-F238E27FC236}">
                    <a16:creationId xmlns:a16="http://schemas.microsoft.com/office/drawing/2014/main" id="{81B07C04-E347-02FE-D076-0DB9A328E804}"/>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50000"/>
              <a:stretch/>
            </p:blipFill>
            <p:spPr>
              <a:xfrm>
                <a:off x="4912511" y="2642272"/>
                <a:ext cx="457200" cy="914400"/>
              </a:xfrm>
              <a:prstGeom prst="rect">
                <a:avLst/>
              </a:prstGeom>
            </p:spPr>
          </p:pic>
        </p:grpSp>
        <p:grpSp>
          <p:nvGrpSpPr>
            <p:cNvPr id="20" name="Skupina 19">
              <a:extLst>
                <a:ext uri="{FF2B5EF4-FFF2-40B4-BE49-F238E27FC236}">
                  <a16:creationId xmlns:a16="http://schemas.microsoft.com/office/drawing/2014/main" id="{A6E46B5E-AD92-1963-4036-593DCD8BC3D3}"/>
                </a:ext>
              </a:extLst>
            </p:cNvPr>
            <p:cNvGrpSpPr/>
            <p:nvPr/>
          </p:nvGrpSpPr>
          <p:grpSpPr>
            <a:xfrm>
              <a:off x="4036699" y="4192690"/>
              <a:ext cx="3742206" cy="914477"/>
              <a:chOff x="4036699" y="4192690"/>
              <a:chExt cx="3742206" cy="914477"/>
            </a:xfrm>
          </p:grpSpPr>
          <p:pic>
            <p:nvPicPr>
              <p:cNvPr id="21" name="Grafický objekt 20" descr="Běžet se souvislou výplní">
                <a:extLst>
                  <a:ext uri="{FF2B5EF4-FFF2-40B4-BE49-F238E27FC236}">
                    <a16:creationId xmlns:a16="http://schemas.microsoft.com/office/drawing/2014/main" id="{A3006F4F-3AD0-2A11-15B1-07382BDE57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36699" y="4267377"/>
                <a:ext cx="720000" cy="720000"/>
              </a:xfrm>
              <a:prstGeom prst="rect">
                <a:avLst/>
              </a:prstGeom>
            </p:spPr>
          </p:pic>
          <p:pic>
            <p:nvPicPr>
              <p:cNvPr id="22" name="Grafický objekt 21" descr="Oko se souvislou výplní">
                <a:extLst>
                  <a:ext uri="{FF2B5EF4-FFF2-40B4-BE49-F238E27FC236}">
                    <a16:creationId xmlns:a16="http://schemas.microsoft.com/office/drawing/2014/main" id="{085A8E83-4733-8D95-A33D-FADEC06A81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7802" y="4265292"/>
                <a:ext cx="720000" cy="720000"/>
              </a:xfrm>
              <a:prstGeom prst="rect">
                <a:avLst/>
              </a:prstGeom>
            </p:spPr>
          </p:pic>
          <p:cxnSp>
            <p:nvCxnSpPr>
              <p:cNvPr id="23" name="Přímá spojnice 22">
                <a:extLst>
                  <a:ext uri="{FF2B5EF4-FFF2-40B4-BE49-F238E27FC236}">
                    <a16:creationId xmlns:a16="http://schemas.microsoft.com/office/drawing/2014/main" id="{CFA9CADC-B0C9-717B-FC61-CFD492F2A062}"/>
                  </a:ext>
                </a:extLst>
              </p:cNvPr>
              <p:cNvCxnSpPr>
                <a:cxnSpLocks/>
              </p:cNvCxnSpPr>
              <p:nvPr/>
            </p:nvCxnSpPr>
            <p:spPr>
              <a:xfrm>
                <a:off x="5677293" y="4392666"/>
                <a:ext cx="461018" cy="465251"/>
              </a:xfrm>
              <a:prstGeom prst="line">
                <a:avLst/>
              </a:prstGeom>
              <a:ln w="63500">
                <a:solidFill>
                  <a:srgbClr val="F57800"/>
                </a:solidFill>
              </a:ln>
            </p:spPr>
            <p:style>
              <a:lnRef idx="1">
                <a:schemeClr val="accent1"/>
              </a:lnRef>
              <a:fillRef idx="0">
                <a:schemeClr val="accent1"/>
              </a:fillRef>
              <a:effectRef idx="0">
                <a:schemeClr val="accent1"/>
              </a:effectRef>
              <a:fontRef idx="minor">
                <a:schemeClr val="tx1"/>
              </a:fontRef>
            </p:style>
          </p:cxnSp>
          <p:pic>
            <p:nvPicPr>
              <p:cNvPr id="24" name="Grafický objekt 23" descr="Boxerská rukavice se souvislou výplní">
                <a:extLst>
                  <a:ext uri="{FF2B5EF4-FFF2-40B4-BE49-F238E27FC236}">
                    <a16:creationId xmlns:a16="http://schemas.microsoft.com/office/drawing/2014/main" id="{0DB75D86-C4DF-8EBB-8EC7-F791975C48E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58905" y="4263674"/>
                <a:ext cx="720000" cy="720000"/>
              </a:xfrm>
              <a:prstGeom prst="rect">
                <a:avLst/>
              </a:prstGeom>
            </p:spPr>
          </p:pic>
          <p:pic>
            <p:nvPicPr>
              <p:cNvPr id="25" name="Grafický objekt 24" descr="Šipka doprava se souvislou výplní">
                <a:extLst>
                  <a:ext uri="{FF2B5EF4-FFF2-40B4-BE49-F238E27FC236}">
                    <a16:creationId xmlns:a16="http://schemas.microsoft.com/office/drawing/2014/main" id="{1BE473AA-B6D3-7A86-A65B-8FD13185EC94}"/>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50000"/>
              <a:stretch/>
            </p:blipFill>
            <p:spPr>
              <a:xfrm>
                <a:off x="4923650" y="4192767"/>
                <a:ext cx="457200" cy="914400"/>
              </a:xfrm>
              <a:prstGeom prst="rect">
                <a:avLst/>
              </a:prstGeom>
            </p:spPr>
          </p:pic>
          <p:pic>
            <p:nvPicPr>
              <p:cNvPr id="27" name="Grafický objekt 26" descr="Šipka doprava se souvislou výplní">
                <a:extLst>
                  <a:ext uri="{FF2B5EF4-FFF2-40B4-BE49-F238E27FC236}">
                    <a16:creationId xmlns:a16="http://schemas.microsoft.com/office/drawing/2014/main" id="{47D970D1-85CC-D774-DA1A-2A3C93CBDF3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50000"/>
              <a:stretch/>
            </p:blipFill>
            <p:spPr>
              <a:xfrm>
                <a:off x="6519086" y="4192690"/>
                <a:ext cx="457200" cy="914400"/>
              </a:xfrm>
              <a:prstGeom prst="rect">
                <a:avLst/>
              </a:prstGeom>
            </p:spPr>
          </p:pic>
        </p:grpSp>
      </p:grpSp>
    </p:spTree>
    <p:extLst>
      <p:ext uri="{BB962C8B-B14F-4D97-AF65-F5344CB8AC3E}">
        <p14:creationId xmlns:p14="http://schemas.microsoft.com/office/powerpoint/2010/main" val="2673411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B678-52AD-6CEE-B946-6575F44ACB9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5709C15-C8D8-4829-9E7E-2B5544B38824}"/>
              </a:ext>
            </a:extLst>
          </p:cNvPr>
          <p:cNvSpPr>
            <a:spLocks noGrp="1"/>
          </p:cNvSpPr>
          <p:nvPr>
            <p:ph type="title"/>
          </p:nvPr>
        </p:nvSpPr>
        <p:spPr>
          <a:xfrm>
            <a:off x="504312" y="382736"/>
            <a:ext cx="9072000" cy="443198"/>
          </a:xfrm>
        </p:spPr>
        <p:txBody>
          <a:bodyPr/>
          <a:lstStyle/>
          <a:p>
            <a:r>
              <a:rPr lang="cs-CZ" sz="3200" b="1" spc="-1" dirty="0">
                <a:solidFill>
                  <a:srgbClr val="EA7500"/>
                </a:solidFill>
                <a:latin typeface="Source Sans Pro"/>
                <a:ea typeface="DejaVu Sans"/>
              </a:rPr>
              <a:t>Open </a:t>
            </a:r>
            <a:r>
              <a:rPr lang="cs-CZ" sz="3200" b="1" spc="-1" dirty="0" err="1">
                <a:solidFill>
                  <a:srgbClr val="EA7500"/>
                </a:solidFill>
                <a:latin typeface="Source Sans Pro"/>
                <a:ea typeface="DejaVu Sans"/>
              </a:rPr>
              <a:t>eyes</a:t>
            </a:r>
            <a:endParaRPr lang="cs-CZ" sz="3200" dirty="0"/>
          </a:p>
        </p:txBody>
      </p:sp>
      <p:sp>
        <p:nvSpPr>
          <p:cNvPr id="7" name="Ovál 6">
            <a:extLst>
              <a:ext uri="{FF2B5EF4-FFF2-40B4-BE49-F238E27FC236}">
                <a16:creationId xmlns:a16="http://schemas.microsoft.com/office/drawing/2014/main" id="{80E78707-18FC-B48C-97DB-8228C15DB36F}"/>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Grafický objekt 4" descr="Oko se souvislou výplní">
            <a:extLst>
              <a:ext uri="{FF2B5EF4-FFF2-40B4-BE49-F238E27FC236}">
                <a16:creationId xmlns:a16="http://schemas.microsoft.com/office/drawing/2014/main" id="{13A9F762-14A2-00BF-44D3-297B813B0C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45461" y="3750197"/>
            <a:ext cx="1920353" cy="1920353"/>
          </a:xfrm>
          <a:prstGeom prst="rect">
            <a:avLst/>
          </a:prstGeom>
          <a:effectLst>
            <a:outerShdw blurRad="50800" dist="38100" dir="2700000" algn="tl" rotWithShape="0">
              <a:prstClr val="black">
                <a:alpha val="40000"/>
              </a:prstClr>
            </a:outerShdw>
          </a:effectLst>
        </p:spPr>
      </p:pic>
      <p:sp>
        <p:nvSpPr>
          <p:cNvPr id="8" name="Podnadpis 2">
            <a:extLst>
              <a:ext uri="{FF2B5EF4-FFF2-40B4-BE49-F238E27FC236}">
                <a16:creationId xmlns:a16="http://schemas.microsoft.com/office/drawing/2014/main" id="{50B61091-4F51-1D67-86CC-8E13B6A38853}"/>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The first of these principles is based on a specialized security discipline called </a:t>
            </a:r>
            <a:r>
              <a:rPr lang="en-US" sz="1600" b="1" dirty="0">
                <a:solidFill>
                  <a:prstClr val="black"/>
                </a:solidFill>
                <a:latin typeface="UTB Text" panose="00000500000000000000" pitchFamily="50" charset="-18"/>
              </a:rPr>
              <a:t>suspicious behavior detection</a:t>
            </a:r>
            <a:r>
              <a:rPr lang="en-US" sz="1600" dirty="0">
                <a:solidFill>
                  <a:prstClr val="black"/>
                </a:solidFill>
                <a:latin typeface="UTB Text" panose="00000500000000000000" pitchFamily="50" charset="-18"/>
              </a:rPr>
              <a:t>. However, this skill is </a:t>
            </a:r>
            <a:r>
              <a:rPr lang="en-US" sz="1600" b="1" dirty="0">
                <a:solidFill>
                  <a:prstClr val="black"/>
                </a:solidFill>
                <a:latin typeface="UTB Text" panose="00000500000000000000" pitchFamily="50" charset="-18"/>
              </a:rPr>
              <a:t>also</a:t>
            </a:r>
            <a:r>
              <a:rPr lang="en-US"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applicable to the layperson </a:t>
            </a:r>
            <a:r>
              <a:rPr lang="en-US" sz="1600" dirty="0">
                <a:solidFill>
                  <a:prstClr val="black"/>
                </a:solidFill>
                <a:latin typeface="UTB Text" panose="00000500000000000000" pitchFamily="50" charset="-18"/>
              </a:rPr>
              <a:t>and many of us use it without realizing it. It is a </a:t>
            </a:r>
            <a:r>
              <a:rPr lang="en-US" sz="1600" b="1" dirty="0">
                <a:solidFill>
                  <a:prstClr val="black"/>
                </a:solidFill>
                <a:latin typeface="UTB Text" panose="00000500000000000000" pitchFamily="50" charset="-18"/>
              </a:rPr>
              <a:t>preventative approach </a:t>
            </a:r>
            <a:r>
              <a:rPr lang="en-US" sz="1600" dirty="0">
                <a:solidFill>
                  <a:prstClr val="black"/>
                </a:solidFill>
                <a:latin typeface="UTB Text" panose="00000500000000000000" pitchFamily="50" charset="-18"/>
              </a:rPr>
              <a:t>that uses vigilance and healthy mindfulness to </a:t>
            </a:r>
            <a:r>
              <a:rPr lang="en-US" sz="1600" b="1" dirty="0">
                <a:solidFill>
                  <a:prstClr val="black"/>
                </a:solidFill>
                <a:latin typeface="UTB Text" panose="00000500000000000000" pitchFamily="50" charset="-18"/>
              </a:rPr>
              <a:t>detect suspicious phenomena and thus nip potential danger in the bud</a:t>
            </a:r>
            <a:r>
              <a:rPr lang="en-US" sz="1600" dirty="0">
                <a:solidFill>
                  <a:prstClr val="black"/>
                </a:solidFill>
                <a:latin typeface="UTB Text" panose="00000500000000000000" pitchFamily="50" charset="-18"/>
              </a:rPr>
              <a:t>.</a:t>
            </a:r>
            <a:endParaRPr lang="cs-CZ" sz="1600" dirty="0">
              <a:solidFill>
                <a:prstClr val="black"/>
              </a:solidFill>
              <a:latin typeface="UTB Text" panose="00000500000000000000" pitchFamily="50" charset="-18"/>
            </a:endParaRPr>
          </a:p>
        </p:txBody>
      </p:sp>
      <p:sp>
        <p:nvSpPr>
          <p:cNvPr id="9" name="Podnadpis 2">
            <a:extLst>
              <a:ext uri="{FF2B5EF4-FFF2-40B4-BE49-F238E27FC236}">
                <a16:creationId xmlns:a16="http://schemas.microsoft.com/office/drawing/2014/main" id="{C5FA4D5D-DB66-D191-177D-3704BAB4A650}"/>
              </a:ext>
            </a:extLst>
          </p:cNvPr>
          <p:cNvSpPr txBox="1">
            <a:spLocks/>
          </p:cNvSpPr>
          <p:nvPr/>
        </p:nvSpPr>
        <p:spPr>
          <a:xfrm>
            <a:off x="503999" y="3131820"/>
            <a:ext cx="5683441"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The basic prerequisites are the aforementioned mindfulness, but also knowledge of the environment </a:t>
            </a:r>
            <a:r>
              <a:rPr lang="en-US" sz="1600" dirty="0">
                <a:solidFill>
                  <a:prstClr val="black"/>
                </a:solidFill>
                <a:latin typeface="UTB Text" panose="00000500000000000000" pitchFamily="50" charset="-18"/>
              </a:rPr>
              <a:t>in which I am trying to detect suspicious phenomena. </a:t>
            </a:r>
            <a:r>
              <a:rPr lang="cs-CZ" sz="1600" dirty="0">
                <a:solidFill>
                  <a:prstClr val="black"/>
                </a:solidFill>
                <a:latin typeface="UTB Text" panose="00000500000000000000" pitchFamily="50" charset="-18"/>
              </a:rPr>
              <a:t>W</a:t>
            </a:r>
            <a:r>
              <a:rPr lang="en-US" sz="1600" dirty="0">
                <a:solidFill>
                  <a:prstClr val="black"/>
                </a:solidFill>
                <a:latin typeface="UTB Text" panose="00000500000000000000" pitchFamily="50" charset="-18"/>
              </a:rPr>
              <a:t>e have a great advantage </a:t>
            </a:r>
            <a:r>
              <a:rPr lang="cs-CZ" sz="1600" dirty="0">
                <a:solidFill>
                  <a:prstClr val="black"/>
                </a:solidFill>
                <a:latin typeface="UTB Text" panose="00000500000000000000" pitchFamily="50" charset="-18"/>
              </a:rPr>
              <a:t>in </a:t>
            </a:r>
            <a:r>
              <a:rPr lang="cs-CZ" sz="1600" dirty="0" err="1">
                <a:solidFill>
                  <a:prstClr val="black"/>
                </a:solidFill>
                <a:latin typeface="UTB Text" panose="00000500000000000000" pitchFamily="50" charset="-18"/>
              </a:rPr>
              <a:t>this</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at the university because we work and study here and can safely </a:t>
            </a:r>
            <a:r>
              <a:rPr lang="cs-CZ" sz="1600" dirty="0" err="1">
                <a:solidFill>
                  <a:prstClr val="black"/>
                </a:solidFill>
                <a:latin typeface="UTB Text" panose="00000500000000000000" pitchFamily="50" charset="-18"/>
              </a:rPr>
              <a:t>say</a:t>
            </a:r>
            <a:r>
              <a:rPr lang="en-US" sz="1600" dirty="0">
                <a:solidFill>
                  <a:prstClr val="black"/>
                </a:solidFill>
                <a:latin typeface="UTB Text" panose="00000500000000000000" pitchFamily="50" charset="-18"/>
              </a:rPr>
              <a:t> what </a:t>
            </a:r>
            <a:r>
              <a:rPr lang="cs-CZ" sz="1600" dirty="0" err="1">
                <a:solidFill>
                  <a:prstClr val="black"/>
                </a:solidFill>
                <a:latin typeface="UTB Text" panose="00000500000000000000" pitchFamily="50" charset="-18"/>
              </a:rPr>
              <a:t>the</a:t>
            </a:r>
            <a:r>
              <a:rPr lang="en-US" sz="1600" dirty="0">
                <a:solidFill>
                  <a:prstClr val="black"/>
                </a:solidFill>
                <a:latin typeface="UTB Text" panose="00000500000000000000" pitchFamily="50" charset="-18"/>
              </a:rPr>
              <a:t> common situation</a:t>
            </a:r>
            <a:r>
              <a:rPr lang="cs-CZ"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is</a:t>
            </a:r>
            <a:r>
              <a:rPr lang="en-US" sz="1600" dirty="0">
                <a:solidFill>
                  <a:prstClr val="black"/>
                </a:solidFill>
                <a:latin typeface="UTB Text" panose="00000500000000000000" pitchFamily="50" charset="-18"/>
              </a:rPr>
              <a:t>.</a:t>
            </a:r>
            <a:endParaRPr lang="cs-CZ" sz="1600" dirty="0">
              <a:solidFill>
                <a:prstClr val="black"/>
              </a:solidFill>
              <a:latin typeface="UTB Text" panose="00000500000000000000" pitchFamily="50" charset="-18"/>
            </a:endParaRPr>
          </a:p>
        </p:txBody>
      </p:sp>
      <p:pic>
        <p:nvPicPr>
          <p:cNvPr id="3" name="Obrázek 2">
            <a:extLst>
              <a:ext uri="{FF2B5EF4-FFF2-40B4-BE49-F238E27FC236}">
                <a16:creationId xmlns:a16="http://schemas.microsoft.com/office/drawing/2014/main" id="{FE5BA4EC-4779-46B4-4812-4B018CAE0A34}"/>
              </a:ext>
            </a:extLst>
          </p:cNvPr>
          <p:cNvPicPr>
            <a:picLocks noChangeAspect="1"/>
          </p:cNvPicPr>
          <p:nvPr/>
        </p:nvPicPr>
        <p:blipFill>
          <a:blip r:embed="rId5">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23992940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13893-3C63-AB22-232F-E622F514F7D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CDFCBEF-537E-4311-484C-8F1E6A142F29}"/>
              </a:ext>
            </a:extLst>
          </p:cNvPr>
          <p:cNvSpPr>
            <a:spLocks noGrp="1"/>
          </p:cNvSpPr>
          <p:nvPr>
            <p:ph type="title"/>
          </p:nvPr>
        </p:nvSpPr>
        <p:spPr>
          <a:xfrm>
            <a:off x="504312" y="382736"/>
            <a:ext cx="9072000" cy="443198"/>
          </a:xfrm>
        </p:spPr>
        <p:txBody>
          <a:bodyPr/>
          <a:lstStyle/>
          <a:p>
            <a:r>
              <a:rPr lang="cs-CZ" sz="3200" b="1" spc="-1" dirty="0">
                <a:solidFill>
                  <a:srgbClr val="EA7500"/>
                </a:solidFill>
                <a:latin typeface="Source Sans Pro"/>
                <a:ea typeface="DejaVu Sans"/>
              </a:rPr>
              <a:t>Open </a:t>
            </a:r>
            <a:r>
              <a:rPr lang="cs-CZ" sz="3200" b="1" spc="-1" dirty="0" err="1">
                <a:solidFill>
                  <a:srgbClr val="EA7500"/>
                </a:solidFill>
                <a:latin typeface="Source Sans Pro"/>
                <a:ea typeface="DejaVu Sans"/>
              </a:rPr>
              <a:t>eyes</a:t>
            </a:r>
            <a:endParaRPr lang="cs-CZ" sz="3200" dirty="0"/>
          </a:p>
        </p:txBody>
      </p:sp>
      <p:sp>
        <p:nvSpPr>
          <p:cNvPr id="5" name="Ovál 4">
            <a:extLst>
              <a:ext uri="{FF2B5EF4-FFF2-40B4-BE49-F238E27FC236}">
                <a16:creationId xmlns:a16="http://schemas.microsoft.com/office/drawing/2014/main" id="{7F98C95A-DA1F-5EC9-57F1-89DE8C2538DF}"/>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Grafický objekt 7" descr="Oko se souvislou výplní">
            <a:extLst>
              <a:ext uri="{FF2B5EF4-FFF2-40B4-BE49-F238E27FC236}">
                <a16:creationId xmlns:a16="http://schemas.microsoft.com/office/drawing/2014/main" id="{99B01716-3F96-1AF7-02A1-C9E689C149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45461" y="3750197"/>
            <a:ext cx="1920353" cy="1920353"/>
          </a:xfrm>
          <a:prstGeom prst="rect">
            <a:avLst/>
          </a:prstGeom>
          <a:effectLst>
            <a:outerShdw blurRad="50800" dist="38100" dir="2700000" algn="tl" rotWithShape="0">
              <a:prstClr val="black">
                <a:alpha val="40000"/>
              </a:prstClr>
            </a:outerShdw>
          </a:effectLst>
        </p:spPr>
      </p:pic>
      <p:sp>
        <p:nvSpPr>
          <p:cNvPr id="9" name="Podnadpis 2">
            <a:extLst>
              <a:ext uri="{FF2B5EF4-FFF2-40B4-BE49-F238E27FC236}">
                <a16:creationId xmlns:a16="http://schemas.microsoft.com/office/drawing/2014/main" id="{94DAEB5F-C113-22D2-FB30-7274E29658C3}"/>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If we can identify what is normal, we can also </a:t>
            </a:r>
            <a:r>
              <a:rPr lang="en-US" sz="1600" b="1" dirty="0">
                <a:solidFill>
                  <a:prstClr val="black"/>
                </a:solidFill>
                <a:latin typeface="UTB Text" panose="00000500000000000000" pitchFamily="50" charset="-18"/>
              </a:rPr>
              <a:t>evaluate what </a:t>
            </a:r>
            <a:r>
              <a:rPr lang="en-US" sz="1600" b="1" dirty="0" err="1">
                <a:solidFill>
                  <a:prstClr val="black"/>
                </a:solidFill>
                <a:latin typeface="UTB Text" panose="00000500000000000000" pitchFamily="50" charset="-18"/>
              </a:rPr>
              <a:t>doesn</a:t>
            </a:r>
            <a:r>
              <a:rPr lang="cs-CZ" sz="1600" b="1" dirty="0">
                <a:solidFill>
                  <a:prstClr val="black"/>
                </a:solidFill>
                <a:latin typeface="UTB Text" panose="00000500000000000000" pitchFamily="50" charset="-18"/>
              </a:rPr>
              <a:t>'</a:t>
            </a:r>
            <a:r>
              <a:rPr lang="en-US" sz="1600" b="1" dirty="0">
                <a:solidFill>
                  <a:prstClr val="black"/>
                </a:solidFill>
                <a:latin typeface="UTB Text" panose="00000500000000000000" pitchFamily="50" charset="-18"/>
              </a:rPr>
              <a:t>t fit into this environment</a:t>
            </a:r>
            <a:r>
              <a:rPr lang="cs-CZ" sz="1600" dirty="0">
                <a:solidFill>
                  <a:prstClr val="black"/>
                </a:solidFill>
                <a:latin typeface="UTB Text" panose="00000500000000000000" pitchFamily="50" charset="-18"/>
              </a:rPr>
              <a:t>. </a:t>
            </a:r>
          </a:p>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This requires an individual evaluation </a:t>
            </a:r>
            <a:r>
              <a:rPr lang="en-US" sz="1600" dirty="0">
                <a:solidFill>
                  <a:prstClr val="black"/>
                </a:solidFill>
                <a:latin typeface="UTB Text" panose="00000500000000000000" pitchFamily="50" charset="-18"/>
              </a:rPr>
              <a:t>of those of us who have noticed the phenomenon. </a:t>
            </a:r>
            <a:r>
              <a:rPr lang="en-US" sz="1600" b="1" dirty="0">
                <a:solidFill>
                  <a:prstClr val="black"/>
                </a:solidFill>
                <a:latin typeface="UTB Text" panose="00000500000000000000" pitchFamily="50" charset="-18"/>
              </a:rPr>
              <a:t>Not everything that is suspicious has to be dangerous</a:t>
            </a:r>
            <a:r>
              <a:rPr lang="en-US" sz="1600" dirty="0">
                <a:solidFill>
                  <a:prstClr val="black"/>
                </a:solidFill>
                <a:latin typeface="UTB Text" panose="00000500000000000000" pitchFamily="50" charset="-18"/>
              </a:rPr>
              <a:t>. It is possible that the phenomenon has a meaningful explanation. However, </a:t>
            </a:r>
            <a:r>
              <a:rPr lang="en-US" sz="1600" b="1" dirty="0">
                <a:solidFill>
                  <a:prstClr val="black"/>
                </a:solidFill>
                <a:latin typeface="UTB Text" panose="00000500000000000000" pitchFamily="50" charset="-18"/>
              </a:rPr>
              <a:t>if we assume that it is indeed a dangerous indication, it is advisable to alert the person responsible</a:t>
            </a:r>
            <a:r>
              <a:rPr lang="cs-CZ" sz="1600" dirty="0">
                <a:solidFill>
                  <a:prstClr val="black"/>
                </a:solidFill>
                <a:latin typeface="UTB Text" panose="00000500000000000000" pitchFamily="50" charset="-18"/>
              </a:rPr>
              <a:t>.</a:t>
            </a:r>
          </a:p>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You can see the importance of healthy caution and awareness </a:t>
            </a:r>
            <a:r>
              <a:rPr lang="cs-CZ" sz="1600" dirty="0">
                <a:solidFill>
                  <a:prstClr val="black"/>
                </a:solidFill>
                <a:latin typeface="UTB Text" panose="00000500000000000000" pitchFamily="50" charset="-18"/>
              </a:rPr>
              <a:t>of </a:t>
            </a:r>
            <a:r>
              <a:rPr lang="cs-CZ" sz="1600" dirty="0" err="1">
                <a:solidFill>
                  <a:prstClr val="black"/>
                </a:solidFill>
                <a:latin typeface="UTB Text" panose="00000500000000000000" pitchFamily="50" charset="-18"/>
              </a:rPr>
              <a:t>your</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surroundings here</a:t>
            </a:r>
            <a:r>
              <a:rPr lang="cs-CZ" sz="1600" dirty="0">
                <a:solidFill>
                  <a:prstClr val="black"/>
                </a:solidFill>
                <a:latin typeface="UTB Text" panose="00000500000000000000" pitchFamily="50" charset="-18"/>
              </a:rPr>
              <a:t>:</a:t>
            </a:r>
          </a:p>
        </p:txBody>
      </p:sp>
      <p:sp>
        <p:nvSpPr>
          <p:cNvPr id="4" name="Ovál 3">
            <a:extLst>
              <a:ext uri="{FF2B5EF4-FFF2-40B4-BE49-F238E27FC236}">
                <a16:creationId xmlns:a16="http://schemas.microsoft.com/office/drawing/2014/main" id="{B0CB0F56-3AF4-C61F-F663-78FD2E0D1FA3}"/>
              </a:ext>
            </a:extLst>
          </p:cNvPr>
          <p:cNvSpPr/>
          <p:nvPr/>
        </p:nvSpPr>
        <p:spPr>
          <a:xfrm>
            <a:off x="733934" y="4092704"/>
            <a:ext cx="1271387" cy="1271387"/>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Rovnoramenný trojúhelník 6">
            <a:extLst>
              <a:ext uri="{FF2B5EF4-FFF2-40B4-BE49-F238E27FC236}">
                <a16:creationId xmlns:a16="http://schemas.microsoft.com/office/drawing/2014/main" id="{A723B702-143D-A90D-A455-19470CB21C9C}"/>
              </a:ext>
            </a:extLst>
          </p:cNvPr>
          <p:cNvSpPr/>
          <p:nvPr/>
        </p:nvSpPr>
        <p:spPr>
          <a:xfrm rot="5400000">
            <a:off x="1093445" y="4411527"/>
            <a:ext cx="735137" cy="633739"/>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a:hlinkClick r:id="rId5"/>
            <a:extLst>
              <a:ext uri="{FF2B5EF4-FFF2-40B4-BE49-F238E27FC236}">
                <a16:creationId xmlns:a16="http://schemas.microsoft.com/office/drawing/2014/main" id="{7047EED9-355D-4C8C-6DAA-329E9EA09B91}"/>
              </a:ext>
            </a:extLst>
          </p:cNvPr>
          <p:cNvSpPr/>
          <p:nvPr/>
        </p:nvSpPr>
        <p:spPr>
          <a:xfrm>
            <a:off x="649343" y="4008113"/>
            <a:ext cx="1440568" cy="1440568"/>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a:extLst>
              <a:ext uri="{FF2B5EF4-FFF2-40B4-BE49-F238E27FC236}">
                <a16:creationId xmlns:a16="http://schemas.microsoft.com/office/drawing/2014/main" id="{5DA6A560-30E9-6D20-90CF-15815CCC4168}"/>
              </a:ext>
            </a:extLst>
          </p:cNvPr>
          <p:cNvPicPr>
            <a:picLocks noChangeAspect="1"/>
          </p:cNvPicPr>
          <p:nvPr/>
        </p:nvPicPr>
        <p:blipFill>
          <a:blip r:embed="rId6">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443269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46009-D553-F832-6AE7-76458773585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CBD41EE-F77D-86EE-0622-5E7E318AA70E}"/>
              </a:ext>
            </a:extLst>
          </p:cNvPr>
          <p:cNvSpPr>
            <a:spLocks noGrp="1"/>
          </p:cNvSpPr>
          <p:nvPr>
            <p:ph type="title"/>
          </p:nvPr>
        </p:nvSpPr>
        <p:spPr>
          <a:xfrm>
            <a:off x="504312" y="382736"/>
            <a:ext cx="9072000" cy="443198"/>
          </a:xfrm>
        </p:spPr>
        <p:txBody>
          <a:bodyPr/>
          <a:lstStyle/>
          <a:p>
            <a:r>
              <a:rPr lang="en-US" sz="3200" b="1" spc="-1" dirty="0">
                <a:solidFill>
                  <a:srgbClr val="EA7500"/>
                </a:solidFill>
                <a:latin typeface="Source Sans Pro"/>
                <a:ea typeface="DejaVu Sans"/>
              </a:rPr>
              <a:t>If you see something, say it</a:t>
            </a:r>
            <a:endParaRPr lang="cs-CZ" sz="3200" dirty="0"/>
          </a:p>
        </p:txBody>
      </p:sp>
      <p:sp>
        <p:nvSpPr>
          <p:cNvPr id="10" name="Ovál 9">
            <a:extLst>
              <a:ext uri="{FF2B5EF4-FFF2-40B4-BE49-F238E27FC236}">
                <a16:creationId xmlns:a16="http://schemas.microsoft.com/office/drawing/2014/main" id="{29CE0143-8AD3-1590-A622-11DDF607BE08}"/>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8" name="Picture 4">
            <a:extLst>
              <a:ext uri="{FF2B5EF4-FFF2-40B4-BE49-F238E27FC236}">
                <a16:creationId xmlns:a16="http://schemas.microsoft.com/office/drawing/2014/main" id="{0A9630E5-0083-CAEF-7857-AE3874690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191909" y="3946400"/>
            <a:ext cx="1427456" cy="14274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Podnadpis 2">
            <a:extLst>
              <a:ext uri="{FF2B5EF4-FFF2-40B4-BE49-F238E27FC236}">
                <a16:creationId xmlns:a16="http://schemas.microsoft.com/office/drawing/2014/main" id="{5FC55424-8A03-07B5-8F3E-DBACE65CC621}"/>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Without information getting into the right hands, </a:t>
            </a:r>
            <a:r>
              <a:rPr lang="en-US" sz="1600" b="1" dirty="0">
                <a:solidFill>
                  <a:prstClr val="black"/>
                </a:solidFill>
                <a:latin typeface="UTB Text" panose="00000500000000000000" pitchFamily="50" charset="-18"/>
              </a:rPr>
              <a:t>incidents cannot be prevented</a:t>
            </a:r>
            <a:r>
              <a:rPr lang="en-US"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responded</a:t>
            </a:r>
            <a:r>
              <a:rPr lang="en-US" sz="1600" dirty="0">
                <a:solidFill>
                  <a:prstClr val="black"/>
                </a:solidFill>
                <a:latin typeface="UTB Text" panose="00000500000000000000" pitchFamily="50" charset="-18"/>
              </a:rPr>
              <a:t> to in a timely manner or further </a:t>
            </a:r>
            <a:r>
              <a:rPr lang="en-US" sz="1600" b="1" dirty="0">
                <a:solidFill>
                  <a:prstClr val="black"/>
                </a:solidFill>
                <a:latin typeface="UTB Text" panose="00000500000000000000" pitchFamily="50" charset="-18"/>
              </a:rPr>
              <a:t>evaluated</a:t>
            </a:r>
            <a:r>
              <a:rPr lang="en-US" sz="1600" dirty="0">
                <a:solidFill>
                  <a:prstClr val="black"/>
                </a:solidFill>
                <a:latin typeface="UTB Text" panose="00000500000000000000" pitchFamily="50" charset="-18"/>
              </a:rPr>
              <a:t> and </a:t>
            </a:r>
            <a:r>
              <a:rPr lang="en-US" sz="1600" b="1" dirty="0">
                <a:solidFill>
                  <a:prstClr val="black"/>
                </a:solidFill>
                <a:latin typeface="UTB Text" panose="00000500000000000000" pitchFamily="50" charset="-18"/>
              </a:rPr>
              <a:t>security measures adapted</a:t>
            </a:r>
            <a:r>
              <a:rPr lang="en-US"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Don't be afraid to report</a:t>
            </a:r>
            <a:r>
              <a:rPr lang="en-US" sz="1600" dirty="0">
                <a:solidFill>
                  <a:prstClr val="black"/>
                </a:solidFill>
                <a:latin typeface="UTB Text" panose="00000500000000000000" pitchFamily="50" charset="-18"/>
              </a:rPr>
              <a:t> suspicions, which can provide important clues.</a:t>
            </a:r>
            <a:endParaRPr lang="cs-CZ" sz="1600" dirty="0">
              <a:solidFill>
                <a:prstClr val="black"/>
              </a:solidFill>
              <a:latin typeface="UTB Text" panose="00000500000000000000" pitchFamily="50" charset="-18"/>
            </a:endParaRPr>
          </a:p>
          <a:p>
            <a:pPr marL="0" indent="0" algn="just">
              <a:lnSpc>
                <a:spcPct val="120000"/>
              </a:lnSpc>
              <a:spcBef>
                <a:spcPts val="1200"/>
              </a:spcBef>
              <a:spcAft>
                <a:spcPts val="1200"/>
              </a:spcAft>
              <a:buClr>
                <a:srgbClr val="F57800"/>
              </a:buClr>
              <a:buNone/>
              <a:defRPr/>
            </a:pPr>
            <a:endParaRPr lang="cs-CZ" sz="1600" dirty="0">
              <a:solidFill>
                <a:prstClr val="black"/>
              </a:solidFill>
              <a:latin typeface="UTB Text" panose="00000500000000000000" pitchFamily="50" charset="-18"/>
            </a:endParaRPr>
          </a:p>
        </p:txBody>
      </p:sp>
      <p:sp>
        <p:nvSpPr>
          <p:cNvPr id="11" name="Podnadpis 2">
            <a:extLst>
              <a:ext uri="{FF2B5EF4-FFF2-40B4-BE49-F238E27FC236}">
                <a16:creationId xmlns:a16="http://schemas.microsoft.com/office/drawing/2014/main" id="{E87578D8-E669-4859-ED12-2CA0EF453109}"/>
              </a:ext>
            </a:extLst>
          </p:cNvPr>
          <p:cNvSpPr txBox="1">
            <a:spLocks/>
          </p:cNvSpPr>
          <p:nvPr/>
        </p:nvSpPr>
        <p:spPr>
          <a:xfrm>
            <a:off x="461260" y="2748732"/>
            <a:ext cx="5683441"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You can always contact the </a:t>
            </a:r>
            <a:r>
              <a:rPr lang="en-US" sz="1600" b="1" dirty="0">
                <a:solidFill>
                  <a:prstClr val="black"/>
                </a:solidFill>
                <a:latin typeface="UTB Text" panose="00000500000000000000" pitchFamily="50" charset="-18"/>
              </a:rPr>
              <a:t>physical security manager</a:t>
            </a:r>
            <a:r>
              <a:rPr lang="en-US"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supervisors and management</a:t>
            </a:r>
            <a:r>
              <a:rPr lang="en-US" sz="1600" dirty="0">
                <a:solidFill>
                  <a:prstClr val="black"/>
                </a:solidFill>
                <a:latin typeface="UTB Text" panose="00000500000000000000" pitchFamily="50" charset="-18"/>
              </a:rPr>
              <a:t>, the </a:t>
            </a:r>
            <a:r>
              <a:rPr lang="en-US" sz="1600" b="1" dirty="0">
                <a:solidFill>
                  <a:prstClr val="black"/>
                </a:solidFill>
                <a:latin typeface="UTB Text" panose="00000500000000000000" pitchFamily="50" charset="-18"/>
              </a:rPr>
              <a:t>administrator</a:t>
            </a:r>
            <a:r>
              <a:rPr lang="en-US" sz="1600" dirty="0">
                <a:solidFill>
                  <a:prstClr val="black"/>
                </a:solidFill>
                <a:latin typeface="UTB Text" panose="00000500000000000000" pitchFamily="50" charset="-18"/>
              </a:rPr>
              <a:t> or the </a:t>
            </a:r>
            <a:r>
              <a:rPr lang="en-US" sz="1600" b="1" dirty="0">
                <a:solidFill>
                  <a:prstClr val="black"/>
                </a:solidFill>
                <a:latin typeface="UTB Text" panose="00000500000000000000" pitchFamily="50" charset="-18"/>
              </a:rPr>
              <a:t>receptionist</a:t>
            </a:r>
            <a:r>
              <a:rPr lang="en-US" sz="1600" dirty="0">
                <a:solidFill>
                  <a:prstClr val="black"/>
                </a:solidFill>
                <a:latin typeface="UTB Text" panose="00000500000000000000" pitchFamily="50" charset="-18"/>
              </a:rPr>
              <a:t>. They will all pass the information on to the appropriate places, ensuring they are dealt with competently</a:t>
            </a:r>
            <a:r>
              <a:rPr lang="cs-CZ" sz="1600" dirty="0">
                <a:solidFill>
                  <a:prstClr val="black"/>
                </a:solidFill>
                <a:latin typeface="UTB Text" panose="00000500000000000000" pitchFamily="50" charset="-18"/>
              </a:rPr>
              <a:t>.</a:t>
            </a:r>
          </a:p>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Don't rely on someone else to report the situation</a:t>
            </a:r>
            <a:r>
              <a:rPr lang="en-US" sz="1600" dirty="0">
                <a:solidFill>
                  <a:prstClr val="black"/>
                </a:solidFill>
                <a:latin typeface="UTB Text" panose="00000500000000000000" pitchFamily="50" charset="-18"/>
              </a:rPr>
              <a:t>, they may not notice the same or also assume that someone else will pass on the information</a:t>
            </a:r>
            <a:endParaRPr lang="cs-CZ" sz="1600" dirty="0">
              <a:solidFill>
                <a:prstClr val="black"/>
              </a:solidFill>
              <a:latin typeface="UTB Text" panose="00000500000000000000" pitchFamily="50" charset="-18"/>
            </a:endParaRPr>
          </a:p>
        </p:txBody>
      </p:sp>
      <p:pic>
        <p:nvPicPr>
          <p:cNvPr id="18" name="Obrázek 17">
            <a:hlinkClick r:id="rId4"/>
            <a:extLst>
              <a:ext uri="{FF2B5EF4-FFF2-40B4-BE49-F238E27FC236}">
                <a16:creationId xmlns:a16="http://schemas.microsoft.com/office/drawing/2014/main" id="{191C9937-68B6-846B-A7D0-0CAA3AC52108}"/>
              </a:ext>
            </a:extLst>
          </p:cNvPr>
          <p:cNvPicPr>
            <a:picLocks noChangeAspect="1"/>
          </p:cNvPicPr>
          <p:nvPr/>
        </p:nvPicPr>
        <p:blipFill>
          <a:blip r:embed="rId5"/>
          <a:stretch>
            <a:fillRect/>
          </a:stretch>
        </p:blipFill>
        <p:spPr>
          <a:xfrm>
            <a:off x="6352415" y="2748732"/>
            <a:ext cx="915001" cy="915001"/>
          </a:xfrm>
          <a:prstGeom prst="rect">
            <a:avLst/>
          </a:prstGeom>
        </p:spPr>
      </p:pic>
      <p:pic>
        <p:nvPicPr>
          <p:cNvPr id="3" name="Obrázek 2">
            <a:extLst>
              <a:ext uri="{FF2B5EF4-FFF2-40B4-BE49-F238E27FC236}">
                <a16:creationId xmlns:a16="http://schemas.microsoft.com/office/drawing/2014/main" id="{738472D7-5DC7-0C84-312C-642E05C1CFA1}"/>
              </a:ext>
            </a:extLst>
          </p:cNvPr>
          <p:cNvPicPr>
            <a:picLocks noChangeAspect="1"/>
          </p:cNvPicPr>
          <p:nvPr/>
        </p:nvPicPr>
        <p:blipFill>
          <a:blip r:embed="rId6">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39394760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FD440-5482-6E7E-3409-278591E6B85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277BB74-56C2-4835-B946-24DAB2CDB90D}"/>
              </a:ext>
            </a:extLst>
          </p:cNvPr>
          <p:cNvSpPr>
            <a:spLocks noGrp="1"/>
          </p:cNvSpPr>
          <p:nvPr>
            <p:ph type="title"/>
          </p:nvPr>
        </p:nvSpPr>
        <p:spPr>
          <a:xfrm>
            <a:off x="504312" y="382736"/>
            <a:ext cx="9072000" cy="443198"/>
          </a:xfrm>
        </p:spPr>
        <p:txBody>
          <a:bodyPr/>
          <a:lstStyle/>
          <a:p>
            <a:r>
              <a:rPr lang="cs-CZ" sz="3200" b="1" spc="-1" dirty="0">
                <a:solidFill>
                  <a:srgbClr val="EA7500"/>
                </a:solidFill>
                <a:latin typeface="Source Sans Pro"/>
                <a:ea typeface="DejaVu Sans"/>
              </a:rPr>
              <a:t>Run – </a:t>
            </a:r>
            <a:r>
              <a:rPr lang="cs-CZ" sz="3200" b="1" spc="-1" dirty="0" err="1">
                <a:solidFill>
                  <a:srgbClr val="EA7500"/>
                </a:solidFill>
                <a:latin typeface="Source Sans Pro"/>
                <a:ea typeface="DejaVu Sans"/>
              </a:rPr>
              <a:t>Hide</a:t>
            </a:r>
            <a:r>
              <a:rPr lang="cs-CZ" sz="3200" b="1" spc="-1" dirty="0">
                <a:solidFill>
                  <a:srgbClr val="EA7500"/>
                </a:solidFill>
                <a:latin typeface="Source Sans Pro"/>
                <a:ea typeface="DejaVu Sans"/>
              </a:rPr>
              <a:t> – </a:t>
            </a:r>
            <a:r>
              <a:rPr lang="cs-CZ" sz="3200" b="1" spc="-1" dirty="0" err="1">
                <a:solidFill>
                  <a:srgbClr val="EA7500"/>
                </a:solidFill>
                <a:latin typeface="Source Sans Pro"/>
                <a:ea typeface="DejaVu Sans"/>
              </a:rPr>
              <a:t>Fight</a:t>
            </a:r>
            <a:endParaRPr lang="cs-CZ" sz="3200" dirty="0"/>
          </a:p>
        </p:txBody>
      </p:sp>
      <p:sp>
        <p:nvSpPr>
          <p:cNvPr id="7" name="Ovál 6">
            <a:extLst>
              <a:ext uri="{FF2B5EF4-FFF2-40B4-BE49-F238E27FC236}">
                <a16:creationId xmlns:a16="http://schemas.microsoft.com/office/drawing/2014/main" id="{463A7C60-5982-4951-B6C2-17834FB0596C}"/>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Podnadpis 2">
            <a:extLst>
              <a:ext uri="{FF2B5EF4-FFF2-40B4-BE49-F238E27FC236}">
                <a16:creationId xmlns:a16="http://schemas.microsoft.com/office/drawing/2014/main" id="{C651B47A-A5A4-3071-53D8-C354FE01EBD0}"/>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This is a globally promoted procedure that advises on </a:t>
            </a:r>
            <a:r>
              <a:rPr lang="en-US" sz="1600" b="1" dirty="0">
                <a:solidFill>
                  <a:prstClr val="black"/>
                </a:solidFill>
                <a:latin typeface="UTB Text" panose="00000500000000000000" pitchFamily="50" charset="-18"/>
              </a:rPr>
              <a:t>what to do in the event of a violent attack</a:t>
            </a:r>
            <a:endParaRPr lang="cs-CZ" sz="1600" b="1" dirty="0">
              <a:solidFill>
                <a:prstClr val="black"/>
              </a:solidFill>
              <a:latin typeface="UTB Text" panose="00000500000000000000" pitchFamily="50" charset="-18"/>
            </a:endParaRPr>
          </a:p>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Attackers' motivations vary </a:t>
            </a:r>
            <a:r>
              <a:rPr lang="en-US" sz="1600" dirty="0">
                <a:solidFill>
                  <a:prstClr val="black"/>
                </a:solidFill>
                <a:latin typeface="UTB Text" panose="00000500000000000000" pitchFamily="50" charset="-18"/>
              </a:rPr>
              <a:t>– they may be a mentally ill person, a vengeful rapist or an otherwise frustrated individual acting out of sudden acute motives</a:t>
            </a:r>
            <a:endParaRPr lang="cs-CZ" sz="1600" dirty="0">
              <a:solidFill>
                <a:prstClr val="black"/>
              </a:solidFill>
              <a:latin typeface="UTB Text" panose="00000500000000000000" pitchFamily="50" charset="-18"/>
            </a:endParaRPr>
          </a:p>
        </p:txBody>
      </p:sp>
      <p:sp>
        <p:nvSpPr>
          <p:cNvPr id="12" name="Podnadpis 2">
            <a:extLst>
              <a:ext uri="{FF2B5EF4-FFF2-40B4-BE49-F238E27FC236}">
                <a16:creationId xmlns:a16="http://schemas.microsoft.com/office/drawing/2014/main" id="{4013EE44-7D6C-2795-E9DD-9B27E6802190}"/>
              </a:ext>
            </a:extLst>
          </p:cNvPr>
          <p:cNvSpPr txBox="1">
            <a:spLocks/>
          </p:cNvSpPr>
          <p:nvPr/>
        </p:nvSpPr>
        <p:spPr>
          <a:xfrm>
            <a:off x="503999" y="3007301"/>
            <a:ext cx="6150801"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The means used vary </a:t>
            </a:r>
            <a:r>
              <a:rPr lang="en-US" sz="1600" dirty="0">
                <a:solidFill>
                  <a:prstClr val="black"/>
                </a:solidFill>
                <a:latin typeface="UTB Text" panose="00000500000000000000" pitchFamily="50" charset="-18"/>
              </a:rPr>
              <a:t>– firearms, knives, axes and machetes, explosives and flammables are among the most common, but anything can be used, including commonly available means such as tools or objects found around</a:t>
            </a:r>
            <a:endParaRPr lang="cs-CZ" sz="1600" dirty="0">
              <a:solidFill>
                <a:prstClr val="black"/>
              </a:solidFill>
              <a:latin typeface="UTB Text" panose="00000500000000000000" pitchFamily="50" charset="-18"/>
            </a:endParaRPr>
          </a:p>
        </p:txBody>
      </p:sp>
      <p:sp>
        <p:nvSpPr>
          <p:cNvPr id="13" name="Nadpis 1">
            <a:extLst>
              <a:ext uri="{FF2B5EF4-FFF2-40B4-BE49-F238E27FC236}">
                <a16:creationId xmlns:a16="http://schemas.microsoft.com/office/drawing/2014/main" id="{2AD19DFB-0014-C0E8-2F72-F8B454128309}"/>
              </a:ext>
            </a:extLst>
          </p:cNvPr>
          <p:cNvSpPr txBox="1">
            <a:spLocks/>
          </p:cNvSpPr>
          <p:nvPr/>
        </p:nvSpPr>
        <p:spPr>
          <a:xfrm>
            <a:off x="7900548" y="4179818"/>
            <a:ext cx="2180077" cy="1107996"/>
          </a:xfrm>
          <a:prstGeom prst="rect">
            <a:avLst/>
          </a:prstGeom>
          <a:effectLst>
            <a:outerShdw blurRad="50800" dist="38100" dir="2700000" algn="tl" rotWithShape="0">
              <a:prstClr val="black">
                <a:alpha val="40000"/>
              </a:prstClr>
            </a:outerShdw>
          </a:effectLst>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8000" b="1" spc="-1" dirty="0">
                <a:solidFill>
                  <a:schemeClr val="bg1"/>
                </a:solidFill>
                <a:latin typeface="Source Sans Pro"/>
                <a:ea typeface="DejaVu Sans"/>
              </a:rPr>
              <a:t>RHF</a:t>
            </a:r>
            <a:endParaRPr lang="cs-CZ" sz="8000" dirty="0">
              <a:solidFill>
                <a:schemeClr val="bg1"/>
              </a:solidFill>
            </a:endParaRPr>
          </a:p>
        </p:txBody>
      </p:sp>
      <p:pic>
        <p:nvPicPr>
          <p:cNvPr id="3" name="Obrázek 2">
            <a:extLst>
              <a:ext uri="{FF2B5EF4-FFF2-40B4-BE49-F238E27FC236}">
                <a16:creationId xmlns:a16="http://schemas.microsoft.com/office/drawing/2014/main" id="{8C5384C1-EC26-7E41-EE10-A6BA8647393D}"/>
              </a:ext>
            </a:extLst>
          </p:cNvPr>
          <p:cNvPicPr>
            <a:picLocks noChangeAspect="1"/>
          </p:cNvPicPr>
          <p:nvPr/>
        </p:nvPicPr>
        <p:blipFill>
          <a:blip r:embed="rId3">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32618691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2C7E6-F67A-AC08-A0BB-AAF458C722B2}"/>
            </a:ext>
          </a:extLst>
        </p:cNvPr>
        <p:cNvGrpSpPr/>
        <p:nvPr/>
      </p:nvGrpSpPr>
      <p:grpSpPr>
        <a:xfrm>
          <a:off x="0" y="0"/>
          <a:ext cx="0" cy="0"/>
          <a:chOff x="0" y="0"/>
          <a:chExt cx="0" cy="0"/>
        </a:xfrm>
      </p:grpSpPr>
      <p:sp>
        <p:nvSpPr>
          <p:cNvPr id="11" name="Ovál 10">
            <a:extLst>
              <a:ext uri="{FF2B5EF4-FFF2-40B4-BE49-F238E27FC236}">
                <a16:creationId xmlns:a16="http://schemas.microsoft.com/office/drawing/2014/main" id="{8D1821CC-055A-7F65-40CF-F70CEA2A5468}"/>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FC7B40A3-B193-0226-0AA6-9A45063DE662}"/>
              </a:ext>
            </a:extLst>
          </p:cNvPr>
          <p:cNvSpPr>
            <a:spLocks noGrp="1"/>
          </p:cNvSpPr>
          <p:nvPr>
            <p:ph type="title"/>
          </p:nvPr>
        </p:nvSpPr>
        <p:spPr>
          <a:xfrm>
            <a:off x="504312" y="382736"/>
            <a:ext cx="9072000" cy="443198"/>
          </a:xfrm>
        </p:spPr>
        <p:txBody>
          <a:bodyPr/>
          <a:lstStyle/>
          <a:p>
            <a:r>
              <a:rPr lang="cs-CZ" sz="3200" b="1" strike="noStrike" spc="-1" dirty="0" err="1">
                <a:solidFill>
                  <a:srgbClr val="EA7500"/>
                </a:solidFill>
                <a:latin typeface="Source Sans Pro"/>
                <a:ea typeface="DejaVu Sans"/>
              </a:rPr>
              <a:t>What</a:t>
            </a:r>
            <a:r>
              <a:rPr lang="cs-CZ" sz="3200" b="1" strike="noStrike" spc="-1" dirty="0">
                <a:solidFill>
                  <a:srgbClr val="EA7500"/>
                </a:solidFill>
                <a:latin typeface="Source Sans Pro"/>
                <a:ea typeface="DejaVu Sans"/>
              </a:rPr>
              <a:t> </a:t>
            </a:r>
            <a:r>
              <a:rPr lang="cs-CZ" sz="3200" b="1" strike="noStrike" spc="-1" dirty="0" err="1">
                <a:solidFill>
                  <a:srgbClr val="EA7500"/>
                </a:solidFill>
                <a:latin typeface="Source Sans Pro"/>
                <a:ea typeface="DejaVu Sans"/>
              </a:rPr>
              <a:t>is</a:t>
            </a:r>
            <a:r>
              <a:rPr lang="cs-CZ" sz="3200" b="1" strike="noStrike" spc="-1" dirty="0">
                <a:solidFill>
                  <a:srgbClr val="EA7500"/>
                </a:solidFill>
                <a:latin typeface="Source Sans Pro"/>
                <a:ea typeface="DejaVu Sans"/>
              </a:rPr>
              <a:t> </a:t>
            </a:r>
            <a:r>
              <a:rPr lang="cs-CZ" sz="3200" b="1" strike="noStrike" spc="-1" dirty="0" err="1">
                <a:solidFill>
                  <a:srgbClr val="EA7500"/>
                </a:solidFill>
                <a:latin typeface="Source Sans Pro"/>
                <a:ea typeface="DejaVu Sans"/>
              </a:rPr>
              <a:t>physical</a:t>
            </a:r>
            <a:r>
              <a:rPr lang="cs-CZ" sz="3200" b="1" strike="noStrike" spc="-1" dirty="0">
                <a:solidFill>
                  <a:srgbClr val="EA7500"/>
                </a:solidFill>
                <a:latin typeface="Source Sans Pro"/>
                <a:ea typeface="DejaVu Sans"/>
              </a:rPr>
              <a:t> </a:t>
            </a:r>
            <a:r>
              <a:rPr lang="cs-CZ" sz="3200" b="1" strike="noStrike" spc="-1" dirty="0" err="1">
                <a:solidFill>
                  <a:srgbClr val="EA7500"/>
                </a:solidFill>
                <a:latin typeface="Source Sans Pro"/>
                <a:ea typeface="DejaVu Sans"/>
              </a:rPr>
              <a:t>security</a:t>
            </a:r>
            <a:endParaRPr lang="cs-CZ" sz="3200" dirty="0"/>
          </a:p>
        </p:txBody>
      </p:sp>
      <p:pic>
        <p:nvPicPr>
          <p:cNvPr id="6" name="Obrázek 5">
            <a:extLst>
              <a:ext uri="{FF2B5EF4-FFF2-40B4-BE49-F238E27FC236}">
                <a16:creationId xmlns:a16="http://schemas.microsoft.com/office/drawing/2014/main" id="{1DEB05B6-05F8-0FA3-3782-187D7F669875}"/>
              </a:ext>
            </a:extLst>
          </p:cNvPr>
          <p:cNvPicPr>
            <a:picLocks noChangeAspect="1"/>
          </p:cNvPicPr>
          <p:nvPr/>
        </p:nvPicPr>
        <p:blipFill>
          <a:blip r:embed="rId3">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
        <p:nvSpPr>
          <p:cNvPr id="4" name="Podnadpis 2">
            <a:extLst>
              <a:ext uri="{FF2B5EF4-FFF2-40B4-BE49-F238E27FC236}">
                <a16:creationId xmlns:a16="http://schemas.microsoft.com/office/drawing/2014/main" id="{71CB2B92-DB05-BDB0-C600-1A50BE94B759}"/>
              </a:ext>
            </a:extLst>
          </p:cNvPr>
          <p:cNvSpPr txBox="1">
            <a:spLocks/>
          </p:cNvSpPr>
          <p:nvPr/>
        </p:nvSpPr>
        <p:spPr>
          <a:xfrm>
            <a:off x="503999" y="1532042"/>
            <a:ext cx="9235009" cy="3370157"/>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Physical security is a specific </a:t>
            </a:r>
            <a:r>
              <a:rPr lang="en-US" sz="1600" b="1" dirty="0">
                <a:solidFill>
                  <a:prstClr val="black"/>
                </a:solidFill>
                <a:latin typeface="UTB Text" panose="00000500000000000000" pitchFamily="50" charset="-18"/>
              </a:rPr>
              <a:t>area of complex security that deals with the protection of human life, health, but also the physical protection of property</a:t>
            </a:r>
            <a:r>
              <a:rPr lang="en-US" sz="1600" dirty="0">
                <a:solidFill>
                  <a:prstClr val="black"/>
                </a:solidFill>
                <a:latin typeface="UTB Text" panose="00000500000000000000" pitchFamily="50" charset="-18"/>
              </a:rPr>
              <a:t>. Its role is to act as a preventive measure against undesirable events and to respond promptly and effectively in the event of their occurrence</a:t>
            </a:r>
            <a:r>
              <a:rPr lang="cs-CZ" sz="1600" dirty="0">
                <a:solidFill>
                  <a:prstClr val="black"/>
                </a:solidFill>
                <a:latin typeface="UTB Text" panose="00000500000000000000" pitchFamily="50" charset="-18"/>
              </a:rPr>
              <a:t>. </a:t>
            </a:r>
          </a:p>
          <a:p>
            <a:pPr algn="just">
              <a:lnSpc>
                <a:spcPct val="120000"/>
              </a:lnSpc>
              <a:spcBef>
                <a:spcPts val="1200"/>
              </a:spcBef>
              <a:spcAft>
                <a:spcPts val="1200"/>
              </a:spcAft>
              <a:buClr>
                <a:srgbClr val="F57800"/>
              </a:buClr>
              <a:defRPr/>
            </a:pPr>
            <a:r>
              <a:rPr lang="cs-CZ" sz="1600" dirty="0" err="1">
                <a:solidFill>
                  <a:prstClr val="black"/>
                </a:solidFill>
                <a:latin typeface="UTB Text" panose="00000500000000000000" pitchFamily="50" charset="-18"/>
              </a:rPr>
              <a:t>Tries</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to </a:t>
            </a:r>
            <a:r>
              <a:rPr lang="en-US" sz="1600" b="1" dirty="0">
                <a:solidFill>
                  <a:prstClr val="black"/>
                </a:solidFill>
                <a:latin typeface="UTB Text" panose="00000500000000000000" pitchFamily="50" charset="-18"/>
              </a:rPr>
              <a:t>minimize the risks of </a:t>
            </a:r>
            <a:r>
              <a:rPr lang="cs-CZ" sz="1600" b="1" dirty="0" err="1">
                <a:solidFill>
                  <a:prstClr val="black"/>
                </a:solidFill>
                <a:latin typeface="UTB Text" panose="00000500000000000000" pitchFamily="50" charset="-18"/>
              </a:rPr>
              <a:t>danger</a:t>
            </a:r>
            <a:r>
              <a:rPr lang="en-US" sz="1600" b="1" dirty="0">
                <a:solidFill>
                  <a:prstClr val="black"/>
                </a:solidFill>
                <a:latin typeface="UTB Text" panose="00000500000000000000" pitchFamily="50" charset="-18"/>
              </a:rPr>
              <a:t> to the minimum possible level</a:t>
            </a:r>
            <a:endParaRPr lang="cs-CZ" sz="1600" b="1" dirty="0">
              <a:solidFill>
                <a:prstClr val="black"/>
              </a:solidFill>
              <a:latin typeface="UTB Text" panose="00000500000000000000" pitchFamily="50" charset="-18"/>
            </a:endParaRPr>
          </a:p>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Helps create </a:t>
            </a:r>
            <a:r>
              <a:rPr lang="en-US" sz="1600" b="1" dirty="0">
                <a:solidFill>
                  <a:prstClr val="black"/>
                </a:solidFill>
                <a:latin typeface="UTB Text" panose="00000500000000000000" pitchFamily="50" charset="-18"/>
              </a:rPr>
              <a:t>a safe environment </a:t>
            </a:r>
            <a:r>
              <a:rPr lang="en-US" sz="1600" dirty="0">
                <a:solidFill>
                  <a:prstClr val="black"/>
                </a:solidFill>
                <a:latin typeface="UTB Text" panose="00000500000000000000" pitchFamily="50" charset="-18"/>
              </a:rPr>
              <a:t>for all protected persons</a:t>
            </a:r>
            <a:endParaRPr lang="cs-CZ" sz="1600" dirty="0">
              <a:solidFill>
                <a:prstClr val="black"/>
              </a:solidFill>
              <a:latin typeface="UTB Text" panose="00000500000000000000" pitchFamily="50" charset="-18"/>
            </a:endParaRPr>
          </a:p>
        </p:txBody>
      </p:sp>
      <p:pic>
        <p:nvPicPr>
          <p:cNvPr id="5" name="Obrázek 4" descr="Obsah obrázku logo, symbol, Grafika, klipart&#10;&#10;Popis byl vytvořen automaticky">
            <a:extLst>
              <a:ext uri="{FF2B5EF4-FFF2-40B4-BE49-F238E27FC236}">
                <a16:creationId xmlns:a16="http://schemas.microsoft.com/office/drawing/2014/main" id="{CD9284FE-3AF6-3265-AA84-4AA9671B3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7182" y="3969772"/>
            <a:ext cx="1025890" cy="12124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56294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9B0A1-5D91-9D0F-9663-602782530974}"/>
            </a:ext>
          </a:extLst>
        </p:cNvPr>
        <p:cNvGrpSpPr/>
        <p:nvPr/>
      </p:nvGrpSpPr>
      <p:grpSpPr>
        <a:xfrm>
          <a:off x="0" y="0"/>
          <a:ext cx="0" cy="0"/>
          <a:chOff x="0" y="0"/>
          <a:chExt cx="0" cy="0"/>
        </a:xfrm>
      </p:grpSpPr>
      <p:sp>
        <p:nvSpPr>
          <p:cNvPr id="5" name="Ovál 4">
            <a:extLst>
              <a:ext uri="{FF2B5EF4-FFF2-40B4-BE49-F238E27FC236}">
                <a16:creationId xmlns:a16="http://schemas.microsoft.com/office/drawing/2014/main" id="{38A10112-1FF5-FEC9-5082-F9407508B42C}"/>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CBCE59BE-0D28-1DAC-1AF8-02233583441A}"/>
              </a:ext>
            </a:extLst>
          </p:cNvPr>
          <p:cNvSpPr>
            <a:spLocks noGrp="1"/>
          </p:cNvSpPr>
          <p:nvPr>
            <p:ph type="title"/>
          </p:nvPr>
        </p:nvSpPr>
        <p:spPr>
          <a:xfrm>
            <a:off x="504312" y="382736"/>
            <a:ext cx="9072000" cy="443198"/>
          </a:xfrm>
        </p:spPr>
        <p:txBody>
          <a:bodyPr/>
          <a:lstStyle/>
          <a:p>
            <a:r>
              <a:rPr lang="cs-CZ" sz="3200" b="1" spc="-1" dirty="0">
                <a:solidFill>
                  <a:srgbClr val="EA7500"/>
                </a:solidFill>
                <a:latin typeface="Source Sans Pro"/>
                <a:ea typeface="DejaVu Sans"/>
              </a:rPr>
              <a:t>Run </a:t>
            </a:r>
            <a:r>
              <a:rPr lang="cs-CZ" sz="3200" spc="-1" dirty="0">
                <a:solidFill>
                  <a:srgbClr val="EA7500"/>
                </a:solidFill>
                <a:latin typeface="Source Sans Pro"/>
                <a:ea typeface="DejaVu Sans"/>
              </a:rPr>
              <a:t>– </a:t>
            </a:r>
            <a:r>
              <a:rPr lang="cs-CZ" sz="3200" spc="-1" dirty="0" err="1">
                <a:solidFill>
                  <a:srgbClr val="EA7500"/>
                </a:solidFill>
                <a:latin typeface="Source Sans Pro"/>
                <a:ea typeface="DejaVu Sans"/>
              </a:rPr>
              <a:t>Hide</a:t>
            </a:r>
            <a:r>
              <a:rPr lang="cs-CZ" sz="3200" spc="-1" dirty="0">
                <a:solidFill>
                  <a:srgbClr val="EA7500"/>
                </a:solidFill>
                <a:latin typeface="Source Sans Pro"/>
                <a:ea typeface="DejaVu Sans"/>
              </a:rPr>
              <a:t> – </a:t>
            </a:r>
            <a:r>
              <a:rPr lang="cs-CZ" sz="3200" spc="-1" dirty="0" err="1">
                <a:solidFill>
                  <a:srgbClr val="EA7500"/>
                </a:solidFill>
                <a:latin typeface="Source Sans Pro"/>
                <a:ea typeface="DejaVu Sans"/>
              </a:rPr>
              <a:t>Fight</a:t>
            </a:r>
            <a:r>
              <a:rPr lang="cs-CZ" sz="3200" spc="-1" dirty="0">
                <a:solidFill>
                  <a:srgbClr val="EA7500"/>
                </a:solidFill>
                <a:latin typeface="Source Sans Pro"/>
                <a:ea typeface="DejaVu Sans"/>
              </a:rPr>
              <a:t> </a:t>
            </a:r>
            <a:endParaRPr lang="cs-CZ" sz="3200" dirty="0"/>
          </a:p>
        </p:txBody>
      </p:sp>
      <p:pic>
        <p:nvPicPr>
          <p:cNvPr id="7" name="Grafický objekt 6" descr="Běžet se souvislou výplní">
            <a:extLst>
              <a:ext uri="{FF2B5EF4-FFF2-40B4-BE49-F238E27FC236}">
                <a16:creationId xmlns:a16="http://schemas.microsoft.com/office/drawing/2014/main" id="{ED092020-D49F-760F-C5A7-F154D89C9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0467" y="3669859"/>
            <a:ext cx="1642333" cy="1642333"/>
          </a:xfrm>
          <a:prstGeom prst="rect">
            <a:avLst/>
          </a:prstGeom>
          <a:effectLst>
            <a:outerShdw blurRad="50800" dist="38100" dir="2700000" algn="tl" rotWithShape="0">
              <a:prstClr val="black">
                <a:alpha val="40000"/>
              </a:prstClr>
            </a:outerShdw>
          </a:effectLst>
        </p:spPr>
      </p:pic>
      <p:sp>
        <p:nvSpPr>
          <p:cNvPr id="9" name="Podnadpis 2">
            <a:extLst>
              <a:ext uri="{FF2B5EF4-FFF2-40B4-BE49-F238E27FC236}">
                <a16:creationId xmlns:a16="http://schemas.microsoft.com/office/drawing/2014/main" id="{231F7579-12DF-23C4-E72E-0712E176AE74}"/>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If </a:t>
            </a:r>
            <a:r>
              <a:rPr lang="cs-CZ" sz="1600" b="1" dirty="0" err="1">
                <a:solidFill>
                  <a:prstClr val="black"/>
                </a:solidFill>
                <a:latin typeface="UTB Text" panose="00000500000000000000" pitchFamily="50" charset="-18"/>
              </a:rPr>
              <a:t>it's</a:t>
            </a:r>
            <a:r>
              <a:rPr lang="cs-CZ" sz="1600" b="1" dirty="0">
                <a:solidFill>
                  <a:prstClr val="black"/>
                </a:solidFill>
                <a:latin typeface="UTB Text" panose="00000500000000000000" pitchFamily="50" charset="-18"/>
              </a:rPr>
              <a:t> </a:t>
            </a:r>
            <a:r>
              <a:rPr lang="cs-CZ" sz="1600" b="1" dirty="0" err="1">
                <a:solidFill>
                  <a:prstClr val="black"/>
                </a:solidFill>
                <a:latin typeface="UTB Text" panose="00000500000000000000" pitchFamily="50" charset="-18"/>
              </a:rPr>
              <a:t>possible</a:t>
            </a:r>
            <a:r>
              <a:rPr lang="en-US" sz="1600" b="1" dirty="0">
                <a:solidFill>
                  <a:prstClr val="black"/>
                </a:solidFill>
                <a:latin typeface="UTB Text" panose="00000500000000000000" pitchFamily="50" charset="-18"/>
              </a:rPr>
              <a:t>, I should try to escape</a:t>
            </a:r>
            <a:r>
              <a:rPr lang="en-US" sz="1600" dirty="0">
                <a:solidFill>
                  <a:prstClr val="black"/>
                </a:solidFill>
                <a:latin typeface="UTB Text" panose="00000500000000000000" pitchFamily="50" charset="-18"/>
              </a:rPr>
              <a:t>, if it is safe for me to do so. That </a:t>
            </a:r>
            <a:r>
              <a:rPr lang="cs-CZ" sz="1600" dirty="0" err="1">
                <a:solidFill>
                  <a:prstClr val="black"/>
                </a:solidFill>
                <a:latin typeface="UTB Text" panose="00000500000000000000" pitchFamily="50" charset="-18"/>
              </a:rPr>
              <a:t>means</a:t>
            </a:r>
            <a:r>
              <a:rPr lang="en-US" sz="1600" dirty="0">
                <a:solidFill>
                  <a:prstClr val="black"/>
                </a:solidFill>
                <a:latin typeface="UTB Text" panose="00000500000000000000" pitchFamily="50" charset="-18"/>
              </a:rPr>
              <a:t> if I know which way and can take that route to</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safety without exposing myself to an attacker</a:t>
            </a:r>
            <a:r>
              <a:rPr lang="cs-CZ" sz="1600" dirty="0">
                <a:solidFill>
                  <a:prstClr val="black"/>
                </a:solidFill>
                <a:latin typeface="UTB Text" panose="00000500000000000000" pitchFamily="50" charset="-18"/>
              </a:rPr>
              <a:t>.</a:t>
            </a:r>
          </a:p>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When escaping, </a:t>
            </a:r>
            <a:r>
              <a:rPr lang="en-US" sz="1600" b="1" dirty="0">
                <a:solidFill>
                  <a:prstClr val="black"/>
                </a:solidFill>
                <a:latin typeface="UTB Text" panose="00000500000000000000" pitchFamily="50" charset="-18"/>
              </a:rPr>
              <a:t>I shall be as quiet as possible </a:t>
            </a:r>
            <a:r>
              <a:rPr lang="en-US" sz="1600" dirty="0">
                <a:solidFill>
                  <a:prstClr val="black"/>
                </a:solidFill>
                <a:latin typeface="UTB Text" panose="00000500000000000000" pitchFamily="50" charset="-18"/>
              </a:rPr>
              <a:t>so as not to alert the attacker to my presence by my noise. We </a:t>
            </a:r>
            <a:r>
              <a:rPr lang="en-US" sz="1600" b="1" dirty="0">
                <a:solidFill>
                  <a:prstClr val="black"/>
                </a:solidFill>
                <a:latin typeface="UTB Text" panose="00000500000000000000" pitchFamily="50" charset="-18"/>
              </a:rPr>
              <a:t>always flee from the point of danger, even if it is a longer route through a building</a:t>
            </a:r>
            <a:r>
              <a:rPr lang="en-US"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I shouldn't worry about things I don't have on me, and I certainly shouldn't go back for them</a:t>
            </a:r>
            <a:r>
              <a:rPr lang="cs-CZ" sz="1600" dirty="0">
                <a:solidFill>
                  <a:prstClr val="black"/>
                </a:solidFill>
                <a:latin typeface="UTB Text" panose="00000500000000000000" pitchFamily="50" charset="-18"/>
              </a:rPr>
              <a:t>.</a:t>
            </a:r>
          </a:p>
        </p:txBody>
      </p:sp>
      <p:sp>
        <p:nvSpPr>
          <p:cNvPr id="10" name="Podnadpis 2">
            <a:extLst>
              <a:ext uri="{FF2B5EF4-FFF2-40B4-BE49-F238E27FC236}">
                <a16:creationId xmlns:a16="http://schemas.microsoft.com/office/drawing/2014/main" id="{5A3CE831-BF30-26E9-AF28-F3B416EF1B41}"/>
              </a:ext>
            </a:extLst>
          </p:cNvPr>
          <p:cNvSpPr txBox="1">
            <a:spLocks/>
          </p:cNvSpPr>
          <p:nvPr/>
        </p:nvSpPr>
        <p:spPr>
          <a:xfrm>
            <a:off x="530912" y="3524461"/>
            <a:ext cx="6191621"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If you meet people along the way who are unaware of the danger or are paralyzed by fear on the spot, </a:t>
            </a:r>
            <a:r>
              <a:rPr lang="en-US" sz="1600" b="1" dirty="0">
                <a:solidFill>
                  <a:prstClr val="black"/>
                </a:solidFill>
                <a:latin typeface="UTB Text" panose="00000500000000000000" pitchFamily="50" charset="-18"/>
              </a:rPr>
              <a:t>help them and take them with you</a:t>
            </a:r>
            <a:endParaRPr lang="cs-CZ" sz="1600" b="1" dirty="0">
              <a:solidFill>
                <a:prstClr val="black"/>
              </a:solidFill>
              <a:latin typeface="UTB Text" panose="00000500000000000000" pitchFamily="50" charset="-18"/>
            </a:endParaRPr>
          </a:p>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As soon as we get to safety, </a:t>
            </a:r>
            <a:r>
              <a:rPr lang="en-US" sz="1600" b="1" dirty="0">
                <a:solidFill>
                  <a:prstClr val="black"/>
                </a:solidFill>
                <a:latin typeface="UTB Text" panose="00000500000000000000" pitchFamily="50" charset="-18"/>
              </a:rPr>
              <a:t>inform the police on 158 </a:t>
            </a:r>
            <a:r>
              <a:rPr lang="en-US" sz="1600" dirty="0">
                <a:solidFill>
                  <a:prstClr val="black"/>
                </a:solidFill>
                <a:latin typeface="UTB Text" panose="00000500000000000000" pitchFamily="50" charset="-18"/>
              </a:rPr>
              <a:t>and give them all the information we know. At this point, help is on the way</a:t>
            </a:r>
            <a:r>
              <a:rPr lang="cs-CZ" sz="1600" dirty="0">
                <a:solidFill>
                  <a:prstClr val="black"/>
                </a:solidFill>
                <a:latin typeface="UTB Text" panose="00000500000000000000" pitchFamily="50" charset="-18"/>
              </a:rPr>
              <a:t>.</a:t>
            </a:r>
          </a:p>
        </p:txBody>
      </p:sp>
      <p:pic>
        <p:nvPicPr>
          <p:cNvPr id="3" name="Obrázek 2">
            <a:extLst>
              <a:ext uri="{FF2B5EF4-FFF2-40B4-BE49-F238E27FC236}">
                <a16:creationId xmlns:a16="http://schemas.microsoft.com/office/drawing/2014/main" id="{D0BBAAA0-1EAC-DB61-A214-F59BF63ACEC4}"/>
              </a:ext>
            </a:extLst>
          </p:cNvPr>
          <p:cNvPicPr>
            <a:picLocks noChangeAspect="1"/>
          </p:cNvPicPr>
          <p:nvPr/>
        </p:nvPicPr>
        <p:blipFill>
          <a:blip r:embed="rId5">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13998045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9E470-2987-DBFD-58F2-56D69872219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F55ED4D-DD3A-F016-AD3F-B56FB231BAB4}"/>
              </a:ext>
            </a:extLst>
          </p:cNvPr>
          <p:cNvSpPr>
            <a:spLocks noGrp="1"/>
          </p:cNvSpPr>
          <p:nvPr>
            <p:ph type="title"/>
          </p:nvPr>
        </p:nvSpPr>
        <p:spPr>
          <a:xfrm>
            <a:off x="504312" y="382736"/>
            <a:ext cx="9072000" cy="443198"/>
          </a:xfrm>
        </p:spPr>
        <p:txBody>
          <a:bodyPr/>
          <a:lstStyle/>
          <a:p>
            <a:r>
              <a:rPr lang="cs-CZ" sz="3200" spc="-1" dirty="0">
                <a:solidFill>
                  <a:srgbClr val="EA7500"/>
                </a:solidFill>
                <a:latin typeface="Source Sans Pro"/>
                <a:ea typeface="DejaVu Sans"/>
              </a:rPr>
              <a:t>Run – </a:t>
            </a:r>
            <a:r>
              <a:rPr lang="cs-CZ" sz="3200" b="1" spc="-1" dirty="0" err="1">
                <a:solidFill>
                  <a:srgbClr val="EA7500"/>
                </a:solidFill>
                <a:latin typeface="Source Sans Pro"/>
                <a:ea typeface="DejaVu Sans"/>
              </a:rPr>
              <a:t>Hide</a:t>
            </a:r>
            <a:r>
              <a:rPr lang="cs-CZ" sz="3200" b="1" spc="-1" dirty="0">
                <a:solidFill>
                  <a:srgbClr val="EA7500"/>
                </a:solidFill>
                <a:latin typeface="Source Sans Pro"/>
                <a:ea typeface="DejaVu Sans"/>
              </a:rPr>
              <a:t> </a:t>
            </a:r>
            <a:r>
              <a:rPr lang="cs-CZ" sz="3200" spc="-1" dirty="0">
                <a:solidFill>
                  <a:srgbClr val="EA7500"/>
                </a:solidFill>
                <a:latin typeface="Source Sans Pro"/>
                <a:ea typeface="DejaVu Sans"/>
              </a:rPr>
              <a:t>– </a:t>
            </a:r>
            <a:r>
              <a:rPr lang="cs-CZ" sz="3200" spc="-1" dirty="0" err="1">
                <a:solidFill>
                  <a:srgbClr val="EA7500"/>
                </a:solidFill>
                <a:latin typeface="Source Sans Pro"/>
                <a:ea typeface="DejaVu Sans"/>
              </a:rPr>
              <a:t>Fight</a:t>
            </a:r>
            <a:r>
              <a:rPr lang="cs-CZ" sz="3200" spc="-1" dirty="0">
                <a:solidFill>
                  <a:srgbClr val="EA7500"/>
                </a:solidFill>
                <a:latin typeface="Source Sans Pro"/>
                <a:ea typeface="DejaVu Sans"/>
              </a:rPr>
              <a:t> </a:t>
            </a:r>
            <a:endParaRPr lang="cs-CZ" sz="3200" dirty="0"/>
          </a:p>
        </p:txBody>
      </p:sp>
      <p:sp>
        <p:nvSpPr>
          <p:cNvPr id="7" name="Podnadpis 2">
            <a:extLst>
              <a:ext uri="{FF2B5EF4-FFF2-40B4-BE49-F238E27FC236}">
                <a16:creationId xmlns:a16="http://schemas.microsoft.com/office/drawing/2014/main" id="{E13055EF-27F8-264E-0776-532F34F52D8C}"/>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If there is no escape from where I am, I must </a:t>
            </a:r>
            <a:r>
              <a:rPr lang="en-US" sz="1600" b="1" dirty="0">
                <a:solidFill>
                  <a:prstClr val="black"/>
                </a:solidFill>
                <a:latin typeface="UTB Text" panose="00000500000000000000" pitchFamily="50" charset="-18"/>
              </a:rPr>
              <a:t>hide effectively</a:t>
            </a:r>
            <a:r>
              <a:rPr lang="en-US" sz="1600" dirty="0">
                <a:solidFill>
                  <a:prstClr val="black"/>
                </a:solidFill>
                <a:latin typeface="UTB Text" panose="00000500000000000000" pitchFamily="50" charset="-18"/>
              </a:rPr>
              <a:t>. I find a suitable room nearby and </a:t>
            </a:r>
            <a:r>
              <a:rPr lang="en-US" sz="1600" b="1" dirty="0">
                <a:solidFill>
                  <a:prstClr val="black"/>
                </a:solidFill>
                <a:latin typeface="UTB Text" panose="00000500000000000000" pitchFamily="50" charset="-18"/>
              </a:rPr>
              <a:t>barricade myself in that room so that the attacker cannot easily get in</a:t>
            </a:r>
            <a:r>
              <a:rPr lang="en-US" sz="1600" dirty="0">
                <a:solidFill>
                  <a:prstClr val="black"/>
                </a:solidFill>
                <a:latin typeface="UTB Text" panose="00000500000000000000" pitchFamily="50" charset="-18"/>
              </a:rPr>
              <a:t>. The barricade of the door does</a:t>
            </a:r>
            <a:r>
              <a:rPr lang="cs-CZ" sz="1600" dirty="0">
                <a:solidFill>
                  <a:prstClr val="black"/>
                </a:solidFill>
                <a:latin typeface="UTB Text" panose="00000500000000000000" pitchFamily="50" charset="-18"/>
              </a:rPr>
              <a:t>n</a:t>
            </a:r>
            <a:r>
              <a:rPr lang="en-US" sz="1600" dirty="0">
                <a:solidFill>
                  <a:prstClr val="black"/>
                </a:solidFill>
                <a:latin typeface="UTB Text" panose="00000500000000000000" pitchFamily="50" charset="-18"/>
              </a:rPr>
              <a:t>'</a:t>
            </a:r>
            <a:r>
              <a:rPr lang="cs-CZ" sz="1600" dirty="0">
                <a:solidFill>
                  <a:prstClr val="black"/>
                </a:solidFill>
                <a:latin typeface="UTB Text" panose="00000500000000000000" pitchFamily="50" charset="-18"/>
              </a:rPr>
              <a:t>t</a:t>
            </a:r>
            <a:r>
              <a:rPr lang="en-US" sz="1600" dirty="0">
                <a:solidFill>
                  <a:prstClr val="black"/>
                </a:solidFill>
                <a:latin typeface="UTB Text" panose="00000500000000000000" pitchFamily="50" charset="-18"/>
              </a:rPr>
              <a:t> have to be impregnable</a:t>
            </a:r>
            <a:r>
              <a:rPr lang="cs-CZ" sz="1600" dirty="0">
                <a:solidFill>
                  <a:prstClr val="black"/>
                </a:solidFill>
                <a:latin typeface="UTB Text" panose="00000500000000000000" pitchFamily="50" charset="-18"/>
              </a:rPr>
              <a:t>,</a:t>
            </a:r>
            <a:r>
              <a:rPr lang="en-US" sz="1600" dirty="0">
                <a:solidFill>
                  <a:prstClr val="black"/>
                </a:solidFill>
                <a:latin typeface="UTB Text" panose="00000500000000000000" pitchFamily="50" charset="-18"/>
              </a:rPr>
              <a:t> it is sufficient if it cannot be easily opened. The attacker will not waste time breaking into such a secured room and will go looking for victims elsewhere</a:t>
            </a:r>
            <a:r>
              <a:rPr lang="cs-CZ" sz="1600" dirty="0">
                <a:solidFill>
                  <a:prstClr val="black"/>
                </a:solidFill>
                <a:latin typeface="UTB Text" panose="00000500000000000000" pitchFamily="50" charset="-18"/>
              </a:rPr>
              <a:t>. </a:t>
            </a:r>
          </a:p>
        </p:txBody>
      </p:sp>
      <p:sp>
        <p:nvSpPr>
          <p:cNvPr id="10" name="Podnadpis 2">
            <a:extLst>
              <a:ext uri="{FF2B5EF4-FFF2-40B4-BE49-F238E27FC236}">
                <a16:creationId xmlns:a16="http://schemas.microsoft.com/office/drawing/2014/main" id="{4B80D166-BE20-72D1-B67E-A652FA606D0E}"/>
              </a:ext>
            </a:extLst>
          </p:cNvPr>
          <p:cNvSpPr txBox="1">
            <a:spLocks/>
          </p:cNvSpPr>
          <p:nvPr/>
        </p:nvSpPr>
        <p:spPr>
          <a:xfrm>
            <a:off x="503999" y="3026621"/>
            <a:ext cx="6150801"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In the room, </a:t>
            </a:r>
            <a:r>
              <a:rPr lang="en-US" sz="1600" b="1" dirty="0">
                <a:solidFill>
                  <a:prstClr val="black"/>
                </a:solidFill>
                <a:latin typeface="UTB Text" panose="00000500000000000000" pitchFamily="50" charset="-18"/>
              </a:rPr>
              <a:t>stay away from doors and windows and eliminate any light sources</a:t>
            </a:r>
            <a:r>
              <a:rPr lang="en-US" sz="1600" dirty="0">
                <a:solidFill>
                  <a:prstClr val="black"/>
                </a:solidFill>
                <a:latin typeface="UTB Text" panose="00000500000000000000" pitchFamily="50" charset="-18"/>
              </a:rPr>
              <a:t> that might indicate to an attacker that someone is in the room</a:t>
            </a:r>
            <a:endParaRPr lang="cs-CZ" sz="1600" dirty="0">
              <a:solidFill>
                <a:prstClr val="black"/>
              </a:solidFill>
              <a:latin typeface="UTB Text" panose="00000500000000000000" pitchFamily="50" charset="-18"/>
            </a:endParaRPr>
          </a:p>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Call the police at 158</a:t>
            </a:r>
            <a:r>
              <a:rPr lang="en-US" sz="1600" dirty="0">
                <a:solidFill>
                  <a:prstClr val="black"/>
                </a:solidFill>
                <a:latin typeface="UTB Text" panose="00000500000000000000" pitchFamily="50" charset="-18"/>
              </a:rPr>
              <a:t>. If you can't talk, just dial and let the call go. </a:t>
            </a:r>
            <a:r>
              <a:rPr lang="en-US" sz="1600" b="1" dirty="0">
                <a:solidFill>
                  <a:prstClr val="black"/>
                </a:solidFill>
                <a:latin typeface="UTB Text" panose="00000500000000000000" pitchFamily="50" charset="-18"/>
              </a:rPr>
              <a:t>You can also send a text message to 158</a:t>
            </a:r>
            <a:r>
              <a:rPr lang="en-US" sz="1600" dirty="0">
                <a:solidFill>
                  <a:prstClr val="black"/>
                </a:solidFill>
                <a:latin typeface="UTB Text" panose="00000500000000000000" pitchFamily="50" charset="-18"/>
              </a:rPr>
              <a:t>. The police will respond in the same way as they would to an audio call</a:t>
            </a:r>
            <a:r>
              <a:rPr lang="cs-CZ" sz="1600" dirty="0">
                <a:solidFill>
                  <a:prstClr val="black"/>
                </a:solidFill>
                <a:latin typeface="UTB Text" panose="00000500000000000000" pitchFamily="50" charset="-18"/>
              </a:rPr>
              <a:t>.</a:t>
            </a:r>
          </a:p>
        </p:txBody>
      </p:sp>
      <p:sp>
        <p:nvSpPr>
          <p:cNvPr id="11" name="Ovál 10">
            <a:extLst>
              <a:ext uri="{FF2B5EF4-FFF2-40B4-BE49-F238E27FC236}">
                <a16:creationId xmlns:a16="http://schemas.microsoft.com/office/drawing/2014/main" id="{13024970-F37B-B602-507B-570B3DFB74C2}"/>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 name="Skupina 4">
            <a:extLst>
              <a:ext uri="{FF2B5EF4-FFF2-40B4-BE49-F238E27FC236}">
                <a16:creationId xmlns:a16="http://schemas.microsoft.com/office/drawing/2014/main" id="{BCE44833-17CC-CFB6-3EEE-3467A475F27B}"/>
              </a:ext>
            </a:extLst>
          </p:cNvPr>
          <p:cNvGrpSpPr/>
          <p:nvPr/>
        </p:nvGrpSpPr>
        <p:grpSpPr>
          <a:xfrm>
            <a:off x="7772477" y="3524461"/>
            <a:ext cx="1993445" cy="1993443"/>
            <a:chOff x="4890735" y="4931948"/>
            <a:chExt cx="1251286" cy="1251286"/>
          </a:xfrm>
          <a:effectLst>
            <a:outerShdw blurRad="50800" dist="38100" dir="2700000" algn="tl" rotWithShape="0">
              <a:prstClr val="black">
                <a:alpha val="40000"/>
              </a:prstClr>
            </a:outerShdw>
          </a:effectLst>
        </p:grpSpPr>
        <p:sp>
          <p:nvSpPr>
            <p:cNvPr id="8" name="Obdélník 7">
              <a:extLst>
                <a:ext uri="{FF2B5EF4-FFF2-40B4-BE49-F238E27FC236}">
                  <a16:creationId xmlns:a16="http://schemas.microsoft.com/office/drawing/2014/main" id="{944A3FA7-A8A0-FC4F-9841-2759B1930664}"/>
                </a:ext>
              </a:extLst>
            </p:cNvPr>
            <p:cNvSpPr/>
            <p:nvPr/>
          </p:nvSpPr>
          <p:spPr>
            <a:xfrm rot="2589209">
              <a:off x="5471357" y="5001546"/>
              <a:ext cx="80250" cy="11138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Grafický objekt 8" descr="Oko se souvislou výplní">
              <a:extLst>
                <a:ext uri="{FF2B5EF4-FFF2-40B4-BE49-F238E27FC236}">
                  <a16:creationId xmlns:a16="http://schemas.microsoft.com/office/drawing/2014/main" id="{B0675BF8-0018-9E70-E75E-C99D3CFE2F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90735" y="4931948"/>
              <a:ext cx="1251286" cy="1251286"/>
            </a:xfrm>
            <a:custGeom>
              <a:avLst/>
              <a:gdLst>
                <a:gd name="connsiteX0" fmla="*/ 1251286 w 1251286"/>
                <a:gd name="connsiteY0" fmla="*/ 51392 h 1251286"/>
                <a:gd name="connsiteX1" fmla="*/ 1251286 w 1251286"/>
                <a:gd name="connsiteY1" fmla="*/ 1251286 h 1251286"/>
                <a:gd name="connsiteX2" fmla="*/ 99900 w 1251286"/>
                <a:gd name="connsiteY2" fmla="*/ 1251286 h 1251286"/>
                <a:gd name="connsiteX3" fmla="*/ 0 w 1251286"/>
                <a:gd name="connsiteY3" fmla="*/ 0 h 1251286"/>
                <a:gd name="connsiteX4" fmla="*/ 1141075 w 1251286"/>
                <a:gd name="connsiteY4" fmla="*/ 0 h 1251286"/>
                <a:gd name="connsiteX5" fmla="*/ 0 w 1251286"/>
                <a:gd name="connsiteY5" fmla="*/ 1189148 h 125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1286" h="1251286">
                  <a:moveTo>
                    <a:pt x="1251286" y="51392"/>
                  </a:moveTo>
                  <a:lnTo>
                    <a:pt x="1251286" y="1251286"/>
                  </a:lnTo>
                  <a:lnTo>
                    <a:pt x="99900" y="1251286"/>
                  </a:lnTo>
                  <a:close/>
                  <a:moveTo>
                    <a:pt x="0" y="0"/>
                  </a:moveTo>
                  <a:lnTo>
                    <a:pt x="1141075" y="0"/>
                  </a:lnTo>
                  <a:lnTo>
                    <a:pt x="0" y="1189148"/>
                  </a:lnTo>
                  <a:close/>
                </a:path>
              </a:pathLst>
            </a:custGeom>
          </p:spPr>
        </p:pic>
      </p:grpSp>
      <p:pic>
        <p:nvPicPr>
          <p:cNvPr id="3" name="Obrázek 2">
            <a:extLst>
              <a:ext uri="{FF2B5EF4-FFF2-40B4-BE49-F238E27FC236}">
                <a16:creationId xmlns:a16="http://schemas.microsoft.com/office/drawing/2014/main" id="{FA89EE19-D3F3-7D11-5ADC-3CB50C094352}"/>
              </a:ext>
            </a:extLst>
          </p:cNvPr>
          <p:cNvPicPr>
            <a:picLocks noChangeAspect="1"/>
          </p:cNvPicPr>
          <p:nvPr/>
        </p:nvPicPr>
        <p:blipFill>
          <a:blip r:embed="rId5">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3924398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9053-A459-83DF-678C-2138C7EE5D37}"/>
            </a:ext>
          </a:extLst>
        </p:cNvPr>
        <p:cNvGrpSpPr/>
        <p:nvPr/>
      </p:nvGrpSpPr>
      <p:grpSpPr>
        <a:xfrm>
          <a:off x="0" y="0"/>
          <a:ext cx="0" cy="0"/>
          <a:chOff x="0" y="0"/>
          <a:chExt cx="0" cy="0"/>
        </a:xfrm>
      </p:grpSpPr>
      <p:pic>
        <p:nvPicPr>
          <p:cNvPr id="34" name="Obrázek 33">
            <a:extLst>
              <a:ext uri="{FF2B5EF4-FFF2-40B4-BE49-F238E27FC236}">
                <a16:creationId xmlns:a16="http://schemas.microsoft.com/office/drawing/2014/main" id="{8EDF08A1-ECC9-2F63-3329-5D82478935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0080625" cy="5666129"/>
          </a:xfrm>
          <a:prstGeom prst="rect">
            <a:avLst/>
          </a:prstGeom>
        </p:spPr>
      </p:pic>
      <p:sp>
        <p:nvSpPr>
          <p:cNvPr id="35" name="Volný tvar: obrazec 34">
            <a:extLst>
              <a:ext uri="{FF2B5EF4-FFF2-40B4-BE49-F238E27FC236}">
                <a16:creationId xmlns:a16="http://schemas.microsoft.com/office/drawing/2014/main" id="{50FEEB4E-BB05-0E57-C227-7B9E9AE62D51}"/>
              </a:ext>
            </a:extLst>
          </p:cNvPr>
          <p:cNvSpPr/>
          <p:nvPr/>
        </p:nvSpPr>
        <p:spPr>
          <a:xfrm>
            <a:off x="5398770" y="1943100"/>
            <a:ext cx="497205" cy="1112520"/>
          </a:xfrm>
          <a:custGeom>
            <a:avLst/>
            <a:gdLst>
              <a:gd name="connsiteX0" fmla="*/ 0 w 497205"/>
              <a:gd name="connsiteY0" fmla="*/ 891540 h 1026795"/>
              <a:gd name="connsiteX1" fmla="*/ 447675 w 497205"/>
              <a:gd name="connsiteY1" fmla="*/ 1026795 h 1026795"/>
              <a:gd name="connsiteX2" fmla="*/ 497205 w 497205"/>
              <a:gd name="connsiteY2" fmla="*/ 7620 h 1026795"/>
              <a:gd name="connsiteX3" fmla="*/ 3810 w 497205"/>
              <a:gd name="connsiteY3" fmla="*/ 0 h 1026795"/>
              <a:gd name="connsiteX4" fmla="*/ 0 w 497205"/>
              <a:gd name="connsiteY4" fmla="*/ 891540 h 1026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 h="1026795">
                <a:moveTo>
                  <a:pt x="0" y="891540"/>
                </a:moveTo>
                <a:lnTo>
                  <a:pt x="447675" y="1026795"/>
                </a:lnTo>
                <a:lnTo>
                  <a:pt x="497205" y="7620"/>
                </a:lnTo>
                <a:lnTo>
                  <a:pt x="3810" y="0"/>
                </a:lnTo>
                <a:lnTo>
                  <a:pt x="0" y="891540"/>
                </a:lnTo>
                <a:close/>
              </a:path>
            </a:pathLst>
          </a:custGeom>
          <a:solidFill>
            <a:srgbClr val="FF0000">
              <a:alpha val="30000"/>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obrazec 35">
            <a:extLst>
              <a:ext uri="{FF2B5EF4-FFF2-40B4-BE49-F238E27FC236}">
                <a16:creationId xmlns:a16="http://schemas.microsoft.com/office/drawing/2014/main" id="{5A09F8B7-4516-8216-5CC3-F3FEF252BADA}"/>
              </a:ext>
            </a:extLst>
          </p:cNvPr>
          <p:cNvSpPr/>
          <p:nvPr/>
        </p:nvSpPr>
        <p:spPr>
          <a:xfrm>
            <a:off x="1377696" y="304800"/>
            <a:ext cx="1078992" cy="1194816"/>
          </a:xfrm>
          <a:custGeom>
            <a:avLst/>
            <a:gdLst>
              <a:gd name="connsiteX0" fmla="*/ 566928 w 1078992"/>
              <a:gd name="connsiteY0" fmla="*/ 1182624 h 1194816"/>
              <a:gd name="connsiteX1" fmla="*/ 0 w 1078992"/>
              <a:gd name="connsiteY1" fmla="*/ 0 h 1194816"/>
              <a:gd name="connsiteX2" fmla="*/ 1078992 w 1078992"/>
              <a:gd name="connsiteY2" fmla="*/ 188976 h 1194816"/>
              <a:gd name="connsiteX3" fmla="*/ 890016 w 1078992"/>
              <a:gd name="connsiteY3" fmla="*/ 1194816 h 1194816"/>
              <a:gd name="connsiteX4" fmla="*/ 566928 w 1078992"/>
              <a:gd name="connsiteY4" fmla="*/ 1182624 h 119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992" h="1194816">
                <a:moveTo>
                  <a:pt x="566928" y="1182624"/>
                </a:moveTo>
                <a:lnTo>
                  <a:pt x="0" y="0"/>
                </a:lnTo>
                <a:lnTo>
                  <a:pt x="1078992" y="188976"/>
                </a:lnTo>
                <a:lnTo>
                  <a:pt x="890016" y="1194816"/>
                </a:lnTo>
                <a:lnTo>
                  <a:pt x="566928" y="1182624"/>
                </a:lnTo>
                <a:close/>
              </a:path>
            </a:pathLst>
          </a:custGeom>
          <a:solidFill>
            <a:srgbClr val="FFC000">
              <a:alpha val="49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Volný tvar: obrazec 38">
            <a:extLst>
              <a:ext uri="{FF2B5EF4-FFF2-40B4-BE49-F238E27FC236}">
                <a16:creationId xmlns:a16="http://schemas.microsoft.com/office/drawing/2014/main" id="{670B29C9-ACC6-2974-85DA-E34338FDAB62}"/>
              </a:ext>
            </a:extLst>
          </p:cNvPr>
          <p:cNvSpPr/>
          <p:nvPr/>
        </p:nvSpPr>
        <p:spPr>
          <a:xfrm>
            <a:off x="3543300" y="137160"/>
            <a:ext cx="6057900" cy="1463040"/>
          </a:xfrm>
          <a:custGeom>
            <a:avLst/>
            <a:gdLst>
              <a:gd name="connsiteX0" fmla="*/ 0 w 6057900"/>
              <a:gd name="connsiteY0" fmla="*/ 1417320 h 1463040"/>
              <a:gd name="connsiteX1" fmla="*/ 5821680 w 6057900"/>
              <a:gd name="connsiteY1" fmla="*/ 0 h 1463040"/>
              <a:gd name="connsiteX2" fmla="*/ 6057900 w 6057900"/>
              <a:gd name="connsiteY2" fmla="*/ 320040 h 1463040"/>
              <a:gd name="connsiteX3" fmla="*/ 304800 w 6057900"/>
              <a:gd name="connsiteY3" fmla="*/ 1463040 h 1463040"/>
              <a:gd name="connsiteX4" fmla="*/ 0 w 6057900"/>
              <a:gd name="connsiteY4" fmla="*/ 1417320 h 146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1463040">
                <a:moveTo>
                  <a:pt x="0" y="1417320"/>
                </a:moveTo>
                <a:lnTo>
                  <a:pt x="5821680" y="0"/>
                </a:lnTo>
                <a:lnTo>
                  <a:pt x="6057900" y="320040"/>
                </a:lnTo>
                <a:lnTo>
                  <a:pt x="304800" y="1463040"/>
                </a:lnTo>
                <a:lnTo>
                  <a:pt x="0" y="1417320"/>
                </a:lnTo>
                <a:close/>
              </a:path>
            </a:pathLst>
          </a:custGeom>
          <a:solidFill>
            <a:srgbClr val="FFC000">
              <a:alpha val="49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Volný tvar: obrazec 39">
            <a:extLst>
              <a:ext uri="{FF2B5EF4-FFF2-40B4-BE49-F238E27FC236}">
                <a16:creationId xmlns:a16="http://schemas.microsoft.com/office/drawing/2014/main" id="{2A386820-096D-916F-0823-EE9113844B2C}"/>
              </a:ext>
            </a:extLst>
          </p:cNvPr>
          <p:cNvSpPr/>
          <p:nvPr/>
        </p:nvSpPr>
        <p:spPr>
          <a:xfrm>
            <a:off x="4754880" y="960120"/>
            <a:ext cx="5334000" cy="662940"/>
          </a:xfrm>
          <a:custGeom>
            <a:avLst/>
            <a:gdLst>
              <a:gd name="connsiteX0" fmla="*/ 0 w 5334000"/>
              <a:gd name="connsiteY0" fmla="*/ 647700 h 662940"/>
              <a:gd name="connsiteX1" fmla="*/ 5334000 w 5334000"/>
              <a:gd name="connsiteY1" fmla="*/ 0 h 662940"/>
              <a:gd name="connsiteX2" fmla="*/ 5311140 w 5334000"/>
              <a:gd name="connsiteY2" fmla="*/ 228600 h 662940"/>
              <a:gd name="connsiteX3" fmla="*/ 350520 w 5334000"/>
              <a:gd name="connsiteY3" fmla="*/ 662940 h 662940"/>
              <a:gd name="connsiteX4" fmla="*/ 0 w 5334000"/>
              <a:gd name="connsiteY4" fmla="*/ 64770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0" h="662940">
                <a:moveTo>
                  <a:pt x="0" y="647700"/>
                </a:moveTo>
                <a:lnTo>
                  <a:pt x="5334000" y="0"/>
                </a:lnTo>
                <a:lnTo>
                  <a:pt x="5311140" y="228600"/>
                </a:lnTo>
                <a:lnTo>
                  <a:pt x="350520" y="662940"/>
                </a:lnTo>
                <a:lnTo>
                  <a:pt x="0" y="647700"/>
                </a:lnTo>
                <a:close/>
              </a:path>
            </a:pathLst>
          </a:custGeom>
          <a:solidFill>
            <a:srgbClr val="FFC000">
              <a:alpha val="49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Volný tvar: obrazec 40">
            <a:extLst>
              <a:ext uri="{FF2B5EF4-FFF2-40B4-BE49-F238E27FC236}">
                <a16:creationId xmlns:a16="http://schemas.microsoft.com/office/drawing/2014/main" id="{2AE98A19-8956-9F9A-A21C-CF56B27E723B}"/>
              </a:ext>
            </a:extLst>
          </p:cNvPr>
          <p:cNvSpPr/>
          <p:nvPr/>
        </p:nvSpPr>
        <p:spPr>
          <a:xfrm>
            <a:off x="-15240" y="1028700"/>
            <a:ext cx="1013460" cy="4015740"/>
          </a:xfrm>
          <a:custGeom>
            <a:avLst/>
            <a:gdLst>
              <a:gd name="connsiteX0" fmla="*/ 0 w 1013460"/>
              <a:gd name="connsiteY0" fmla="*/ 3581400 h 4015740"/>
              <a:gd name="connsiteX1" fmla="*/ 15240 w 1013460"/>
              <a:gd name="connsiteY1" fmla="*/ 0 h 4015740"/>
              <a:gd name="connsiteX2" fmla="*/ 297180 w 1013460"/>
              <a:gd name="connsiteY2" fmla="*/ 99060 h 4015740"/>
              <a:gd name="connsiteX3" fmla="*/ 1013460 w 1013460"/>
              <a:gd name="connsiteY3" fmla="*/ 2598420 h 4015740"/>
              <a:gd name="connsiteX4" fmla="*/ 15240 w 1013460"/>
              <a:gd name="connsiteY4" fmla="*/ 4015740 h 4015740"/>
              <a:gd name="connsiteX5" fmla="*/ 0 w 1013460"/>
              <a:gd name="connsiteY5" fmla="*/ 3581400 h 401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460" h="4015740">
                <a:moveTo>
                  <a:pt x="0" y="3581400"/>
                </a:moveTo>
                <a:lnTo>
                  <a:pt x="15240" y="0"/>
                </a:lnTo>
                <a:lnTo>
                  <a:pt x="297180" y="99060"/>
                </a:lnTo>
                <a:lnTo>
                  <a:pt x="1013460" y="2598420"/>
                </a:lnTo>
                <a:lnTo>
                  <a:pt x="15240" y="4015740"/>
                </a:lnTo>
                <a:lnTo>
                  <a:pt x="0" y="3581400"/>
                </a:lnTo>
                <a:close/>
              </a:path>
            </a:pathLst>
          </a:custGeom>
          <a:solidFill>
            <a:srgbClr val="FFC000">
              <a:alpha val="49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Volný tvar: obrazec 41">
            <a:extLst>
              <a:ext uri="{FF2B5EF4-FFF2-40B4-BE49-F238E27FC236}">
                <a16:creationId xmlns:a16="http://schemas.microsoft.com/office/drawing/2014/main" id="{1810166B-6629-A215-93E3-78139A348688}"/>
              </a:ext>
            </a:extLst>
          </p:cNvPr>
          <p:cNvSpPr/>
          <p:nvPr/>
        </p:nvSpPr>
        <p:spPr>
          <a:xfrm>
            <a:off x="769620" y="1363980"/>
            <a:ext cx="830580" cy="1798320"/>
          </a:xfrm>
          <a:custGeom>
            <a:avLst/>
            <a:gdLst>
              <a:gd name="connsiteX0" fmla="*/ 495300 w 830580"/>
              <a:gd name="connsiteY0" fmla="*/ 1798320 h 1798320"/>
              <a:gd name="connsiteX1" fmla="*/ 830580 w 830580"/>
              <a:gd name="connsiteY1" fmla="*/ 1295400 h 1798320"/>
              <a:gd name="connsiteX2" fmla="*/ 594360 w 830580"/>
              <a:gd name="connsiteY2" fmla="*/ 220980 h 1798320"/>
              <a:gd name="connsiteX3" fmla="*/ 0 w 830580"/>
              <a:gd name="connsiteY3" fmla="*/ 0 h 1798320"/>
              <a:gd name="connsiteX4" fmla="*/ 495300 w 830580"/>
              <a:gd name="connsiteY4" fmla="*/ 1798320 h 179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 h="1798320">
                <a:moveTo>
                  <a:pt x="495300" y="1798320"/>
                </a:moveTo>
                <a:lnTo>
                  <a:pt x="830580" y="1295400"/>
                </a:lnTo>
                <a:lnTo>
                  <a:pt x="594360" y="220980"/>
                </a:lnTo>
                <a:lnTo>
                  <a:pt x="0" y="0"/>
                </a:lnTo>
                <a:lnTo>
                  <a:pt x="495300" y="1798320"/>
                </a:lnTo>
                <a:close/>
              </a:path>
            </a:pathLst>
          </a:custGeom>
          <a:solidFill>
            <a:srgbClr val="FFC000">
              <a:alpha val="49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Volný tvar: obrazec 47">
            <a:extLst>
              <a:ext uri="{FF2B5EF4-FFF2-40B4-BE49-F238E27FC236}">
                <a16:creationId xmlns:a16="http://schemas.microsoft.com/office/drawing/2014/main" id="{56F1CC58-9B93-238D-AAF3-136279C20B54}"/>
              </a:ext>
            </a:extLst>
          </p:cNvPr>
          <p:cNvSpPr/>
          <p:nvPr/>
        </p:nvSpPr>
        <p:spPr>
          <a:xfrm>
            <a:off x="-114300" y="678656"/>
            <a:ext cx="7258050" cy="5146064"/>
          </a:xfrm>
          <a:custGeom>
            <a:avLst/>
            <a:gdLst>
              <a:gd name="connsiteX0" fmla="*/ 5036344 w 7058025"/>
              <a:gd name="connsiteY0" fmla="*/ 2021682 h 4929188"/>
              <a:gd name="connsiteX1" fmla="*/ 5057775 w 7058025"/>
              <a:gd name="connsiteY1" fmla="*/ 914400 h 4929188"/>
              <a:gd name="connsiteX2" fmla="*/ 1435894 w 7058025"/>
              <a:gd name="connsiteY2" fmla="*/ 721519 h 4929188"/>
              <a:gd name="connsiteX3" fmla="*/ 0 w 7058025"/>
              <a:gd name="connsiteY3" fmla="*/ 0 h 4929188"/>
              <a:gd name="connsiteX4" fmla="*/ 7144 w 7058025"/>
              <a:gd name="connsiteY4" fmla="*/ 4929188 h 4929188"/>
              <a:gd name="connsiteX5" fmla="*/ 7058025 w 7058025"/>
              <a:gd name="connsiteY5" fmla="*/ 4929188 h 4929188"/>
              <a:gd name="connsiteX6" fmla="*/ 6057900 w 7058025"/>
              <a:gd name="connsiteY6" fmla="*/ 2343150 h 4929188"/>
              <a:gd name="connsiteX7" fmla="*/ 5036344 w 7058025"/>
              <a:gd name="connsiteY7" fmla="*/ 2021682 h 4929188"/>
              <a:gd name="connsiteX0" fmla="*/ 5036344 w 7079241"/>
              <a:gd name="connsiteY0" fmla="*/ 2021682 h 4950034"/>
              <a:gd name="connsiteX1" fmla="*/ 5057775 w 7079241"/>
              <a:gd name="connsiteY1" fmla="*/ 914400 h 4950034"/>
              <a:gd name="connsiteX2" fmla="*/ 1435894 w 7079241"/>
              <a:gd name="connsiteY2" fmla="*/ 721519 h 4950034"/>
              <a:gd name="connsiteX3" fmla="*/ 0 w 7079241"/>
              <a:gd name="connsiteY3" fmla="*/ 0 h 4950034"/>
              <a:gd name="connsiteX4" fmla="*/ 7144 w 7079241"/>
              <a:gd name="connsiteY4" fmla="*/ 4929188 h 4950034"/>
              <a:gd name="connsiteX5" fmla="*/ 7079241 w 7079241"/>
              <a:gd name="connsiteY5" fmla="*/ 4950034 h 4950034"/>
              <a:gd name="connsiteX6" fmla="*/ 6057900 w 7079241"/>
              <a:gd name="connsiteY6" fmla="*/ 2343150 h 4950034"/>
              <a:gd name="connsiteX7" fmla="*/ 5036344 w 7079241"/>
              <a:gd name="connsiteY7" fmla="*/ 2021682 h 4950034"/>
              <a:gd name="connsiteX0" fmla="*/ 5036344 w 7079241"/>
              <a:gd name="connsiteY0" fmla="*/ 2021682 h 4950034"/>
              <a:gd name="connsiteX1" fmla="*/ 5008269 w 7079241"/>
              <a:gd name="connsiteY1" fmla="*/ 886605 h 4950034"/>
              <a:gd name="connsiteX2" fmla="*/ 1435894 w 7079241"/>
              <a:gd name="connsiteY2" fmla="*/ 721519 h 4950034"/>
              <a:gd name="connsiteX3" fmla="*/ 0 w 7079241"/>
              <a:gd name="connsiteY3" fmla="*/ 0 h 4950034"/>
              <a:gd name="connsiteX4" fmla="*/ 7144 w 7079241"/>
              <a:gd name="connsiteY4" fmla="*/ 4929188 h 4950034"/>
              <a:gd name="connsiteX5" fmla="*/ 7079241 w 7079241"/>
              <a:gd name="connsiteY5" fmla="*/ 4950034 h 4950034"/>
              <a:gd name="connsiteX6" fmla="*/ 6057900 w 7079241"/>
              <a:gd name="connsiteY6" fmla="*/ 2343150 h 4950034"/>
              <a:gd name="connsiteX7" fmla="*/ 5036344 w 7079241"/>
              <a:gd name="connsiteY7" fmla="*/ 2021682 h 4950034"/>
              <a:gd name="connsiteX0" fmla="*/ 5107049 w 7149946"/>
              <a:gd name="connsiteY0" fmla="*/ 2021682 h 4950034"/>
              <a:gd name="connsiteX1" fmla="*/ 5078974 w 7149946"/>
              <a:gd name="connsiteY1" fmla="*/ 886605 h 4950034"/>
              <a:gd name="connsiteX2" fmla="*/ 1506599 w 7149946"/>
              <a:gd name="connsiteY2" fmla="*/ 721519 h 4950034"/>
              <a:gd name="connsiteX3" fmla="*/ 70705 w 7149946"/>
              <a:gd name="connsiteY3" fmla="*/ 0 h 4950034"/>
              <a:gd name="connsiteX4" fmla="*/ 55 w 7149946"/>
              <a:gd name="connsiteY4" fmla="*/ 4929188 h 4950034"/>
              <a:gd name="connsiteX5" fmla="*/ 7149946 w 7149946"/>
              <a:gd name="connsiteY5" fmla="*/ 4950034 h 4950034"/>
              <a:gd name="connsiteX6" fmla="*/ 6128605 w 7149946"/>
              <a:gd name="connsiteY6" fmla="*/ 2343150 h 4950034"/>
              <a:gd name="connsiteX7" fmla="*/ 5107049 w 7149946"/>
              <a:gd name="connsiteY7" fmla="*/ 2021682 h 4950034"/>
              <a:gd name="connsiteX0" fmla="*/ 5142426 w 7185323"/>
              <a:gd name="connsiteY0" fmla="*/ 2077272 h 5005624"/>
              <a:gd name="connsiteX1" fmla="*/ 5114351 w 7185323"/>
              <a:gd name="connsiteY1" fmla="*/ 942195 h 5005624"/>
              <a:gd name="connsiteX2" fmla="*/ 1541976 w 7185323"/>
              <a:gd name="connsiteY2" fmla="*/ 777109 h 5005624"/>
              <a:gd name="connsiteX3" fmla="*/ 0 w 7185323"/>
              <a:gd name="connsiteY3" fmla="*/ 0 h 5005624"/>
              <a:gd name="connsiteX4" fmla="*/ 35432 w 7185323"/>
              <a:gd name="connsiteY4" fmla="*/ 4984778 h 5005624"/>
              <a:gd name="connsiteX5" fmla="*/ 7185323 w 7185323"/>
              <a:gd name="connsiteY5" fmla="*/ 5005624 h 5005624"/>
              <a:gd name="connsiteX6" fmla="*/ 6163982 w 7185323"/>
              <a:gd name="connsiteY6" fmla="*/ 2398740 h 5005624"/>
              <a:gd name="connsiteX7" fmla="*/ 5142426 w 7185323"/>
              <a:gd name="connsiteY7" fmla="*/ 2077272 h 500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5323" h="5005624">
                <a:moveTo>
                  <a:pt x="5142426" y="2077272"/>
                </a:moveTo>
                <a:lnTo>
                  <a:pt x="5114351" y="942195"/>
                </a:lnTo>
                <a:lnTo>
                  <a:pt x="1541976" y="777109"/>
                </a:lnTo>
                <a:lnTo>
                  <a:pt x="0" y="0"/>
                </a:lnTo>
                <a:cubicBezTo>
                  <a:pt x="2381" y="1643063"/>
                  <a:pt x="33051" y="3341715"/>
                  <a:pt x="35432" y="4984778"/>
                </a:cubicBezTo>
                <a:lnTo>
                  <a:pt x="7185323" y="5005624"/>
                </a:lnTo>
                <a:lnTo>
                  <a:pt x="6163982" y="2398740"/>
                </a:lnTo>
                <a:lnTo>
                  <a:pt x="5142426" y="2077272"/>
                </a:lnTo>
                <a:close/>
              </a:path>
            </a:pathLst>
          </a:custGeom>
          <a:solidFill>
            <a:srgbClr val="FF0000">
              <a:alpha val="30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Volný tvar: obrazec 48">
            <a:extLst>
              <a:ext uri="{FF2B5EF4-FFF2-40B4-BE49-F238E27FC236}">
                <a16:creationId xmlns:a16="http://schemas.microsoft.com/office/drawing/2014/main" id="{A4666A21-9395-94E6-C2B7-3A94108D0E3F}"/>
              </a:ext>
            </a:extLst>
          </p:cNvPr>
          <p:cNvSpPr/>
          <p:nvPr/>
        </p:nvSpPr>
        <p:spPr>
          <a:xfrm>
            <a:off x="6072188" y="1178720"/>
            <a:ext cx="4079081" cy="4607719"/>
          </a:xfrm>
          <a:custGeom>
            <a:avLst/>
            <a:gdLst>
              <a:gd name="connsiteX0" fmla="*/ 35719 w 4014788"/>
              <a:gd name="connsiteY0" fmla="*/ 1871662 h 4450556"/>
              <a:gd name="connsiteX1" fmla="*/ 1050132 w 4014788"/>
              <a:gd name="connsiteY1" fmla="*/ 4450556 h 4450556"/>
              <a:gd name="connsiteX2" fmla="*/ 3993357 w 4014788"/>
              <a:gd name="connsiteY2" fmla="*/ 4443412 h 4450556"/>
              <a:gd name="connsiteX3" fmla="*/ 4014788 w 4014788"/>
              <a:gd name="connsiteY3" fmla="*/ 0 h 4450556"/>
              <a:gd name="connsiteX4" fmla="*/ 50007 w 4014788"/>
              <a:gd name="connsiteY4" fmla="*/ 357187 h 4450556"/>
              <a:gd name="connsiteX5" fmla="*/ 0 w 4014788"/>
              <a:gd name="connsiteY5" fmla="*/ 1821656 h 4450556"/>
              <a:gd name="connsiteX6" fmla="*/ 35719 w 4014788"/>
              <a:gd name="connsiteY6" fmla="*/ 1871662 h 4450556"/>
              <a:gd name="connsiteX0" fmla="*/ 35719 w 4014788"/>
              <a:gd name="connsiteY0" fmla="*/ 1871662 h 4450556"/>
              <a:gd name="connsiteX1" fmla="*/ 1050132 w 4014788"/>
              <a:gd name="connsiteY1" fmla="*/ 4450556 h 4450556"/>
              <a:gd name="connsiteX2" fmla="*/ 3993357 w 4014788"/>
              <a:gd name="connsiteY2" fmla="*/ 4443412 h 4450556"/>
              <a:gd name="connsiteX3" fmla="*/ 4014788 w 4014788"/>
              <a:gd name="connsiteY3" fmla="*/ 0 h 4450556"/>
              <a:gd name="connsiteX4" fmla="*/ 42863 w 4014788"/>
              <a:gd name="connsiteY4" fmla="*/ 258754 h 4450556"/>
              <a:gd name="connsiteX5" fmla="*/ 0 w 4014788"/>
              <a:gd name="connsiteY5" fmla="*/ 1821656 h 4450556"/>
              <a:gd name="connsiteX6" fmla="*/ 35719 w 4014788"/>
              <a:gd name="connsiteY6" fmla="*/ 1871662 h 4450556"/>
              <a:gd name="connsiteX0" fmla="*/ 35719 w 4029075"/>
              <a:gd name="connsiteY0" fmla="*/ 1949002 h 4527896"/>
              <a:gd name="connsiteX1" fmla="*/ 1050132 w 4029075"/>
              <a:gd name="connsiteY1" fmla="*/ 4527896 h 4527896"/>
              <a:gd name="connsiteX2" fmla="*/ 3993357 w 4029075"/>
              <a:gd name="connsiteY2" fmla="*/ 4520752 h 4527896"/>
              <a:gd name="connsiteX3" fmla="*/ 4029075 w 4029075"/>
              <a:gd name="connsiteY3" fmla="*/ 0 h 4527896"/>
              <a:gd name="connsiteX4" fmla="*/ 42863 w 4029075"/>
              <a:gd name="connsiteY4" fmla="*/ 336094 h 4527896"/>
              <a:gd name="connsiteX5" fmla="*/ 0 w 4029075"/>
              <a:gd name="connsiteY5" fmla="*/ 1898996 h 4527896"/>
              <a:gd name="connsiteX6" fmla="*/ 35719 w 4029075"/>
              <a:gd name="connsiteY6" fmla="*/ 1949002 h 4527896"/>
              <a:gd name="connsiteX0" fmla="*/ 35719 w 4057651"/>
              <a:gd name="connsiteY0" fmla="*/ 1949002 h 4527896"/>
              <a:gd name="connsiteX1" fmla="*/ 1050132 w 4057651"/>
              <a:gd name="connsiteY1" fmla="*/ 4527896 h 4527896"/>
              <a:gd name="connsiteX2" fmla="*/ 4057651 w 4057651"/>
              <a:gd name="connsiteY2" fmla="*/ 4506690 h 4527896"/>
              <a:gd name="connsiteX3" fmla="*/ 4029075 w 4057651"/>
              <a:gd name="connsiteY3" fmla="*/ 0 h 4527896"/>
              <a:gd name="connsiteX4" fmla="*/ 42863 w 4057651"/>
              <a:gd name="connsiteY4" fmla="*/ 336094 h 4527896"/>
              <a:gd name="connsiteX5" fmla="*/ 0 w 4057651"/>
              <a:gd name="connsiteY5" fmla="*/ 1898996 h 4527896"/>
              <a:gd name="connsiteX6" fmla="*/ 35719 w 4057651"/>
              <a:gd name="connsiteY6" fmla="*/ 1949002 h 4527896"/>
              <a:gd name="connsiteX0" fmla="*/ 35719 w 4079081"/>
              <a:gd name="connsiteY0" fmla="*/ 1956033 h 4534927"/>
              <a:gd name="connsiteX1" fmla="*/ 1050132 w 4079081"/>
              <a:gd name="connsiteY1" fmla="*/ 4534927 h 4534927"/>
              <a:gd name="connsiteX2" fmla="*/ 4057651 w 4079081"/>
              <a:gd name="connsiteY2" fmla="*/ 4513721 h 4534927"/>
              <a:gd name="connsiteX3" fmla="*/ 4079081 w 4079081"/>
              <a:gd name="connsiteY3" fmla="*/ 0 h 4534927"/>
              <a:gd name="connsiteX4" fmla="*/ 42863 w 4079081"/>
              <a:gd name="connsiteY4" fmla="*/ 343125 h 4534927"/>
              <a:gd name="connsiteX5" fmla="*/ 0 w 4079081"/>
              <a:gd name="connsiteY5" fmla="*/ 1906027 h 4534927"/>
              <a:gd name="connsiteX6" fmla="*/ 35719 w 4079081"/>
              <a:gd name="connsiteY6" fmla="*/ 1956033 h 453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9081" h="4534927">
                <a:moveTo>
                  <a:pt x="35719" y="1956033"/>
                </a:moveTo>
                <a:lnTo>
                  <a:pt x="1050132" y="4534927"/>
                </a:lnTo>
                <a:lnTo>
                  <a:pt x="4057651" y="4513721"/>
                </a:lnTo>
                <a:lnTo>
                  <a:pt x="4079081" y="0"/>
                </a:lnTo>
                <a:lnTo>
                  <a:pt x="42863" y="343125"/>
                </a:lnTo>
                <a:lnTo>
                  <a:pt x="0" y="1906027"/>
                </a:lnTo>
                <a:lnTo>
                  <a:pt x="35719" y="1956033"/>
                </a:lnTo>
                <a:close/>
              </a:path>
            </a:pathLst>
          </a:custGeom>
          <a:solidFill>
            <a:srgbClr val="00CC00">
              <a:alpha val="30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0" name="Grafický objekt 49" descr="Muž se souvislou výplní">
            <a:extLst>
              <a:ext uri="{FF2B5EF4-FFF2-40B4-BE49-F238E27FC236}">
                <a16:creationId xmlns:a16="http://schemas.microsoft.com/office/drawing/2014/main" id="{03669376-4F98-9C21-6389-36C383EA6C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13261" y="2060092"/>
            <a:ext cx="868222" cy="868222"/>
          </a:xfrm>
          <a:prstGeom prst="rect">
            <a:avLst/>
          </a:prstGeom>
        </p:spPr>
      </p:pic>
      <p:sp>
        <p:nvSpPr>
          <p:cNvPr id="51" name="Šipka: doprava 50">
            <a:extLst>
              <a:ext uri="{FF2B5EF4-FFF2-40B4-BE49-F238E27FC236}">
                <a16:creationId xmlns:a16="http://schemas.microsoft.com/office/drawing/2014/main" id="{FFC86A84-D445-B85A-5D02-BFE59DA31B34}"/>
              </a:ext>
            </a:extLst>
          </p:cNvPr>
          <p:cNvSpPr/>
          <p:nvPr/>
        </p:nvSpPr>
        <p:spPr>
          <a:xfrm rot="1844574">
            <a:off x="7154270" y="4016636"/>
            <a:ext cx="1311078" cy="688535"/>
          </a:xfrm>
          <a:prstGeom prst="rightArrow">
            <a:avLst/>
          </a:prstGeom>
          <a:solidFill>
            <a:srgbClr val="FFFF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Šipka: doprava 51">
            <a:extLst>
              <a:ext uri="{FF2B5EF4-FFF2-40B4-BE49-F238E27FC236}">
                <a16:creationId xmlns:a16="http://schemas.microsoft.com/office/drawing/2014/main" id="{B446D16A-F49E-528A-93BE-9F908AD1D481}"/>
              </a:ext>
            </a:extLst>
          </p:cNvPr>
          <p:cNvSpPr/>
          <p:nvPr/>
        </p:nvSpPr>
        <p:spPr>
          <a:xfrm rot="8093335">
            <a:off x="5889957" y="2109191"/>
            <a:ext cx="611653" cy="321220"/>
          </a:xfrm>
          <a:prstGeom prst="rightArrow">
            <a:avLst/>
          </a:prstGeom>
          <a:solidFill>
            <a:srgbClr val="FFFF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 name="Šipka: doprava 52">
            <a:extLst>
              <a:ext uri="{FF2B5EF4-FFF2-40B4-BE49-F238E27FC236}">
                <a16:creationId xmlns:a16="http://schemas.microsoft.com/office/drawing/2014/main" id="{94F06463-42AB-7A49-7C42-CB6531BB5A39}"/>
              </a:ext>
            </a:extLst>
          </p:cNvPr>
          <p:cNvSpPr/>
          <p:nvPr/>
        </p:nvSpPr>
        <p:spPr>
          <a:xfrm rot="10800000">
            <a:off x="547118" y="3364776"/>
            <a:ext cx="830578" cy="436192"/>
          </a:xfrm>
          <a:prstGeom prst="rightArrow">
            <a:avLst/>
          </a:prstGeom>
          <a:solidFill>
            <a:srgbClr val="FFFF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Šipka: doprava 53">
            <a:extLst>
              <a:ext uri="{FF2B5EF4-FFF2-40B4-BE49-F238E27FC236}">
                <a16:creationId xmlns:a16="http://schemas.microsoft.com/office/drawing/2014/main" id="{2D37CC59-D733-8BEB-8B84-8C5802E83BA4}"/>
              </a:ext>
            </a:extLst>
          </p:cNvPr>
          <p:cNvSpPr/>
          <p:nvPr/>
        </p:nvSpPr>
        <p:spPr>
          <a:xfrm rot="10800000">
            <a:off x="1346589" y="2412588"/>
            <a:ext cx="830578" cy="436192"/>
          </a:xfrm>
          <a:prstGeom prst="rightArrow">
            <a:avLst/>
          </a:prstGeom>
          <a:solidFill>
            <a:srgbClr val="FFFF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Podnadpis 2">
            <a:extLst>
              <a:ext uri="{FF2B5EF4-FFF2-40B4-BE49-F238E27FC236}">
                <a16:creationId xmlns:a16="http://schemas.microsoft.com/office/drawing/2014/main" id="{C5C98388-6FDF-CF17-DE7D-97B8856AFD4B}"/>
              </a:ext>
            </a:extLst>
          </p:cNvPr>
          <p:cNvSpPr txBox="1">
            <a:spLocks/>
          </p:cNvSpPr>
          <p:nvPr/>
        </p:nvSpPr>
        <p:spPr>
          <a:xfrm>
            <a:off x="535940" y="2844076"/>
            <a:ext cx="2801620" cy="800779"/>
          </a:xfrm>
          <a:prstGeom prst="rect">
            <a:avLst/>
          </a:prstGeom>
          <a:effectLst/>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spcAft>
                <a:spcPts val="1200"/>
              </a:spcAft>
              <a:buClr>
                <a:srgbClr val="F57800"/>
              </a:buClr>
              <a:buNone/>
              <a:defRPr/>
            </a:pPr>
            <a:r>
              <a:rPr lang="cs-CZ" sz="2000" b="1" dirty="0" err="1">
                <a:solidFill>
                  <a:schemeClr val="bg1"/>
                </a:solidFill>
                <a:effectLst>
                  <a:outerShdw blurRad="38100" dist="38100" dir="2700000" algn="tl">
                    <a:srgbClr val="000000">
                      <a:alpha val="43137"/>
                    </a:srgbClr>
                  </a:outerShdw>
                </a:effectLst>
                <a:latin typeface="UTB Text" panose="00000500000000000000" pitchFamily="50" charset="-18"/>
              </a:rPr>
              <a:t>Retract</a:t>
            </a:r>
            <a:endParaRPr lang="cs-CZ" sz="2000" b="1" dirty="0">
              <a:solidFill>
                <a:schemeClr val="bg1"/>
              </a:solidFill>
              <a:effectLst>
                <a:outerShdw blurRad="38100" dist="38100" dir="2700000" algn="tl">
                  <a:srgbClr val="000000">
                    <a:alpha val="43137"/>
                  </a:srgbClr>
                </a:outerShdw>
              </a:effectLst>
              <a:latin typeface="UTB Text" panose="00000500000000000000" pitchFamily="50" charset="-18"/>
            </a:endParaRPr>
          </a:p>
        </p:txBody>
      </p:sp>
      <p:sp>
        <p:nvSpPr>
          <p:cNvPr id="3" name="Podnadpis 2">
            <a:extLst>
              <a:ext uri="{FF2B5EF4-FFF2-40B4-BE49-F238E27FC236}">
                <a16:creationId xmlns:a16="http://schemas.microsoft.com/office/drawing/2014/main" id="{6B725981-2B28-3F79-FCB9-7A1300A54DDA}"/>
              </a:ext>
            </a:extLst>
          </p:cNvPr>
          <p:cNvSpPr txBox="1">
            <a:spLocks/>
          </p:cNvSpPr>
          <p:nvPr/>
        </p:nvSpPr>
        <p:spPr>
          <a:xfrm>
            <a:off x="1261269" y="4370339"/>
            <a:ext cx="1803400" cy="800779"/>
          </a:xfrm>
          <a:prstGeom prst="rect">
            <a:avLst/>
          </a:prstGeom>
          <a:effectLst/>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spcAft>
                <a:spcPts val="1200"/>
              </a:spcAft>
              <a:buClr>
                <a:srgbClr val="F57800"/>
              </a:buClr>
              <a:buNone/>
              <a:defRPr/>
            </a:pPr>
            <a:r>
              <a:rPr lang="cs-CZ" sz="2000" b="1" dirty="0" err="1">
                <a:solidFill>
                  <a:schemeClr val="bg1"/>
                </a:solidFill>
                <a:effectLst>
                  <a:outerShdw blurRad="38100" dist="38100" dir="2700000" algn="tl">
                    <a:srgbClr val="000000">
                      <a:alpha val="43137"/>
                    </a:srgbClr>
                  </a:outerShdw>
                </a:effectLst>
                <a:latin typeface="UTB Text" panose="00000500000000000000" pitchFamily="50" charset="-18"/>
              </a:rPr>
              <a:t>Dangerous</a:t>
            </a:r>
            <a:r>
              <a:rPr lang="cs-CZ" sz="2000" b="1" dirty="0">
                <a:solidFill>
                  <a:schemeClr val="bg1"/>
                </a:solidFill>
                <a:effectLst>
                  <a:outerShdw blurRad="38100" dist="38100" dir="2700000" algn="tl">
                    <a:srgbClr val="000000">
                      <a:alpha val="43137"/>
                    </a:srgbClr>
                  </a:outerShdw>
                </a:effectLst>
                <a:latin typeface="UTB Text" panose="00000500000000000000" pitchFamily="50" charset="-18"/>
              </a:rPr>
              <a:t> </a:t>
            </a:r>
            <a:r>
              <a:rPr lang="cs-CZ" sz="2000" b="1" dirty="0" err="1">
                <a:solidFill>
                  <a:schemeClr val="bg1"/>
                </a:solidFill>
                <a:effectLst>
                  <a:outerShdw blurRad="38100" dist="38100" dir="2700000" algn="tl">
                    <a:srgbClr val="000000">
                      <a:alpha val="43137"/>
                    </a:srgbClr>
                  </a:outerShdw>
                </a:effectLst>
                <a:latin typeface="UTB Text" panose="00000500000000000000" pitchFamily="50" charset="-18"/>
              </a:rPr>
              <a:t>space</a:t>
            </a:r>
            <a:endParaRPr lang="cs-CZ" sz="2000" b="1" dirty="0">
              <a:solidFill>
                <a:schemeClr val="bg1"/>
              </a:solidFill>
              <a:effectLst>
                <a:outerShdw blurRad="38100" dist="38100" dir="2700000" algn="tl">
                  <a:srgbClr val="000000">
                    <a:alpha val="43137"/>
                  </a:srgbClr>
                </a:outerShdw>
              </a:effectLst>
              <a:latin typeface="UTB Text" panose="00000500000000000000" pitchFamily="50" charset="-18"/>
            </a:endParaRPr>
          </a:p>
        </p:txBody>
      </p:sp>
      <p:sp>
        <p:nvSpPr>
          <p:cNvPr id="4" name="Podnadpis 2">
            <a:extLst>
              <a:ext uri="{FF2B5EF4-FFF2-40B4-BE49-F238E27FC236}">
                <a16:creationId xmlns:a16="http://schemas.microsoft.com/office/drawing/2014/main" id="{BE041A85-E53B-CAA2-40E8-E2FDE0BAFEBE}"/>
              </a:ext>
            </a:extLst>
          </p:cNvPr>
          <p:cNvSpPr txBox="1">
            <a:spLocks/>
          </p:cNvSpPr>
          <p:nvPr/>
        </p:nvSpPr>
        <p:spPr>
          <a:xfrm>
            <a:off x="8725423" y="4370339"/>
            <a:ext cx="1073785" cy="800779"/>
          </a:xfrm>
          <a:prstGeom prst="rect">
            <a:avLst/>
          </a:prstGeom>
          <a:effectLst/>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spcAft>
                <a:spcPts val="1200"/>
              </a:spcAft>
              <a:buClr>
                <a:srgbClr val="F57800"/>
              </a:buClr>
              <a:buNone/>
              <a:defRPr/>
            </a:pPr>
            <a:r>
              <a:rPr lang="cs-CZ" sz="2000" b="1" dirty="0" err="1">
                <a:solidFill>
                  <a:schemeClr val="bg1"/>
                </a:solidFill>
                <a:effectLst>
                  <a:outerShdw blurRad="38100" dist="38100" dir="2700000" algn="tl">
                    <a:srgbClr val="000000">
                      <a:alpha val="43137"/>
                    </a:srgbClr>
                  </a:outerShdw>
                </a:effectLst>
                <a:latin typeface="UTB Text" panose="00000500000000000000" pitchFamily="50" charset="-18"/>
              </a:rPr>
              <a:t>Safe</a:t>
            </a:r>
            <a:r>
              <a:rPr lang="cs-CZ" sz="2000" b="1" dirty="0">
                <a:solidFill>
                  <a:schemeClr val="bg1"/>
                </a:solidFill>
                <a:effectLst>
                  <a:outerShdw blurRad="38100" dist="38100" dir="2700000" algn="tl">
                    <a:srgbClr val="000000">
                      <a:alpha val="43137"/>
                    </a:srgbClr>
                  </a:outerShdw>
                </a:effectLst>
                <a:latin typeface="UTB Text" panose="00000500000000000000" pitchFamily="50" charset="-18"/>
              </a:rPr>
              <a:t> </a:t>
            </a:r>
            <a:r>
              <a:rPr lang="cs-CZ" sz="2000" b="1" dirty="0" err="1">
                <a:solidFill>
                  <a:schemeClr val="bg1"/>
                </a:solidFill>
                <a:effectLst>
                  <a:outerShdw blurRad="38100" dist="38100" dir="2700000" algn="tl">
                    <a:srgbClr val="000000">
                      <a:alpha val="43137"/>
                    </a:srgbClr>
                  </a:outerShdw>
                </a:effectLst>
                <a:latin typeface="UTB Text" panose="00000500000000000000" pitchFamily="50" charset="-18"/>
              </a:rPr>
              <a:t>space</a:t>
            </a:r>
            <a:endParaRPr lang="cs-CZ" sz="2000" b="1" dirty="0">
              <a:solidFill>
                <a:schemeClr val="bg1"/>
              </a:solidFill>
              <a:effectLst>
                <a:outerShdw blurRad="38100" dist="38100" dir="2700000" algn="tl">
                  <a:srgbClr val="000000">
                    <a:alpha val="43137"/>
                  </a:srgbClr>
                </a:outerShdw>
              </a:effectLst>
              <a:latin typeface="UTB Text" panose="00000500000000000000" pitchFamily="50" charset="-18"/>
            </a:endParaRPr>
          </a:p>
        </p:txBody>
      </p:sp>
      <p:sp>
        <p:nvSpPr>
          <p:cNvPr id="5" name="Podnadpis 2">
            <a:extLst>
              <a:ext uri="{FF2B5EF4-FFF2-40B4-BE49-F238E27FC236}">
                <a16:creationId xmlns:a16="http://schemas.microsoft.com/office/drawing/2014/main" id="{408FAB11-5246-BF64-C53C-6BDE6ECC824F}"/>
              </a:ext>
            </a:extLst>
          </p:cNvPr>
          <p:cNvSpPr txBox="1">
            <a:spLocks/>
          </p:cNvSpPr>
          <p:nvPr/>
        </p:nvSpPr>
        <p:spPr>
          <a:xfrm>
            <a:off x="6578124" y="1841660"/>
            <a:ext cx="2801620" cy="800779"/>
          </a:xfrm>
          <a:prstGeom prst="rect">
            <a:avLst/>
          </a:prstGeom>
          <a:effectLst/>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1200"/>
              </a:spcBef>
              <a:spcAft>
                <a:spcPts val="1200"/>
              </a:spcAft>
              <a:buClr>
                <a:srgbClr val="F57800"/>
              </a:buClr>
              <a:buNone/>
              <a:defRPr/>
            </a:pPr>
            <a:r>
              <a:rPr lang="cs-CZ" sz="2000" b="1" dirty="0" err="1">
                <a:solidFill>
                  <a:schemeClr val="bg1"/>
                </a:solidFill>
                <a:effectLst>
                  <a:outerShdw blurRad="38100" dist="38100" dir="2700000" algn="tl">
                    <a:srgbClr val="000000">
                      <a:alpha val="43137"/>
                    </a:srgbClr>
                  </a:outerShdw>
                </a:effectLst>
                <a:latin typeface="UTB Text" panose="00000500000000000000" pitchFamily="50" charset="-18"/>
              </a:rPr>
              <a:t>Turn</a:t>
            </a:r>
            <a:r>
              <a:rPr lang="cs-CZ" sz="2000" b="1" dirty="0">
                <a:solidFill>
                  <a:schemeClr val="bg1"/>
                </a:solidFill>
                <a:effectLst>
                  <a:outerShdw blurRad="38100" dist="38100" dir="2700000" algn="tl">
                    <a:srgbClr val="000000">
                      <a:alpha val="43137"/>
                    </a:srgbClr>
                  </a:outerShdw>
                </a:effectLst>
                <a:latin typeface="UTB Text" panose="00000500000000000000" pitchFamily="50" charset="-18"/>
              </a:rPr>
              <a:t> </a:t>
            </a:r>
            <a:r>
              <a:rPr lang="cs-CZ" sz="2000" b="1" dirty="0" err="1">
                <a:solidFill>
                  <a:schemeClr val="bg1"/>
                </a:solidFill>
                <a:effectLst>
                  <a:outerShdw blurRad="38100" dist="38100" dir="2700000" algn="tl">
                    <a:srgbClr val="000000">
                      <a:alpha val="43137"/>
                    </a:srgbClr>
                  </a:outerShdw>
                </a:effectLst>
                <a:latin typeface="UTB Text" panose="00000500000000000000" pitchFamily="50" charset="-18"/>
              </a:rPr>
              <a:t>off</a:t>
            </a:r>
            <a:endParaRPr lang="cs-CZ" sz="2000" b="1" dirty="0">
              <a:solidFill>
                <a:schemeClr val="bg1"/>
              </a:solidFill>
              <a:effectLst>
                <a:outerShdw blurRad="38100" dist="38100" dir="2700000" algn="tl">
                  <a:srgbClr val="000000">
                    <a:alpha val="43137"/>
                  </a:srgbClr>
                </a:outerShdw>
              </a:effectLst>
              <a:latin typeface="UTB Text" panose="00000500000000000000" pitchFamily="50" charset="-18"/>
            </a:endParaRPr>
          </a:p>
        </p:txBody>
      </p:sp>
      <p:sp>
        <p:nvSpPr>
          <p:cNvPr id="6" name="Podnadpis 2">
            <a:extLst>
              <a:ext uri="{FF2B5EF4-FFF2-40B4-BE49-F238E27FC236}">
                <a16:creationId xmlns:a16="http://schemas.microsoft.com/office/drawing/2014/main" id="{FE14897B-C914-4C45-DF05-F0E9A97D217C}"/>
              </a:ext>
            </a:extLst>
          </p:cNvPr>
          <p:cNvSpPr txBox="1">
            <a:spLocks/>
          </p:cNvSpPr>
          <p:nvPr/>
        </p:nvSpPr>
        <p:spPr>
          <a:xfrm>
            <a:off x="5040312" y="1636842"/>
            <a:ext cx="2509158" cy="800779"/>
          </a:xfrm>
          <a:prstGeom prst="rect">
            <a:avLst/>
          </a:prstGeom>
          <a:effectLst/>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1200"/>
              </a:spcBef>
              <a:spcAft>
                <a:spcPts val="1200"/>
              </a:spcAft>
              <a:buClr>
                <a:srgbClr val="F57800"/>
              </a:buClr>
              <a:buNone/>
              <a:defRPr/>
            </a:pPr>
            <a:r>
              <a:rPr lang="cs-CZ" sz="2000" b="1" dirty="0" err="1">
                <a:solidFill>
                  <a:schemeClr val="bg1"/>
                </a:solidFill>
                <a:effectLst>
                  <a:outerShdw blurRad="38100" dist="38100" dir="2700000" algn="tl">
                    <a:srgbClr val="000000">
                      <a:alpha val="43137"/>
                    </a:srgbClr>
                  </a:outerShdw>
                </a:effectLst>
                <a:latin typeface="UTB Text" panose="00000500000000000000" pitchFamily="50" charset="-18"/>
              </a:rPr>
              <a:t>Barricade</a:t>
            </a:r>
            <a:endParaRPr lang="cs-CZ" sz="2000" b="1" dirty="0">
              <a:solidFill>
                <a:schemeClr val="bg1"/>
              </a:solidFill>
              <a:effectLst>
                <a:outerShdw blurRad="38100" dist="38100" dir="2700000" algn="tl">
                  <a:srgbClr val="000000">
                    <a:alpha val="43137"/>
                  </a:srgbClr>
                </a:outerShdw>
              </a:effectLst>
              <a:latin typeface="UTB Text" panose="00000500000000000000" pitchFamily="50" charset="-18"/>
            </a:endParaRPr>
          </a:p>
        </p:txBody>
      </p:sp>
    </p:spTree>
    <p:extLst>
      <p:ext uri="{BB962C8B-B14F-4D97-AF65-F5344CB8AC3E}">
        <p14:creationId xmlns:p14="http://schemas.microsoft.com/office/powerpoint/2010/main" val="24108010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31A49-A5F4-4394-63CB-41E6FF7CDB8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AB40334-4223-5C3A-20BA-7639741A8DB0}"/>
              </a:ext>
            </a:extLst>
          </p:cNvPr>
          <p:cNvSpPr>
            <a:spLocks noGrp="1"/>
          </p:cNvSpPr>
          <p:nvPr>
            <p:ph type="title"/>
          </p:nvPr>
        </p:nvSpPr>
        <p:spPr>
          <a:xfrm>
            <a:off x="504312" y="382736"/>
            <a:ext cx="9072000" cy="443198"/>
          </a:xfrm>
        </p:spPr>
        <p:txBody>
          <a:bodyPr/>
          <a:lstStyle/>
          <a:p>
            <a:r>
              <a:rPr lang="cs-CZ" sz="3200" spc="-1" dirty="0">
                <a:solidFill>
                  <a:srgbClr val="EA7500"/>
                </a:solidFill>
                <a:latin typeface="Source Sans Pro"/>
                <a:ea typeface="DejaVu Sans"/>
              </a:rPr>
              <a:t>Run – </a:t>
            </a:r>
            <a:r>
              <a:rPr lang="cs-CZ" sz="3200" b="1" spc="-1" dirty="0" err="1">
                <a:solidFill>
                  <a:srgbClr val="EA7500"/>
                </a:solidFill>
                <a:latin typeface="Source Sans Pro"/>
                <a:ea typeface="DejaVu Sans"/>
              </a:rPr>
              <a:t>Hide</a:t>
            </a:r>
            <a:r>
              <a:rPr lang="cs-CZ" sz="3200" b="1" spc="-1" dirty="0">
                <a:solidFill>
                  <a:srgbClr val="EA7500"/>
                </a:solidFill>
                <a:latin typeface="Source Sans Pro"/>
                <a:ea typeface="DejaVu Sans"/>
              </a:rPr>
              <a:t> </a:t>
            </a:r>
            <a:r>
              <a:rPr lang="cs-CZ" sz="3200" spc="-1" dirty="0">
                <a:solidFill>
                  <a:srgbClr val="EA7500"/>
                </a:solidFill>
                <a:latin typeface="Source Sans Pro"/>
                <a:ea typeface="DejaVu Sans"/>
              </a:rPr>
              <a:t>– </a:t>
            </a:r>
            <a:r>
              <a:rPr lang="cs-CZ" sz="3200" spc="-1" dirty="0" err="1">
                <a:solidFill>
                  <a:srgbClr val="EA7500"/>
                </a:solidFill>
                <a:latin typeface="Source Sans Pro"/>
                <a:ea typeface="DejaVu Sans"/>
              </a:rPr>
              <a:t>Fight</a:t>
            </a:r>
            <a:r>
              <a:rPr lang="cs-CZ" sz="3200" spc="-1" dirty="0">
                <a:solidFill>
                  <a:srgbClr val="EA7500"/>
                </a:solidFill>
                <a:latin typeface="Source Sans Pro"/>
                <a:ea typeface="DejaVu Sans"/>
              </a:rPr>
              <a:t> </a:t>
            </a:r>
            <a:endParaRPr lang="cs-CZ" sz="3200" dirty="0"/>
          </a:p>
        </p:txBody>
      </p:sp>
      <p:pic>
        <p:nvPicPr>
          <p:cNvPr id="4" name="Obrázek 3">
            <a:extLst>
              <a:ext uri="{FF2B5EF4-FFF2-40B4-BE49-F238E27FC236}">
                <a16:creationId xmlns:a16="http://schemas.microsoft.com/office/drawing/2014/main" id="{DC35451F-D3F6-31BE-AB2F-B72594B4013D}"/>
              </a:ext>
            </a:extLst>
          </p:cNvPr>
          <p:cNvPicPr>
            <a:picLocks noChangeAspect="1"/>
          </p:cNvPicPr>
          <p:nvPr/>
        </p:nvPicPr>
        <p:blipFill rotWithShape="1">
          <a:blip r:embed="rId3"/>
          <a:srcRect l="1" r="1057" b="2264"/>
          <a:stretch/>
        </p:blipFill>
        <p:spPr>
          <a:xfrm>
            <a:off x="693610" y="2276730"/>
            <a:ext cx="3895484" cy="2865660"/>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7" name="Obrázek 6">
            <a:extLst>
              <a:ext uri="{FF2B5EF4-FFF2-40B4-BE49-F238E27FC236}">
                <a16:creationId xmlns:a16="http://schemas.microsoft.com/office/drawing/2014/main" id="{9470314D-2429-ECB9-B3DA-D2BDC6882DAE}"/>
              </a:ext>
            </a:extLst>
          </p:cNvPr>
          <p:cNvPicPr>
            <a:picLocks noChangeAspect="1"/>
          </p:cNvPicPr>
          <p:nvPr/>
        </p:nvPicPr>
        <p:blipFill>
          <a:blip r:embed="rId4"/>
          <a:stretch>
            <a:fillRect/>
          </a:stretch>
        </p:blipFill>
        <p:spPr>
          <a:xfrm>
            <a:off x="5040312" y="2276730"/>
            <a:ext cx="4323466" cy="2865660"/>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
        <p:nvSpPr>
          <p:cNvPr id="3" name="Podnadpis 2">
            <a:extLst>
              <a:ext uri="{FF2B5EF4-FFF2-40B4-BE49-F238E27FC236}">
                <a16:creationId xmlns:a16="http://schemas.microsoft.com/office/drawing/2014/main" id="{1802DF11-8EC5-E62D-2922-B6CAB61237BF}"/>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Example of door barricade design. The aim is to </a:t>
            </a:r>
            <a:r>
              <a:rPr lang="en-US" sz="1600" b="1" dirty="0">
                <a:solidFill>
                  <a:prstClr val="black"/>
                </a:solidFill>
                <a:latin typeface="UTB Text" panose="00000500000000000000" pitchFamily="50" charset="-18"/>
              </a:rPr>
              <a:t>make it impossible or difficult to open the door </a:t>
            </a:r>
            <a:r>
              <a:rPr lang="en-US" sz="1600" dirty="0">
                <a:solidFill>
                  <a:prstClr val="black"/>
                </a:solidFill>
                <a:latin typeface="UTB Text" panose="00000500000000000000" pitchFamily="50" charset="-18"/>
              </a:rPr>
              <a:t>and enter the room</a:t>
            </a:r>
            <a:r>
              <a:rPr lang="cs-CZ" sz="1600" dirty="0">
                <a:solidFill>
                  <a:prstClr val="black"/>
                </a:solidFill>
                <a:latin typeface="UTB Text" panose="00000500000000000000" pitchFamily="50" charset="-18"/>
              </a:rPr>
              <a:t>.</a:t>
            </a:r>
          </a:p>
          <a:p>
            <a:pPr algn="just">
              <a:lnSpc>
                <a:spcPct val="120000"/>
              </a:lnSpc>
              <a:spcBef>
                <a:spcPts val="1200"/>
              </a:spcBef>
              <a:spcAft>
                <a:spcPts val="1200"/>
              </a:spcAft>
              <a:buClr>
                <a:srgbClr val="F57800"/>
              </a:buClr>
              <a:defRPr/>
            </a:pPr>
            <a:endParaRPr lang="cs-CZ" sz="1600" dirty="0">
              <a:solidFill>
                <a:prstClr val="black"/>
              </a:solidFill>
              <a:latin typeface="UTB Text" panose="00000500000000000000" pitchFamily="50" charset="-18"/>
            </a:endParaRPr>
          </a:p>
        </p:txBody>
      </p:sp>
      <p:pic>
        <p:nvPicPr>
          <p:cNvPr id="5" name="Obrázek 4">
            <a:extLst>
              <a:ext uri="{FF2B5EF4-FFF2-40B4-BE49-F238E27FC236}">
                <a16:creationId xmlns:a16="http://schemas.microsoft.com/office/drawing/2014/main" id="{37A0A917-BF71-F80C-9D82-DE4CF69239A1}"/>
              </a:ext>
            </a:extLst>
          </p:cNvPr>
          <p:cNvPicPr>
            <a:picLocks noChangeAspect="1"/>
          </p:cNvPicPr>
          <p:nvPr/>
        </p:nvPicPr>
        <p:blipFill>
          <a:blip r:embed="rId5">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232250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355C2-C68E-1990-96F9-1D10F71FE9A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8CDE604-70E2-8653-37F0-FBD6FD2A089B}"/>
              </a:ext>
            </a:extLst>
          </p:cNvPr>
          <p:cNvSpPr>
            <a:spLocks noGrp="1"/>
          </p:cNvSpPr>
          <p:nvPr>
            <p:ph type="title"/>
          </p:nvPr>
        </p:nvSpPr>
        <p:spPr>
          <a:xfrm>
            <a:off x="504312" y="382736"/>
            <a:ext cx="9072000" cy="443198"/>
          </a:xfrm>
        </p:spPr>
        <p:txBody>
          <a:bodyPr/>
          <a:lstStyle/>
          <a:p>
            <a:r>
              <a:rPr lang="cs-CZ" sz="3200" spc="-1" dirty="0">
                <a:solidFill>
                  <a:srgbClr val="EA7500"/>
                </a:solidFill>
                <a:latin typeface="Source Sans Pro"/>
                <a:ea typeface="DejaVu Sans"/>
              </a:rPr>
              <a:t>Run – </a:t>
            </a:r>
            <a:r>
              <a:rPr lang="cs-CZ" sz="3200" b="1" spc="-1" dirty="0" err="1">
                <a:solidFill>
                  <a:srgbClr val="EA7500"/>
                </a:solidFill>
                <a:latin typeface="Source Sans Pro"/>
                <a:ea typeface="DejaVu Sans"/>
              </a:rPr>
              <a:t>Hide</a:t>
            </a:r>
            <a:r>
              <a:rPr lang="cs-CZ" sz="3200" b="1" spc="-1" dirty="0">
                <a:solidFill>
                  <a:srgbClr val="EA7500"/>
                </a:solidFill>
                <a:latin typeface="Source Sans Pro"/>
                <a:ea typeface="DejaVu Sans"/>
              </a:rPr>
              <a:t> </a:t>
            </a:r>
            <a:r>
              <a:rPr lang="cs-CZ" sz="3200" spc="-1" dirty="0">
                <a:solidFill>
                  <a:srgbClr val="EA7500"/>
                </a:solidFill>
                <a:latin typeface="Source Sans Pro"/>
                <a:ea typeface="DejaVu Sans"/>
              </a:rPr>
              <a:t>– </a:t>
            </a:r>
            <a:r>
              <a:rPr lang="cs-CZ" sz="3200" spc="-1" dirty="0" err="1">
                <a:solidFill>
                  <a:srgbClr val="EA7500"/>
                </a:solidFill>
                <a:latin typeface="Source Sans Pro"/>
                <a:ea typeface="DejaVu Sans"/>
              </a:rPr>
              <a:t>Fight</a:t>
            </a:r>
            <a:r>
              <a:rPr lang="cs-CZ" sz="3200" spc="-1" dirty="0">
                <a:solidFill>
                  <a:srgbClr val="EA7500"/>
                </a:solidFill>
                <a:latin typeface="Source Sans Pro"/>
                <a:ea typeface="DejaVu Sans"/>
              </a:rPr>
              <a:t> </a:t>
            </a:r>
            <a:endParaRPr lang="cs-CZ" sz="3200" dirty="0"/>
          </a:p>
        </p:txBody>
      </p:sp>
      <p:pic>
        <p:nvPicPr>
          <p:cNvPr id="3" name="Obrázek 2">
            <a:extLst>
              <a:ext uri="{FF2B5EF4-FFF2-40B4-BE49-F238E27FC236}">
                <a16:creationId xmlns:a16="http://schemas.microsoft.com/office/drawing/2014/main" id="{6C97E6AB-1A35-7656-DE09-86A9C00A8607}"/>
              </a:ext>
            </a:extLst>
          </p:cNvPr>
          <p:cNvPicPr>
            <a:picLocks noChangeAspect="1"/>
          </p:cNvPicPr>
          <p:nvPr/>
        </p:nvPicPr>
        <p:blipFill rotWithShape="1">
          <a:blip r:embed="rId3"/>
          <a:srcRect l="2558" r="17296"/>
          <a:stretch/>
        </p:blipFill>
        <p:spPr>
          <a:xfrm>
            <a:off x="657901" y="2222120"/>
            <a:ext cx="3421983" cy="2401694"/>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5" name="Obrázek 4">
            <a:extLst>
              <a:ext uri="{FF2B5EF4-FFF2-40B4-BE49-F238E27FC236}">
                <a16:creationId xmlns:a16="http://schemas.microsoft.com/office/drawing/2014/main" id="{BAEFB369-6AA0-DCF9-7844-20F30A0C5DC1}"/>
              </a:ext>
            </a:extLst>
          </p:cNvPr>
          <p:cNvPicPr>
            <a:picLocks noChangeAspect="1"/>
          </p:cNvPicPr>
          <p:nvPr/>
        </p:nvPicPr>
        <p:blipFill rotWithShape="1">
          <a:blip r:embed="rId4"/>
          <a:srcRect r="27834"/>
          <a:stretch/>
        </p:blipFill>
        <p:spPr>
          <a:xfrm>
            <a:off x="5706507" y="2222120"/>
            <a:ext cx="3869805" cy="3016337"/>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8" name="Obrázek 7">
            <a:extLst>
              <a:ext uri="{FF2B5EF4-FFF2-40B4-BE49-F238E27FC236}">
                <a16:creationId xmlns:a16="http://schemas.microsoft.com/office/drawing/2014/main" id="{5F2EC7AE-5BC1-C7A6-F372-9ECBA5D2773E}"/>
              </a:ext>
            </a:extLst>
          </p:cNvPr>
          <p:cNvPicPr>
            <a:picLocks noChangeAspect="1"/>
          </p:cNvPicPr>
          <p:nvPr/>
        </p:nvPicPr>
        <p:blipFill>
          <a:blip r:embed="rId5"/>
          <a:stretch>
            <a:fillRect/>
          </a:stretch>
        </p:blipFill>
        <p:spPr>
          <a:xfrm>
            <a:off x="3098901" y="3634715"/>
            <a:ext cx="3158792" cy="1776821"/>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
        <p:nvSpPr>
          <p:cNvPr id="4" name="Podnadpis 2">
            <a:extLst>
              <a:ext uri="{FF2B5EF4-FFF2-40B4-BE49-F238E27FC236}">
                <a16:creationId xmlns:a16="http://schemas.microsoft.com/office/drawing/2014/main" id="{A96B2917-8DE1-6D06-F309-79BE5F536974}"/>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An example of the design of a barricade door that opens outwards. The aim is to </a:t>
            </a:r>
            <a:r>
              <a:rPr lang="en-US" sz="1600" b="1" dirty="0">
                <a:solidFill>
                  <a:prstClr val="black"/>
                </a:solidFill>
                <a:latin typeface="UTB Text" panose="00000500000000000000" pitchFamily="50" charset="-18"/>
              </a:rPr>
              <a:t>fix the handle </a:t>
            </a:r>
            <a:r>
              <a:rPr lang="en-US" sz="1600" dirty="0">
                <a:solidFill>
                  <a:prstClr val="black"/>
                </a:solidFill>
                <a:latin typeface="UTB Text" panose="00000500000000000000" pitchFamily="50" charset="-18"/>
              </a:rPr>
              <a:t>and thus make it impossible to open</a:t>
            </a:r>
            <a:r>
              <a:rPr lang="cs-CZ" sz="1600" dirty="0">
                <a:solidFill>
                  <a:prstClr val="black"/>
                </a:solidFill>
                <a:latin typeface="UTB Text" panose="00000500000000000000" pitchFamily="50" charset="-18"/>
              </a:rPr>
              <a:t>.</a:t>
            </a:r>
          </a:p>
          <a:p>
            <a:pPr marL="0" indent="0" algn="just">
              <a:lnSpc>
                <a:spcPct val="120000"/>
              </a:lnSpc>
              <a:spcBef>
                <a:spcPts val="1200"/>
              </a:spcBef>
              <a:spcAft>
                <a:spcPts val="1200"/>
              </a:spcAft>
              <a:buClr>
                <a:srgbClr val="F57800"/>
              </a:buClr>
              <a:buNone/>
              <a:defRPr/>
            </a:pPr>
            <a:endParaRPr lang="cs-CZ" sz="1600" dirty="0">
              <a:solidFill>
                <a:prstClr val="black"/>
              </a:solidFill>
              <a:latin typeface="UTB Text" panose="00000500000000000000" pitchFamily="50" charset="-18"/>
            </a:endParaRPr>
          </a:p>
        </p:txBody>
      </p:sp>
      <p:pic>
        <p:nvPicPr>
          <p:cNvPr id="7" name="Obrázek 6">
            <a:extLst>
              <a:ext uri="{FF2B5EF4-FFF2-40B4-BE49-F238E27FC236}">
                <a16:creationId xmlns:a16="http://schemas.microsoft.com/office/drawing/2014/main" id="{09BF73BF-CE93-98D7-E672-2E668EC8B50E}"/>
              </a:ext>
            </a:extLst>
          </p:cNvPr>
          <p:cNvPicPr>
            <a:picLocks noChangeAspect="1"/>
          </p:cNvPicPr>
          <p:nvPr/>
        </p:nvPicPr>
        <p:blipFill>
          <a:blip r:embed="rId6">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1633371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6C625-0EB6-7794-1D2B-99B84F22541A}"/>
            </a:ext>
          </a:extLst>
        </p:cNvPr>
        <p:cNvGrpSpPr/>
        <p:nvPr/>
      </p:nvGrpSpPr>
      <p:grpSpPr>
        <a:xfrm>
          <a:off x="0" y="0"/>
          <a:ext cx="0" cy="0"/>
          <a:chOff x="0" y="0"/>
          <a:chExt cx="0" cy="0"/>
        </a:xfrm>
      </p:grpSpPr>
      <p:grpSp>
        <p:nvGrpSpPr>
          <p:cNvPr id="5" name="Skupina 4">
            <a:extLst>
              <a:ext uri="{FF2B5EF4-FFF2-40B4-BE49-F238E27FC236}">
                <a16:creationId xmlns:a16="http://schemas.microsoft.com/office/drawing/2014/main" id="{477BC03F-EF9D-182B-87E4-AC0E3207AB4D}"/>
              </a:ext>
            </a:extLst>
          </p:cNvPr>
          <p:cNvGrpSpPr/>
          <p:nvPr/>
        </p:nvGrpSpPr>
        <p:grpSpPr>
          <a:xfrm>
            <a:off x="2090530" y="2222896"/>
            <a:ext cx="5899563" cy="2987230"/>
            <a:chOff x="1368796" y="5194886"/>
            <a:chExt cx="7387781" cy="3740786"/>
          </a:xfrm>
        </p:grpSpPr>
        <p:pic>
          <p:nvPicPr>
            <p:cNvPr id="3" name="Obrázek 2" descr="Obsah obrázku dřevo, hřebík, nářadí, osoba&#10;&#10;Popis byl vytvořen automaticky">
              <a:extLst>
                <a:ext uri="{FF2B5EF4-FFF2-40B4-BE49-F238E27FC236}">
                  <a16:creationId xmlns:a16="http://schemas.microsoft.com/office/drawing/2014/main" id="{44601473-809B-0DAB-CBDA-335F5BB5E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796" y="5194887"/>
              <a:ext cx="3510639" cy="3740785"/>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4" name="Obrázek 3" descr="Obsah obrázku dřevo, překližka, tvrdá podlaha, lak&#10;&#10;Popis byl vytvořen automaticky">
              <a:extLst>
                <a:ext uri="{FF2B5EF4-FFF2-40B4-BE49-F238E27FC236}">
                  <a16:creationId xmlns:a16="http://schemas.microsoft.com/office/drawing/2014/main" id="{09248E25-C4D6-8045-4DC2-F8630D3F6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436" y="5194886"/>
              <a:ext cx="3600141" cy="3740785"/>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grpSp>
      <p:sp>
        <p:nvSpPr>
          <p:cNvPr id="2" name="Nadpis 1">
            <a:extLst>
              <a:ext uri="{FF2B5EF4-FFF2-40B4-BE49-F238E27FC236}">
                <a16:creationId xmlns:a16="http://schemas.microsoft.com/office/drawing/2014/main" id="{32567EB0-7C63-768F-4047-6D08FC1D5ACE}"/>
              </a:ext>
            </a:extLst>
          </p:cNvPr>
          <p:cNvSpPr>
            <a:spLocks noGrp="1"/>
          </p:cNvSpPr>
          <p:nvPr>
            <p:ph type="title"/>
          </p:nvPr>
        </p:nvSpPr>
        <p:spPr>
          <a:xfrm>
            <a:off x="504312" y="382736"/>
            <a:ext cx="9072000" cy="443198"/>
          </a:xfrm>
        </p:spPr>
        <p:txBody>
          <a:bodyPr/>
          <a:lstStyle/>
          <a:p>
            <a:r>
              <a:rPr lang="cs-CZ" sz="3200" spc="-1" dirty="0">
                <a:solidFill>
                  <a:srgbClr val="EA7500"/>
                </a:solidFill>
                <a:latin typeface="Source Sans Pro"/>
                <a:ea typeface="DejaVu Sans"/>
              </a:rPr>
              <a:t>Run – </a:t>
            </a:r>
            <a:r>
              <a:rPr lang="cs-CZ" sz="3200" b="1" spc="-1" dirty="0" err="1">
                <a:solidFill>
                  <a:srgbClr val="EA7500"/>
                </a:solidFill>
                <a:latin typeface="Source Sans Pro"/>
                <a:ea typeface="DejaVu Sans"/>
              </a:rPr>
              <a:t>Hide</a:t>
            </a:r>
            <a:r>
              <a:rPr lang="cs-CZ" sz="3200" b="1" spc="-1" dirty="0">
                <a:solidFill>
                  <a:srgbClr val="EA7500"/>
                </a:solidFill>
                <a:latin typeface="Source Sans Pro"/>
                <a:ea typeface="DejaVu Sans"/>
              </a:rPr>
              <a:t> </a:t>
            </a:r>
            <a:r>
              <a:rPr lang="cs-CZ" sz="3200" spc="-1" dirty="0">
                <a:solidFill>
                  <a:srgbClr val="EA7500"/>
                </a:solidFill>
                <a:latin typeface="Source Sans Pro"/>
                <a:ea typeface="DejaVu Sans"/>
              </a:rPr>
              <a:t>– </a:t>
            </a:r>
            <a:r>
              <a:rPr lang="cs-CZ" sz="3200" spc="-1" dirty="0" err="1">
                <a:solidFill>
                  <a:srgbClr val="EA7500"/>
                </a:solidFill>
                <a:latin typeface="Source Sans Pro"/>
                <a:ea typeface="DejaVu Sans"/>
              </a:rPr>
              <a:t>Fight</a:t>
            </a:r>
            <a:r>
              <a:rPr lang="cs-CZ" sz="3200" spc="-1" dirty="0">
                <a:solidFill>
                  <a:srgbClr val="EA7500"/>
                </a:solidFill>
                <a:latin typeface="Source Sans Pro"/>
                <a:ea typeface="DejaVu Sans"/>
              </a:rPr>
              <a:t> </a:t>
            </a:r>
            <a:endParaRPr lang="cs-CZ" sz="3200" dirty="0"/>
          </a:p>
        </p:txBody>
      </p:sp>
      <p:sp>
        <p:nvSpPr>
          <p:cNvPr id="7" name="Podnadpis 2">
            <a:extLst>
              <a:ext uri="{FF2B5EF4-FFF2-40B4-BE49-F238E27FC236}">
                <a16:creationId xmlns:a16="http://schemas.microsoft.com/office/drawing/2014/main" id="{A521F104-CE8F-680D-AA7B-1BECA5346139}"/>
              </a:ext>
            </a:extLst>
          </p:cNvPr>
          <p:cNvSpPr txBox="1">
            <a:spLocks/>
          </p:cNvSpPr>
          <p:nvPr/>
        </p:nvSpPr>
        <p:spPr>
          <a:xfrm>
            <a:off x="503998" y="1532042"/>
            <a:ext cx="9427402"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Demonstration of a door barricade using the </a:t>
            </a:r>
            <a:r>
              <a:rPr lang="en-US" sz="1600" dirty="0" err="1">
                <a:solidFill>
                  <a:prstClr val="black"/>
                </a:solidFill>
                <a:latin typeface="UTB Text" panose="00000500000000000000" pitchFamily="50" charset="-18"/>
              </a:rPr>
              <a:t>Nightlock</a:t>
            </a:r>
            <a:r>
              <a:rPr lang="en-US" sz="1600" dirty="0">
                <a:solidFill>
                  <a:prstClr val="black"/>
                </a:solidFill>
                <a:latin typeface="UTB Text" panose="00000500000000000000" pitchFamily="50" charset="-18"/>
              </a:rPr>
              <a:t> security barrier, which </a:t>
            </a:r>
            <a:r>
              <a:rPr lang="en-US" sz="1600" b="1" dirty="0">
                <a:solidFill>
                  <a:prstClr val="black"/>
                </a:solidFill>
                <a:latin typeface="UTB Text" panose="00000500000000000000" pitchFamily="50" charset="-18"/>
              </a:rPr>
              <a:t>mechanically blocks </a:t>
            </a:r>
            <a:r>
              <a:rPr lang="en-US" sz="1600" dirty="0">
                <a:solidFill>
                  <a:prstClr val="black"/>
                </a:solidFill>
                <a:latin typeface="UTB Text" panose="00000500000000000000" pitchFamily="50" charset="-18"/>
              </a:rPr>
              <a:t>the door</a:t>
            </a:r>
            <a:r>
              <a:rPr lang="cs-CZ" sz="1600" dirty="0">
                <a:solidFill>
                  <a:prstClr val="black"/>
                </a:solidFill>
                <a:latin typeface="UTB Text" panose="00000500000000000000" pitchFamily="50" charset="-18"/>
              </a:rPr>
              <a:t>.</a:t>
            </a:r>
          </a:p>
          <a:p>
            <a:pPr marL="0" indent="0" algn="just">
              <a:lnSpc>
                <a:spcPct val="120000"/>
              </a:lnSpc>
              <a:spcBef>
                <a:spcPts val="1200"/>
              </a:spcBef>
              <a:spcAft>
                <a:spcPts val="1200"/>
              </a:spcAft>
              <a:buClr>
                <a:srgbClr val="F57800"/>
              </a:buClr>
              <a:buNone/>
              <a:defRPr/>
            </a:pPr>
            <a:endParaRPr lang="cs-CZ" sz="1600" dirty="0">
              <a:solidFill>
                <a:prstClr val="black"/>
              </a:solidFill>
              <a:latin typeface="UTB Text" panose="00000500000000000000" pitchFamily="50" charset="-18"/>
            </a:endParaRPr>
          </a:p>
        </p:txBody>
      </p:sp>
      <p:pic>
        <p:nvPicPr>
          <p:cNvPr id="8" name="Obrázek 7">
            <a:extLst>
              <a:ext uri="{FF2B5EF4-FFF2-40B4-BE49-F238E27FC236}">
                <a16:creationId xmlns:a16="http://schemas.microsoft.com/office/drawing/2014/main" id="{218905B3-3DD3-1A7D-3427-984559A964C1}"/>
              </a:ext>
            </a:extLst>
          </p:cNvPr>
          <p:cNvPicPr>
            <a:picLocks noChangeAspect="1"/>
          </p:cNvPicPr>
          <p:nvPr/>
        </p:nvPicPr>
        <p:blipFill>
          <a:blip r:embed="rId5">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37362285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95A99-EF4D-C88F-AB99-B78A8DF43FF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5AF1097-F2C7-5831-EB26-70C2F542A3B1}"/>
              </a:ext>
            </a:extLst>
          </p:cNvPr>
          <p:cNvSpPr>
            <a:spLocks noGrp="1"/>
          </p:cNvSpPr>
          <p:nvPr>
            <p:ph type="title"/>
          </p:nvPr>
        </p:nvSpPr>
        <p:spPr>
          <a:xfrm>
            <a:off x="504312" y="382736"/>
            <a:ext cx="9072000" cy="443198"/>
          </a:xfrm>
        </p:spPr>
        <p:txBody>
          <a:bodyPr/>
          <a:lstStyle/>
          <a:p>
            <a:r>
              <a:rPr lang="cs-CZ" sz="3200" spc="-1" dirty="0">
                <a:solidFill>
                  <a:srgbClr val="EA7500"/>
                </a:solidFill>
                <a:latin typeface="Source Sans Pro"/>
                <a:ea typeface="DejaVu Sans"/>
              </a:rPr>
              <a:t>Run – </a:t>
            </a:r>
            <a:r>
              <a:rPr lang="cs-CZ" sz="3200" b="1" spc="-1" dirty="0" err="1">
                <a:solidFill>
                  <a:srgbClr val="EA7500"/>
                </a:solidFill>
                <a:latin typeface="Source Sans Pro"/>
                <a:ea typeface="DejaVu Sans"/>
              </a:rPr>
              <a:t>Hide</a:t>
            </a:r>
            <a:r>
              <a:rPr lang="cs-CZ" sz="3200" b="1" spc="-1" dirty="0">
                <a:solidFill>
                  <a:srgbClr val="EA7500"/>
                </a:solidFill>
                <a:latin typeface="Source Sans Pro"/>
                <a:ea typeface="DejaVu Sans"/>
              </a:rPr>
              <a:t> </a:t>
            </a:r>
            <a:r>
              <a:rPr lang="cs-CZ" sz="3200" spc="-1" dirty="0">
                <a:solidFill>
                  <a:srgbClr val="EA7500"/>
                </a:solidFill>
                <a:latin typeface="Source Sans Pro"/>
                <a:ea typeface="DejaVu Sans"/>
              </a:rPr>
              <a:t>– </a:t>
            </a:r>
            <a:r>
              <a:rPr lang="cs-CZ" sz="3200" spc="-1" dirty="0" err="1">
                <a:solidFill>
                  <a:srgbClr val="EA7500"/>
                </a:solidFill>
                <a:latin typeface="Source Sans Pro"/>
                <a:ea typeface="DejaVu Sans"/>
              </a:rPr>
              <a:t>Fight</a:t>
            </a:r>
            <a:r>
              <a:rPr lang="cs-CZ" sz="3200" spc="-1" dirty="0">
                <a:solidFill>
                  <a:srgbClr val="EA7500"/>
                </a:solidFill>
                <a:latin typeface="Source Sans Pro"/>
                <a:ea typeface="DejaVu Sans"/>
              </a:rPr>
              <a:t> </a:t>
            </a:r>
            <a:endParaRPr lang="cs-CZ" sz="3200" dirty="0"/>
          </a:p>
        </p:txBody>
      </p:sp>
      <p:sp>
        <p:nvSpPr>
          <p:cNvPr id="7" name="Ovál 6">
            <a:extLst>
              <a:ext uri="{FF2B5EF4-FFF2-40B4-BE49-F238E27FC236}">
                <a16:creationId xmlns:a16="http://schemas.microsoft.com/office/drawing/2014/main" id="{7187783D-901E-C2E5-479C-1413B0E130DF}"/>
              </a:ext>
            </a:extLst>
          </p:cNvPr>
          <p:cNvSpPr/>
          <p:nvPr/>
        </p:nvSpPr>
        <p:spPr>
          <a:xfrm>
            <a:off x="8031404" y="1170202"/>
            <a:ext cx="2941793" cy="2941793"/>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a:extLst>
              <a:ext uri="{FF2B5EF4-FFF2-40B4-BE49-F238E27FC236}">
                <a16:creationId xmlns:a16="http://schemas.microsoft.com/office/drawing/2014/main" id="{E6B328E2-9A74-629C-119F-FB94CD086C25}"/>
              </a:ext>
            </a:extLst>
          </p:cNvPr>
          <p:cNvSpPr txBox="1">
            <a:spLocks/>
          </p:cNvSpPr>
          <p:nvPr/>
        </p:nvSpPr>
        <p:spPr>
          <a:xfrm>
            <a:off x="503999" y="1532042"/>
            <a:ext cx="907200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spcAft>
                <a:spcPts val="1200"/>
              </a:spcAft>
              <a:buClr>
                <a:srgbClr val="F57800"/>
              </a:buClr>
              <a:buNone/>
              <a:defRPr/>
            </a:pPr>
            <a:r>
              <a:rPr lang="en-US" sz="1600" b="1" dirty="0">
                <a:solidFill>
                  <a:prstClr val="black"/>
                </a:solidFill>
                <a:latin typeface="UTB Text" panose="00000500000000000000" pitchFamily="50" charset="-18"/>
              </a:rPr>
              <a:t>The basic principles by which doors can be secured</a:t>
            </a:r>
            <a:r>
              <a:rPr lang="cs-CZ" sz="1600" b="1" dirty="0">
                <a:solidFill>
                  <a:prstClr val="black"/>
                </a:solidFill>
                <a:latin typeface="UTB Text" panose="00000500000000000000" pitchFamily="50" charset="-18"/>
              </a:rPr>
              <a:t>:</a:t>
            </a:r>
          </a:p>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Key locking </a:t>
            </a:r>
            <a:r>
              <a:rPr lang="en-US" sz="1600" dirty="0">
                <a:solidFill>
                  <a:prstClr val="black"/>
                </a:solidFill>
                <a:latin typeface="UTB Text" panose="00000500000000000000" pitchFamily="50" charset="-18"/>
              </a:rPr>
              <a:t>– </a:t>
            </a:r>
            <a:r>
              <a:rPr lang="cs-CZ" sz="1600" dirty="0">
                <a:solidFill>
                  <a:prstClr val="black"/>
                </a:solidFill>
                <a:latin typeface="UTB Text" panose="00000500000000000000" pitchFamily="50" charset="-18"/>
              </a:rPr>
              <a:t>t</a:t>
            </a:r>
            <a:r>
              <a:rPr lang="en-US" sz="1600" dirty="0">
                <a:solidFill>
                  <a:prstClr val="black"/>
                </a:solidFill>
                <a:latin typeface="UTB Text" panose="00000500000000000000" pitchFamily="50" charset="-18"/>
              </a:rPr>
              <a:t>he lock latch prevents the door from being opened without a key</a:t>
            </a:r>
            <a:endParaRPr lang="cs-CZ" sz="1600" dirty="0">
              <a:solidFill>
                <a:prstClr val="black"/>
              </a:solidFill>
              <a:latin typeface="UTB Text" panose="00000500000000000000" pitchFamily="50" charset="-18"/>
            </a:endParaRPr>
          </a:p>
          <a:p>
            <a:pPr>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Securing the latch bolt</a:t>
            </a:r>
            <a:r>
              <a:rPr lang="en-US" sz="1600" dirty="0">
                <a:solidFill>
                  <a:prstClr val="black"/>
                </a:solidFill>
                <a:latin typeface="UTB Text" panose="00000500000000000000" pitchFamily="50" charset="-18"/>
              </a:rPr>
              <a:t> to retract it from the strike plate in the door frame.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This is achieved by </a:t>
            </a:r>
            <a:r>
              <a:rPr lang="en-US" sz="1600" dirty="0" err="1">
                <a:solidFill>
                  <a:prstClr val="black"/>
                </a:solidFill>
                <a:latin typeface="UTB Text" panose="00000500000000000000" pitchFamily="50" charset="-18"/>
              </a:rPr>
              <a:t>immobilising</a:t>
            </a:r>
            <a:r>
              <a:rPr lang="en-US" sz="1600" dirty="0">
                <a:solidFill>
                  <a:prstClr val="black"/>
                </a:solidFill>
                <a:latin typeface="UTB Text" panose="00000500000000000000" pitchFamily="50" charset="-18"/>
              </a:rPr>
              <a:t> the handle, for example by propping it up</a:t>
            </a:r>
            <a:r>
              <a:rPr lang="cs-CZ" sz="1600" dirty="0">
                <a:solidFill>
                  <a:prstClr val="black"/>
                </a:solidFill>
                <a:latin typeface="UTB Text" panose="00000500000000000000" pitchFamily="50" charset="-18"/>
              </a:rPr>
              <a:t>. </a:t>
            </a:r>
          </a:p>
          <a:p>
            <a:pPr>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Mechanically locking </a:t>
            </a:r>
            <a:r>
              <a:rPr lang="en-US" sz="1600" dirty="0">
                <a:solidFill>
                  <a:prstClr val="black"/>
                </a:solidFill>
                <a:latin typeface="UTB Text" panose="00000500000000000000" pitchFamily="50" charset="-18"/>
              </a:rPr>
              <a:t>the door with furniture or the </a:t>
            </a:r>
            <a:r>
              <a:rPr lang="en-US" sz="1600" i="1" dirty="0" err="1">
                <a:solidFill>
                  <a:prstClr val="black"/>
                </a:solidFill>
                <a:latin typeface="UTB Text" panose="00000500000000000000" pitchFamily="50" charset="-18"/>
              </a:rPr>
              <a:t>Nightlock</a:t>
            </a:r>
            <a:r>
              <a:rPr lang="en-US" sz="1600" dirty="0">
                <a:solidFill>
                  <a:prstClr val="black"/>
                </a:solidFill>
                <a:latin typeface="UTB Text" panose="00000500000000000000" pitchFamily="50" charset="-18"/>
              </a:rPr>
              <a:t> security latch. In this case,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the door is physically blocked against opening by the weight of the furniture or by recessing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the latch firmly into the ground</a:t>
            </a:r>
            <a:r>
              <a:rPr lang="cs-CZ" sz="1600" dirty="0">
                <a:solidFill>
                  <a:prstClr val="black"/>
                </a:solidFill>
                <a:latin typeface="UTB Text" panose="00000500000000000000" pitchFamily="50" charset="-18"/>
              </a:rPr>
              <a:t>.</a:t>
            </a:r>
          </a:p>
          <a:p>
            <a:pPr>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Blocking of the opening mechanism</a:t>
            </a:r>
            <a:r>
              <a:rPr lang="en-US" sz="1600" dirty="0">
                <a:solidFill>
                  <a:prstClr val="black"/>
                </a:solidFill>
                <a:latin typeface="UTB Text" panose="00000500000000000000" pitchFamily="50" charset="-18"/>
              </a:rPr>
              <a:t>, hinges or self-closing mechanism (</a:t>
            </a:r>
            <a:r>
              <a:rPr lang="en-US" sz="1600" dirty="0" err="1">
                <a:solidFill>
                  <a:prstClr val="black"/>
                </a:solidFill>
                <a:latin typeface="UTB Text" panose="00000500000000000000" pitchFamily="50" charset="-18"/>
              </a:rPr>
              <a:t>Brano</a:t>
            </a:r>
            <a:r>
              <a:rPr lang="en-US" sz="1600" dirty="0">
                <a:solidFill>
                  <a:prstClr val="black"/>
                </a:solidFill>
                <a:latin typeface="UTB Text" panose="00000500000000000000" pitchFamily="50" charset="-18"/>
              </a:rPr>
              <a:t>). However, this is only if it is located from inside the room to avoid exposing ourselves to danger outside our shelter</a:t>
            </a:r>
            <a:endParaRPr lang="cs-CZ" sz="1600" dirty="0">
              <a:solidFill>
                <a:prstClr val="black"/>
              </a:solidFill>
              <a:latin typeface="UTB Text" panose="00000500000000000000" pitchFamily="50" charset="-18"/>
            </a:endParaRPr>
          </a:p>
        </p:txBody>
      </p:sp>
      <p:pic>
        <p:nvPicPr>
          <p:cNvPr id="4" name="Obrázek 3">
            <a:extLst>
              <a:ext uri="{FF2B5EF4-FFF2-40B4-BE49-F238E27FC236}">
                <a16:creationId xmlns:a16="http://schemas.microsoft.com/office/drawing/2014/main" id="{A52B2627-ACF8-98DB-C5FD-D844F3A1DBFC}"/>
              </a:ext>
            </a:extLst>
          </p:cNvPr>
          <p:cNvPicPr>
            <a:picLocks noChangeAspect="1"/>
          </p:cNvPicPr>
          <p:nvPr/>
        </p:nvPicPr>
        <p:blipFill>
          <a:blip r:embed="rId3">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7173574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D6729-B96A-12D1-0F8A-0776DFCDD95D}"/>
            </a:ext>
          </a:extLst>
        </p:cNvPr>
        <p:cNvGrpSpPr/>
        <p:nvPr/>
      </p:nvGrpSpPr>
      <p:grpSpPr>
        <a:xfrm>
          <a:off x="0" y="0"/>
          <a:ext cx="0" cy="0"/>
          <a:chOff x="0" y="0"/>
          <a:chExt cx="0" cy="0"/>
        </a:xfrm>
      </p:grpSpPr>
      <p:sp>
        <p:nvSpPr>
          <p:cNvPr id="5" name="Ovál 4">
            <a:extLst>
              <a:ext uri="{FF2B5EF4-FFF2-40B4-BE49-F238E27FC236}">
                <a16:creationId xmlns:a16="http://schemas.microsoft.com/office/drawing/2014/main" id="{C3F4F32D-2F24-2438-3BB3-277EEFBC2323}"/>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D1F32A81-BAC2-4EBD-3BDE-3EFE95918F5B}"/>
              </a:ext>
            </a:extLst>
          </p:cNvPr>
          <p:cNvSpPr>
            <a:spLocks noGrp="1"/>
          </p:cNvSpPr>
          <p:nvPr>
            <p:ph type="title"/>
          </p:nvPr>
        </p:nvSpPr>
        <p:spPr>
          <a:xfrm>
            <a:off x="504312" y="382736"/>
            <a:ext cx="9072000" cy="443198"/>
          </a:xfrm>
        </p:spPr>
        <p:txBody>
          <a:bodyPr/>
          <a:lstStyle/>
          <a:p>
            <a:r>
              <a:rPr lang="cs-CZ" sz="3200" spc="-1" dirty="0">
                <a:solidFill>
                  <a:srgbClr val="EA7500"/>
                </a:solidFill>
                <a:latin typeface="Source Sans Pro"/>
                <a:ea typeface="DejaVu Sans"/>
              </a:rPr>
              <a:t>Run – </a:t>
            </a:r>
            <a:r>
              <a:rPr lang="cs-CZ" sz="3200" spc="-1" dirty="0" err="1">
                <a:solidFill>
                  <a:srgbClr val="EA7500"/>
                </a:solidFill>
                <a:latin typeface="Source Sans Pro"/>
                <a:ea typeface="DejaVu Sans"/>
              </a:rPr>
              <a:t>Hide</a:t>
            </a:r>
            <a:r>
              <a:rPr lang="cs-CZ" sz="3200" spc="-1" dirty="0">
                <a:solidFill>
                  <a:srgbClr val="EA7500"/>
                </a:solidFill>
                <a:latin typeface="Source Sans Pro"/>
                <a:ea typeface="DejaVu Sans"/>
              </a:rPr>
              <a:t> – </a:t>
            </a:r>
            <a:r>
              <a:rPr lang="cs-CZ" sz="3200" b="1" spc="-1" dirty="0" err="1">
                <a:solidFill>
                  <a:srgbClr val="EA7500"/>
                </a:solidFill>
                <a:latin typeface="Source Sans Pro"/>
                <a:ea typeface="DejaVu Sans"/>
              </a:rPr>
              <a:t>Fight</a:t>
            </a:r>
            <a:endParaRPr lang="cs-CZ" sz="3200" b="1" dirty="0"/>
          </a:p>
        </p:txBody>
      </p:sp>
      <p:pic>
        <p:nvPicPr>
          <p:cNvPr id="7" name="Grafický objekt 6" descr="Boxerská rukavice se souvislou výplní">
            <a:extLst>
              <a:ext uri="{FF2B5EF4-FFF2-40B4-BE49-F238E27FC236}">
                <a16:creationId xmlns:a16="http://schemas.microsoft.com/office/drawing/2014/main" id="{01A3F58D-54DB-283D-15A1-9E2443A27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35396" y="3669858"/>
            <a:ext cx="1642334" cy="1642334"/>
          </a:xfrm>
          <a:prstGeom prst="rect">
            <a:avLst/>
          </a:prstGeom>
          <a:effectLst>
            <a:outerShdw blurRad="50800" dist="38100" dir="2700000" algn="tl" rotWithShape="0">
              <a:prstClr val="black">
                <a:alpha val="40000"/>
              </a:prstClr>
            </a:outerShdw>
          </a:effectLst>
        </p:spPr>
      </p:pic>
      <p:sp>
        <p:nvSpPr>
          <p:cNvPr id="9" name="Podnadpis 2">
            <a:extLst>
              <a:ext uri="{FF2B5EF4-FFF2-40B4-BE49-F238E27FC236}">
                <a16:creationId xmlns:a16="http://schemas.microsoft.com/office/drawing/2014/main" id="{82AD3AF8-4809-2712-8B2B-8FD2EB2E8684}"/>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If it is not possible to escape safely or we do</a:t>
            </a:r>
            <a:r>
              <a:rPr lang="cs-CZ" sz="1600" b="1" dirty="0">
                <a:solidFill>
                  <a:prstClr val="black"/>
                </a:solidFill>
                <a:latin typeface="UTB Text" panose="00000500000000000000" pitchFamily="50" charset="-18"/>
              </a:rPr>
              <a:t>n</a:t>
            </a:r>
            <a:r>
              <a:rPr lang="en-US" sz="1600" b="1" dirty="0">
                <a:solidFill>
                  <a:prstClr val="black"/>
                </a:solidFill>
                <a:latin typeface="UTB Text" panose="00000500000000000000" pitchFamily="50" charset="-18"/>
              </a:rPr>
              <a:t>'t have enough time and resources to hide, only then should we choose the last option – to fight</a:t>
            </a:r>
            <a:r>
              <a:rPr lang="en-US" sz="1600" dirty="0">
                <a:solidFill>
                  <a:prstClr val="black"/>
                </a:solidFill>
                <a:latin typeface="UTB Text" panose="00000500000000000000" pitchFamily="50" charset="-18"/>
              </a:rPr>
              <a:t>. If this situation arises, we must use everything </a:t>
            </a:r>
            <a:r>
              <a:rPr lang="cs-CZ" sz="1600" dirty="0" err="1">
                <a:solidFill>
                  <a:prstClr val="black"/>
                </a:solidFill>
                <a:latin typeface="UTB Text" panose="00000500000000000000" pitchFamily="50" charset="-18"/>
              </a:rPr>
              <a:t>that</a:t>
            </a:r>
            <a:r>
              <a:rPr lang="cs-CZ"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will</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increase our chances of effective </a:t>
            </a:r>
            <a:r>
              <a:rPr lang="en-US" sz="1600" dirty="0" err="1">
                <a:solidFill>
                  <a:prstClr val="black"/>
                </a:solidFill>
                <a:latin typeface="UTB Text" panose="00000500000000000000" pitchFamily="50" charset="-18"/>
              </a:rPr>
              <a:t>defen</a:t>
            </a:r>
            <a:r>
              <a:rPr lang="cs-CZ" sz="1600" dirty="0">
                <a:solidFill>
                  <a:prstClr val="black"/>
                </a:solidFill>
                <a:latin typeface="UTB Text" panose="00000500000000000000" pitchFamily="50" charset="-18"/>
              </a:rPr>
              <a:t>s</a:t>
            </a:r>
            <a:r>
              <a:rPr lang="en-US" sz="1600" dirty="0">
                <a:solidFill>
                  <a:prstClr val="black"/>
                </a:solidFill>
                <a:latin typeface="UTB Text" panose="00000500000000000000" pitchFamily="50" charset="-18"/>
              </a:rPr>
              <a:t>e. </a:t>
            </a:r>
            <a:r>
              <a:rPr lang="en-US" sz="1600" b="1" dirty="0">
                <a:solidFill>
                  <a:prstClr val="black"/>
                </a:solidFill>
                <a:latin typeface="UTB Text" panose="00000500000000000000" pitchFamily="50" charset="-18"/>
              </a:rPr>
              <a:t>Use whatever means </a:t>
            </a:r>
            <a:r>
              <a:rPr lang="en-US" sz="1600" dirty="0">
                <a:solidFill>
                  <a:prstClr val="black"/>
                </a:solidFill>
                <a:latin typeface="UTB Text" panose="00000500000000000000" pitchFamily="50" charset="-18"/>
              </a:rPr>
              <a:t>you have at hand – chairs, monitors, fire extinguishers</a:t>
            </a:r>
            <a:r>
              <a:rPr lang="cs-CZ" sz="1600" dirty="0">
                <a:solidFill>
                  <a:prstClr val="black"/>
                </a:solidFill>
                <a:latin typeface="UTB Text" panose="00000500000000000000" pitchFamily="50" charset="-18"/>
              </a:rPr>
              <a:t>.</a:t>
            </a:r>
          </a:p>
        </p:txBody>
      </p:sp>
      <p:sp>
        <p:nvSpPr>
          <p:cNvPr id="10" name="Podnadpis 2">
            <a:extLst>
              <a:ext uri="{FF2B5EF4-FFF2-40B4-BE49-F238E27FC236}">
                <a16:creationId xmlns:a16="http://schemas.microsoft.com/office/drawing/2014/main" id="{13A94BFD-EB71-DCFC-52CD-FCBBCE61C479}"/>
              </a:ext>
            </a:extLst>
          </p:cNvPr>
          <p:cNvSpPr txBox="1">
            <a:spLocks/>
          </p:cNvSpPr>
          <p:nvPr/>
        </p:nvSpPr>
        <p:spPr>
          <a:xfrm>
            <a:off x="503999" y="2985981"/>
            <a:ext cx="6509217"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In a multi-person attack, </a:t>
            </a:r>
            <a:r>
              <a:rPr lang="en-US" sz="1600" b="1" dirty="0">
                <a:solidFill>
                  <a:prstClr val="black"/>
                </a:solidFill>
                <a:latin typeface="UTB Text" panose="00000500000000000000" pitchFamily="50" charset="-18"/>
              </a:rPr>
              <a:t>surprise the attacker</a:t>
            </a:r>
            <a:r>
              <a:rPr lang="en-US"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Attack multiple people at once</a:t>
            </a:r>
            <a:r>
              <a:rPr lang="en-US" sz="1600" dirty="0">
                <a:solidFill>
                  <a:prstClr val="black"/>
                </a:solidFill>
                <a:latin typeface="UTB Text" panose="00000500000000000000" pitchFamily="50" charset="-18"/>
              </a:rPr>
              <a:t>. More defenders means a better chance of stopping him. Act fast, aggressive and sneaky. </a:t>
            </a:r>
            <a:r>
              <a:rPr lang="en-US" sz="1600" b="1" dirty="0">
                <a:solidFill>
                  <a:prstClr val="black"/>
                </a:solidFill>
                <a:latin typeface="UTB Text" panose="00000500000000000000" pitchFamily="50" charset="-18"/>
              </a:rPr>
              <a:t>If your life is at stake, so must your attacker's</a:t>
            </a:r>
            <a:r>
              <a:rPr lang="en-US" sz="1600" dirty="0">
                <a:solidFill>
                  <a:prstClr val="black"/>
                </a:solidFill>
                <a:latin typeface="UTB Text" panose="00000500000000000000" pitchFamily="50" charset="-18"/>
              </a:rPr>
              <a:t>. Remember, however, that defenders must not push against each other, so as not to make it difficult for defenders in close contact with the attacker</a:t>
            </a:r>
            <a:r>
              <a:rPr lang="cs-CZ" sz="1600" dirty="0">
                <a:solidFill>
                  <a:prstClr val="black"/>
                </a:solidFill>
                <a:latin typeface="UTB Text" panose="00000500000000000000" pitchFamily="50" charset="-18"/>
              </a:rPr>
              <a:t>.</a:t>
            </a:r>
          </a:p>
          <a:p>
            <a:pPr>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Direct your </a:t>
            </a:r>
            <a:r>
              <a:rPr lang="en-US" sz="1600" dirty="0" err="1">
                <a:solidFill>
                  <a:prstClr val="black"/>
                </a:solidFill>
                <a:latin typeface="UTB Text" panose="00000500000000000000" pitchFamily="50" charset="-18"/>
              </a:rPr>
              <a:t>defen</a:t>
            </a:r>
            <a:r>
              <a:rPr lang="cs-CZ" sz="1600" dirty="0">
                <a:solidFill>
                  <a:prstClr val="black"/>
                </a:solidFill>
                <a:latin typeface="UTB Text" panose="00000500000000000000" pitchFamily="50" charset="-18"/>
              </a:rPr>
              <a:t>s</a:t>
            </a:r>
            <a:r>
              <a:rPr lang="en-US" sz="1600" dirty="0">
                <a:solidFill>
                  <a:prstClr val="black"/>
                </a:solidFill>
                <a:latin typeface="UTB Text" panose="00000500000000000000" pitchFamily="50" charset="-18"/>
              </a:rPr>
              <a:t>e to </a:t>
            </a:r>
            <a:r>
              <a:rPr lang="en-US" sz="1600" b="1" dirty="0">
                <a:solidFill>
                  <a:prstClr val="black"/>
                </a:solidFill>
                <a:latin typeface="UTB Text" panose="00000500000000000000" pitchFamily="50" charset="-18"/>
              </a:rPr>
              <a:t>critical and sensitive areas </a:t>
            </a:r>
            <a:r>
              <a:rPr lang="en-US" sz="1600" dirty="0">
                <a:solidFill>
                  <a:prstClr val="black"/>
                </a:solidFill>
                <a:latin typeface="UTB Text" panose="00000500000000000000" pitchFamily="50" charset="-18"/>
              </a:rPr>
              <a:t>so that each blow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you strike is sufficiently forceful and painful</a:t>
            </a:r>
            <a:endParaRPr lang="cs-CZ" sz="1600" dirty="0">
              <a:solidFill>
                <a:prstClr val="black"/>
              </a:solidFill>
              <a:latin typeface="UTB Text" panose="00000500000000000000" pitchFamily="50" charset="-18"/>
            </a:endParaRPr>
          </a:p>
        </p:txBody>
      </p:sp>
      <p:pic>
        <p:nvPicPr>
          <p:cNvPr id="3" name="Obrázek 2">
            <a:extLst>
              <a:ext uri="{FF2B5EF4-FFF2-40B4-BE49-F238E27FC236}">
                <a16:creationId xmlns:a16="http://schemas.microsoft.com/office/drawing/2014/main" id="{71A14A2E-8564-8298-F6AD-3DBCEC243B09}"/>
              </a:ext>
            </a:extLst>
          </p:cNvPr>
          <p:cNvPicPr>
            <a:picLocks noChangeAspect="1"/>
          </p:cNvPicPr>
          <p:nvPr/>
        </p:nvPicPr>
        <p:blipFill>
          <a:blip r:embed="rId5">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25075491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62490-4369-D2C1-5CB7-C5142220DBD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3886F7F-4713-3D6B-C69B-E0D7B1AFCB5D}"/>
              </a:ext>
            </a:extLst>
          </p:cNvPr>
          <p:cNvSpPr>
            <a:spLocks noGrp="1"/>
          </p:cNvSpPr>
          <p:nvPr>
            <p:ph type="title"/>
          </p:nvPr>
        </p:nvSpPr>
        <p:spPr>
          <a:xfrm>
            <a:off x="504312" y="382736"/>
            <a:ext cx="9072000" cy="443198"/>
          </a:xfrm>
        </p:spPr>
        <p:txBody>
          <a:bodyPr/>
          <a:lstStyle/>
          <a:p>
            <a:r>
              <a:rPr lang="cs-CZ" sz="3200" spc="-1" dirty="0">
                <a:solidFill>
                  <a:srgbClr val="EA7500"/>
                </a:solidFill>
                <a:latin typeface="Source Sans Pro"/>
                <a:ea typeface="DejaVu Sans"/>
              </a:rPr>
              <a:t>Run – </a:t>
            </a:r>
            <a:r>
              <a:rPr lang="cs-CZ" sz="3200" spc="-1" dirty="0" err="1">
                <a:solidFill>
                  <a:srgbClr val="EA7500"/>
                </a:solidFill>
                <a:latin typeface="Source Sans Pro"/>
                <a:ea typeface="DejaVu Sans"/>
              </a:rPr>
              <a:t>Hide</a:t>
            </a:r>
            <a:r>
              <a:rPr lang="cs-CZ" sz="3200" spc="-1" dirty="0">
                <a:solidFill>
                  <a:srgbClr val="EA7500"/>
                </a:solidFill>
                <a:latin typeface="Source Sans Pro"/>
                <a:ea typeface="DejaVu Sans"/>
              </a:rPr>
              <a:t> – </a:t>
            </a:r>
            <a:r>
              <a:rPr lang="cs-CZ" sz="3200" b="1" spc="-1" dirty="0" err="1">
                <a:solidFill>
                  <a:srgbClr val="EA7500"/>
                </a:solidFill>
                <a:latin typeface="Source Sans Pro"/>
                <a:ea typeface="DejaVu Sans"/>
              </a:rPr>
              <a:t>Fight</a:t>
            </a:r>
            <a:endParaRPr lang="cs-CZ" sz="3200" b="1" dirty="0"/>
          </a:p>
        </p:txBody>
      </p:sp>
      <p:sp>
        <p:nvSpPr>
          <p:cNvPr id="3" name="Ovál 2">
            <a:extLst>
              <a:ext uri="{FF2B5EF4-FFF2-40B4-BE49-F238E27FC236}">
                <a16:creationId xmlns:a16="http://schemas.microsoft.com/office/drawing/2014/main" id="{D618DCE9-FD8C-4935-C84B-9006116EC4EB}"/>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Grafický objekt 4" descr="Boxerská rukavice se souvislou výplní">
            <a:extLst>
              <a:ext uri="{FF2B5EF4-FFF2-40B4-BE49-F238E27FC236}">
                <a16:creationId xmlns:a16="http://schemas.microsoft.com/office/drawing/2014/main" id="{DA2F6CA3-03AA-6B51-6868-E734FAEB10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35396" y="3669858"/>
            <a:ext cx="1642334" cy="1642334"/>
          </a:xfrm>
          <a:prstGeom prst="rect">
            <a:avLst/>
          </a:prstGeom>
          <a:effectLst>
            <a:outerShdw blurRad="50800" dist="38100" dir="2700000" algn="tl" rotWithShape="0">
              <a:prstClr val="black">
                <a:alpha val="40000"/>
              </a:prstClr>
            </a:outerShdw>
          </a:effectLst>
        </p:spPr>
      </p:pic>
      <p:pic>
        <p:nvPicPr>
          <p:cNvPr id="9" name="Obrázek 8">
            <a:extLst>
              <a:ext uri="{FF2B5EF4-FFF2-40B4-BE49-F238E27FC236}">
                <a16:creationId xmlns:a16="http://schemas.microsoft.com/office/drawing/2014/main" id="{EDBB945A-0056-BBF1-1F36-B4CF2264FF50}"/>
              </a:ext>
            </a:extLst>
          </p:cNvPr>
          <p:cNvPicPr>
            <a:picLocks noChangeAspect="1"/>
          </p:cNvPicPr>
          <p:nvPr/>
        </p:nvPicPr>
        <p:blipFill>
          <a:blip r:embed="rId5"/>
          <a:stretch>
            <a:fillRect/>
          </a:stretch>
        </p:blipFill>
        <p:spPr>
          <a:xfrm>
            <a:off x="-120912" y="2156667"/>
            <a:ext cx="3210560" cy="3513883"/>
          </a:xfrm>
          <a:prstGeom prst="rect">
            <a:avLst/>
          </a:prstGeom>
        </p:spPr>
      </p:pic>
      <p:sp>
        <p:nvSpPr>
          <p:cNvPr id="11" name="Podnadpis 2">
            <a:extLst>
              <a:ext uri="{FF2B5EF4-FFF2-40B4-BE49-F238E27FC236}">
                <a16:creationId xmlns:a16="http://schemas.microsoft.com/office/drawing/2014/main" id="{E42B3EF8-C124-1CC6-73DE-DF61470E1A8A}"/>
              </a:ext>
            </a:extLst>
          </p:cNvPr>
          <p:cNvSpPr txBox="1">
            <a:spLocks/>
          </p:cNvSpPr>
          <p:nvPr/>
        </p:nvSpPr>
        <p:spPr>
          <a:xfrm>
            <a:off x="2700867" y="1250689"/>
            <a:ext cx="7076863"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600"/>
              </a:spcBef>
              <a:spcAft>
                <a:spcPts val="600"/>
              </a:spcAft>
              <a:buClr>
                <a:srgbClr val="F57800"/>
              </a:buClr>
              <a:defRPr/>
            </a:pPr>
            <a:r>
              <a:rPr lang="en-US" sz="1600" b="1" dirty="0">
                <a:solidFill>
                  <a:prstClr val="black"/>
                </a:solidFill>
                <a:latin typeface="UTB Text" panose="00000500000000000000" pitchFamily="50" charset="-18"/>
              </a:rPr>
              <a:t>Crotch</a:t>
            </a:r>
            <a:r>
              <a:rPr lang="en-US" sz="1600" dirty="0">
                <a:solidFill>
                  <a:prstClr val="black"/>
                </a:solidFill>
                <a:latin typeface="UTB Text" panose="00000500000000000000" pitchFamily="50" charset="-18"/>
              </a:rPr>
              <a:t> – very painful punch (man and woman)</a:t>
            </a:r>
            <a:endParaRPr lang="cs-CZ" sz="1600" dirty="0">
              <a:solidFill>
                <a:prstClr val="black"/>
              </a:solidFill>
              <a:latin typeface="UTB Text" panose="00000500000000000000" pitchFamily="50" charset="-18"/>
            </a:endParaRPr>
          </a:p>
          <a:p>
            <a:pPr algn="just">
              <a:lnSpc>
                <a:spcPct val="120000"/>
              </a:lnSpc>
              <a:spcBef>
                <a:spcPts val="600"/>
              </a:spcBef>
              <a:spcAft>
                <a:spcPts val="600"/>
              </a:spcAft>
              <a:buClr>
                <a:srgbClr val="F57800"/>
              </a:buClr>
              <a:defRPr/>
            </a:pPr>
            <a:r>
              <a:rPr lang="en-US" sz="1600" b="1" dirty="0">
                <a:solidFill>
                  <a:prstClr val="black"/>
                </a:solidFill>
                <a:latin typeface="UTB Text" panose="00000500000000000000" pitchFamily="50" charset="-18"/>
              </a:rPr>
              <a:t>Solar plexus </a:t>
            </a:r>
            <a:r>
              <a:rPr lang="en-US" sz="1600" dirty="0">
                <a:solidFill>
                  <a:prstClr val="black"/>
                </a:solidFill>
                <a:latin typeface="UTB Text" panose="00000500000000000000" pitchFamily="50" charset="-18"/>
              </a:rPr>
              <a:t>– paralyzing blow, but it is very difficult to hit this small point</a:t>
            </a:r>
            <a:endParaRPr lang="cs-CZ" sz="1600" dirty="0">
              <a:solidFill>
                <a:prstClr val="black"/>
              </a:solidFill>
              <a:latin typeface="UTB Text" panose="00000500000000000000" pitchFamily="50" charset="-18"/>
            </a:endParaRPr>
          </a:p>
          <a:p>
            <a:pPr algn="just">
              <a:lnSpc>
                <a:spcPct val="120000"/>
              </a:lnSpc>
              <a:spcBef>
                <a:spcPts val="600"/>
              </a:spcBef>
              <a:spcAft>
                <a:spcPts val="600"/>
              </a:spcAft>
              <a:buClr>
                <a:srgbClr val="F57800"/>
              </a:buClr>
              <a:defRPr/>
            </a:pPr>
            <a:r>
              <a:rPr lang="en-US" sz="1600" b="1" dirty="0">
                <a:solidFill>
                  <a:prstClr val="black"/>
                </a:solidFill>
                <a:latin typeface="UTB Text" panose="00000500000000000000" pitchFamily="50" charset="-18"/>
              </a:rPr>
              <a:t>Neck, especially the carotid artery </a:t>
            </a:r>
            <a:r>
              <a:rPr lang="en-US" sz="1600" dirty="0">
                <a:solidFill>
                  <a:prstClr val="black"/>
                </a:solidFill>
                <a:latin typeface="UTB Text" panose="00000500000000000000" pitchFamily="50" charset="-18"/>
              </a:rPr>
              <a:t>– a strong blow can render the attacker unconscious</a:t>
            </a:r>
            <a:endParaRPr lang="cs-CZ" sz="1600" dirty="0">
              <a:solidFill>
                <a:prstClr val="black"/>
              </a:solidFill>
              <a:latin typeface="UTB Text" panose="00000500000000000000" pitchFamily="50" charset="-18"/>
            </a:endParaRPr>
          </a:p>
          <a:p>
            <a:pPr>
              <a:lnSpc>
                <a:spcPct val="120000"/>
              </a:lnSpc>
              <a:spcBef>
                <a:spcPts val="600"/>
              </a:spcBef>
              <a:spcAft>
                <a:spcPts val="600"/>
              </a:spcAft>
              <a:buClr>
                <a:srgbClr val="F57800"/>
              </a:buClr>
              <a:defRPr/>
            </a:pPr>
            <a:r>
              <a:rPr lang="en-US" sz="1600" b="1" dirty="0">
                <a:solidFill>
                  <a:prstClr val="black"/>
                </a:solidFill>
                <a:latin typeface="UTB Text" panose="00000500000000000000" pitchFamily="50" charset="-18"/>
              </a:rPr>
              <a:t>Eyes</a:t>
            </a:r>
            <a:r>
              <a:rPr lang="en-US" sz="1600" dirty="0">
                <a:solidFill>
                  <a:prstClr val="black"/>
                </a:solidFill>
                <a:latin typeface="UTB Text" panose="00000500000000000000" pitchFamily="50" charset="-18"/>
              </a:rPr>
              <a:t> – a painful blow causing even vision problems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(increasing the chance of defense)</a:t>
            </a:r>
            <a:endParaRPr lang="cs-CZ" sz="1600" dirty="0">
              <a:solidFill>
                <a:prstClr val="black"/>
              </a:solidFill>
              <a:latin typeface="UTB Text" panose="00000500000000000000" pitchFamily="50" charset="-18"/>
            </a:endParaRPr>
          </a:p>
          <a:p>
            <a:pPr algn="just">
              <a:lnSpc>
                <a:spcPct val="120000"/>
              </a:lnSpc>
              <a:spcBef>
                <a:spcPts val="600"/>
              </a:spcBef>
              <a:spcAft>
                <a:spcPts val="600"/>
              </a:spcAft>
              <a:buClr>
                <a:srgbClr val="F57800"/>
              </a:buClr>
              <a:defRPr/>
            </a:pPr>
            <a:r>
              <a:rPr lang="en-US" sz="1600" b="1" dirty="0">
                <a:solidFill>
                  <a:prstClr val="black"/>
                </a:solidFill>
                <a:latin typeface="UTB Text" panose="00000500000000000000" pitchFamily="50" charset="-18"/>
              </a:rPr>
              <a:t>Side of the head </a:t>
            </a:r>
            <a:r>
              <a:rPr lang="en-US" sz="1600" dirty="0">
                <a:solidFill>
                  <a:prstClr val="black"/>
                </a:solidFill>
                <a:latin typeface="UTB Text" panose="00000500000000000000" pitchFamily="50" charset="-18"/>
              </a:rPr>
              <a:t>–</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susceptible to concussion</a:t>
            </a:r>
            <a:endParaRPr lang="cs-CZ" sz="1600" dirty="0">
              <a:solidFill>
                <a:prstClr val="black"/>
              </a:solidFill>
              <a:latin typeface="UTB Text" panose="00000500000000000000" pitchFamily="50" charset="-18"/>
            </a:endParaRPr>
          </a:p>
          <a:p>
            <a:pPr algn="just">
              <a:lnSpc>
                <a:spcPct val="120000"/>
              </a:lnSpc>
              <a:spcBef>
                <a:spcPts val="600"/>
              </a:spcBef>
              <a:spcAft>
                <a:spcPts val="600"/>
              </a:spcAft>
              <a:buClr>
                <a:srgbClr val="F57800"/>
              </a:buClr>
              <a:defRPr/>
            </a:pPr>
            <a:r>
              <a:rPr lang="en-US" sz="1600" b="1" dirty="0">
                <a:solidFill>
                  <a:prstClr val="black"/>
                </a:solidFill>
                <a:latin typeface="UTB Text" panose="00000500000000000000" pitchFamily="50" charset="-18"/>
              </a:rPr>
              <a:t>Ears</a:t>
            </a:r>
            <a:r>
              <a:rPr lang="en-US" sz="1600" dirty="0">
                <a:solidFill>
                  <a:prstClr val="black"/>
                </a:solidFill>
                <a:latin typeface="UTB Text" panose="00000500000000000000" pitchFamily="50" charset="-18"/>
              </a:rPr>
              <a:t> – high impact pain and center of balance</a:t>
            </a:r>
            <a:endParaRPr lang="cs-CZ" sz="1600" dirty="0">
              <a:solidFill>
                <a:prstClr val="black"/>
              </a:solidFill>
              <a:latin typeface="UTB Text" panose="00000500000000000000" pitchFamily="50" charset="-18"/>
            </a:endParaRPr>
          </a:p>
          <a:p>
            <a:pPr>
              <a:lnSpc>
                <a:spcPct val="120000"/>
              </a:lnSpc>
              <a:spcBef>
                <a:spcPts val="600"/>
              </a:spcBef>
              <a:spcAft>
                <a:spcPts val="600"/>
              </a:spcAft>
              <a:buClr>
                <a:srgbClr val="F57800"/>
              </a:buClr>
              <a:defRPr/>
            </a:pPr>
            <a:r>
              <a:rPr lang="en-US" sz="1600" dirty="0">
                <a:solidFill>
                  <a:prstClr val="black"/>
                </a:solidFill>
                <a:latin typeface="UTB Text" panose="00000500000000000000" pitchFamily="50" charset="-18"/>
              </a:rPr>
              <a:t>Don't forget to have someone </a:t>
            </a:r>
            <a:r>
              <a:rPr lang="en-US" sz="1600" b="1" dirty="0">
                <a:solidFill>
                  <a:prstClr val="black"/>
                </a:solidFill>
                <a:latin typeface="UTB Text" panose="00000500000000000000" pitchFamily="50" charset="-18"/>
              </a:rPr>
              <a:t>fix the attacker‘s </a:t>
            </a:r>
            <a:r>
              <a:rPr lang="cs-CZ" sz="1600" b="1"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armed hand </a:t>
            </a:r>
            <a:r>
              <a:rPr lang="en-US" sz="1600" dirty="0">
                <a:solidFill>
                  <a:prstClr val="black"/>
                </a:solidFill>
                <a:latin typeface="UTB Text" panose="00000500000000000000" pitchFamily="50" charset="-18"/>
              </a:rPr>
              <a:t>and prevent him from using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the weapon further.</a:t>
            </a:r>
            <a:endParaRPr lang="cs-CZ" sz="1600" dirty="0">
              <a:solidFill>
                <a:prstClr val="black"/>
              </a:solidFill>
              <a:latin typeface="UTB Text" panose="00000500000000000000" pitchFamily="50" charset="-18"/>
            </a:endParaRPr>
          </a:p>
        </p:txBody>
      </p:sp>
      <p:sp>
        <p:nvSpPr>
          <p:cNvPr id="12" name="Podnadpis 2">
            <a:extLst>
              <a:ext uri="{FF2B5EF4-FFF2-40B4-BE49-F238E27FC236}">
                <a16:creationId xmlns:a16="http://schemas.microsoft.com/office/drawing/2014/main" id="{C2699DF1-4EE2-9739-4AE8-406972ABB396}"/>
              </a:ext>
            </a:extLst>
          </p:cNvPr>
          <p:cNvSpPr txBox="1">
            <a:spLocks/>
          </p:cNvSpPr>
          <p:nvPr/>
        </p:nvSpPr>
        <p:spPr>
          <a:xfrm>
            <a:off x="787784" y="1250689"/>
            <a:ext cx="3050334" cy="1166701"/>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600"/>
              </a:spcBef>
              <a:spcAft>
                <a:spcPts val="600"/>
              </a:spcAft>
              <a:buClr>
                <a:srgbClr val="F57800"/>
              </a:buClr>
              <a:buNone/>
              <a:defRPr/>
            </a:pPr>
            <a:r>
              <a:rPr lang="cs-CZ" sz="1600" b="1" dirty="0" err="1">
                <a:solidFill>
                  <a:prstClr val="black"/>
                </a:solidFill>
                <a:latin typeface="UTB Text" panose="00000500000000000000" pitchFamily="50" charset="-18"/>
              </a:rPr>
              <a:t>Critical</a:t>
            </a:r>
            <a:r>
              <a:rPr lang="cs-CZ" sz="1600" b="1" dirty="0">
                <a:solidFill>
                  <a:prstClr val="black"/>
                </a:solidFill>
                <a:latin typeface="UTB Text" panose="00000500000000000000" pitchFamily="50" charset="-18"/>
              </a:rPr>
              <a:t> </a:t>
            </a:r>
            <a:r>
              <a:rPr lang="cs-CZ" sz="1600" b="1" dirty="0" err="1">
                <a:solidFill>
                  <a:prstClr val="black"/>
                </a:solidFill>
                <a:latin typeface="UTB Text" panose="00000500000000000000" pitchFamily="50" charset="-18"/>
              </a:rPr>
              <a:t>locations</a:t>
            </a:r>
            <a:r>
              <a:rPr lang="cs-CZ" sz="1600" b="1" dirty="0">
                <a:solidFill>
                  <a:prstClr val="black"/>
                </a:solidFill>
                <a:latin typeface="UTB Text" panose="00000500000000000000" pitchFamily="50" charset="-18"/>
              </a:rPr>
              <a:t>:</a:t>
            </a:r>
            <a:endParaRPr lang="cs-CZ" sz="1600" dirty="0">
              <a:solidFill>
                <a:prstClr val="black"/>
              </a:solidFill>
              <a:latin typeface="UTB Text" panose="00000500000000000000" pitchFamily="50" charset="-18"/>
            </a:endParaRPr>
          </a:p>
        </p:txBody>
      </p:sp>
      <p:pic>
        <p:nvPicPr>
          <p:cNvPr id="4" name="Obrázek 3">
            <a:extLst>
              <a:ext uri="{FF2B5EF4-FFF2-40B4-BE49-F238E27FC236}">
                <a16:creationId xmlns:a16="http://schemas.microsoft.com/office/drawing/2014/main" id="{60ABB04B-BFEB-CB38-D9DC-FF6A76F82385}"/>
              </a:ext>
            </a:extLst>
          </p:cNvPr>
          <p:cNvPicPr>
            <a:picLocks noChangeAspect="1"/>
          </p:cNvPicPr>
          <p:nvPr/>
        </p:nvPicPr>
        <p:blipFill>
          <a:blip r:embed="rId6">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1636421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B4156-428B-B10A-C57E-3E8151A2F8B3}"/>
            </a:ext>
          </a:extLst>
        </p:cNvPr>
        <p:cNvGrpSpPr/>
        <p:nvPr/>
      </p:nvGrpSpPr>
      <p:grpSpPr>
        <a:xfrm>
          <a:off x="0" y="0"/>
          <a:ext cx="0" cy="0"/>
          <a:chOff x="0" y="0"/>
          <a:chExt cx="0" cy="0"/>
        </a:xfrm>
      </p:grpSpPr>
      <p:sp>
        <p:nvSpPr>
          <p:cNvPr id="3" name="Ovál 2">
            <a:extLst>
              <a:ext uri="{FF2B5EF4-FFF2-40B4-BE49-F238E27FC236}">
                <a16:creationId xmlns:a16="http://schemas.microsoft.com/office/drawing/2014/main" id="{7097FB86-0107-B342-312F-9503666BC8CB}"/>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E9101370-65F7-8EB2-A991-CCDFD6F8C185}"/>
              </a:ext>
            </a:extLst>
          </p:cNvPr>
          <p:cNvSpPr>
            <a:spLocks noGrp="1"/>
          </p:cNvSpPr>
          <p:nvPr>
            <p:ph type="title"/>
          </p:nvPr>
        </p:nvSpPr>
        <p:spPr>
          <a:xfrm>
            <a:off x="504312" y="382736"/>
            <a:ext cx="9072000" cy="443198"/>
          </a:xfrm>
        </p:spPr>
        <p:txBody>
          <a:bodyPr/>
          <a:lstStyle/>
          <a:p>
            <a:r>
              <a:rPr lang="cs-CZ" sz="3200" b="1" spc="-1" dirty="0" err="1">
                <a:solidFill>
                  <a:srgbClr val="EA7500"/>
                </a:solidFill>
                <a:latin typeface="Source Sans Pro"/>
                <a:ea typeface="DejaVu Sans"/>
              </a:rPr>
              <a:t>When</a:t>
            </a:r>
            <a:r>
              <a:rPr lang="cs-CZ" sz="3200" b="1" spc="-1" dirty="0">
                <a:solidFill>
                  <a:srgbClr val="EA7500"/>
                </a:solidFill>
                <a:latin typeface="Source Sans Pro"/>
                <a:ea typeface="DejaVu Sans"/>
              </a:rPr>
              <a:t> </a:t>
            </a:r>
            <a:r>
              <a:rPr lang="cs-CZ" sz="3200" b="1" spc="-1" dirty="0" err="1">
                <a:solidFill>
                  <a:srgbClr val="EA7500"/>
                </a:solidFill>
                <a:latin typeface="Source Sans Pro"/>
                <a:ea typeface="DejaVu Sans"/>
              </a:rPr>
              <a:t>the</a:t>
            </a:r>
            <a:r>
              <a:rPr lang="cs-CZ" sz="3200" b="1" spc="-1" dirty="0">
                <a:solidFill>
                  <a:srgbClr val="EA7500"/>
                </a:solidFill>
                <a:latin typeface="Source Sans Pro"/>
                <a:ea typeface="DejaVu Sans"/>
              </a:rPr>
              <a:t> police </a:t>
            </a:r>
            <a:r>
              <a:rPr lang="cs-CZ" sz="3200" b="1" spc="-1" dirty="0" err="1">
                <a:solidFill>
                  <a:srgbClr val="EA7500"/>
                </a:solidFill>
                <a:latin typeface="Source Sans Pro"/>
                <a:ea typeface="DejaVu Sans"/>
              </a:rPr>
              <a:t>arrived</a:t>
            </a:r>
            <a:endParaRPr lang="cs-CZ" sz="3200" b="1" dirty="0"/>
          </a:p>
        </p:txBody>
      </p:sp>
      <p:pic>
        <p:nvPicPr>
          <p:cNvPr id="11" name="Grafický objekt 10" descr="Siréna se souvislou výplní">
            <a:extLst>
              <a:ext uri="{FF2B5EF4-FFF2-40B4-BE49-F238E27FC236}">
                <a16:creationId xmlns:a16="http://schemas.microsoft.com/office/drawing/2014/main" id="{B4443BE8-2E65-75F6-3A41-498A9153D0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02501" y="3545840"/>
            <a:ext cx="1837472" cy="1837472"/>
          </a:xfrm>
          <a:prstGeom prst="rect">
            <a:avLst/>
          </a:prstGeom>
          <a:effectLst>
            <a:outerShdw blurRad="50800" dist="38100" dir="2700000" algn="tl" rotWithShape="0">
              <a:prstClr val="black">
                <a:alpha val="40000"/>
              </a:prstClr>
            </a:outerShdw>
          </a:effectLst>
        </p:spPr>
      </p:pic>
      <p:sp>
        <p:nvSpPr>
          <p:cNvPr id="7" name="Podnadpis 2">
            <a:extLst>
              <a:ext uri="{FF2B5EF4-FFF2-40B4-BE49-F238E27FC236}">
                <a16:creationId xmlns:a16="http://schemas.microsoft.com/office/drawing/2014/main" id="{1B630943-4B66-D1BE-516B-FD4E8888A820}"/>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600"/>
              </a:spcBef>
              <a:spcAft>
                <a:spcPts val="600"/>
              </a:spcAft>
              <a:buClr>
                <a:srgbClr val="F57800"/>
              </a:buClr>
              <a:defRPr/>
            </a:pPr>
            <a:r>
              <a:rPr lang="en-US" sz="1600" dirty="0">
                <a:solidFill>
                  <a:prstClr val="black"/>
                </a:solidFill>
                <a:latin typeface="UTB Text" panose="00000500000000000000" pitchFamily="50" charset="-18"/>
              </a:rPr>
              <a:t>If </a:t>
            </a:r>
            <a:r>
              <a:rPr lang="cs-CZ" sz="1600" dirty="0" err="1">
                <a:solidFill>
                  <a:prstClr val="black"/>
                </a:solidFill>
                <a:latin typeface="UTB Text" panose="00000500000000000000" pitchFamily="50" charset="-18"/>
              </a:rPr>
              <a:t>someone</a:t>
            </a:r>
            <a:r>
              <a:rPr lang="en-US" sz="1600" dirty="0">
                <a:solidFill>
                  <a:prstClr val="black"/>
                </a:solidFill>
                <a:latin typeface="UTB Text" panose="00000500000000000000" pitchFamily="50" charset="-18"/>
              </a:rPr>
              <a:t> has informed the</a:t>
            </a:r>
            <a:r>
              <a:rPr lang="cs-CZ" sz="1600" dirty="0">
                <a:solidFill>
                  <a:prstClr val="black"/>
                </a:solidFill>
                <a:latin typeface="UTB Text" panose="00000500000000000000" pitchFamily="50" charset="-18"/>
              </a:rPr>
              <a:t> incident to </a:t>
            </a:r>
            <a:r>
              <a:rPr lang="cs-CZ" sz="1600" dirty="0" err="1">
                <a:solidFill>
                  <a:prstClr val="black"/>
                </a:solidFill>
                <a:latin typeface="UTB Text" panose="00000500000000000000" pitchFamily="50" charset="-18"/>
              </a:rPr>
              <a:t>the</a:t>
            </a:r>
            <a:r>
              <a:rPr lang="en-US" sz="1600" dirty="0">
                <a:solidFill>
                  <a:prstClr val="black"/>
                </a:solidFill>
                <a:latin typeface="UTB Text" panose="00000500000000000000" pitchFamily="50" charset="-18"/>
              </a:rPr>
              <a:t> police, they will</a:t>
            </a:r>
            <a:r>
              <a:rPr lang="cs-CZ"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arrive</a:t>
            </a:r>
            <a:r>
              <a:rPr lang="en-US" sz="1600" dirty="0">
                <a:solidFill>
                  <a:prstClr val="black"/>
                </a:solidFill>
                <a:latin typeface="UTB Text" panose="00000500000000000000" pitchFamily="50" charset="-18"/>
              </a:rPr>
              <a:t> soon to help. It is necessary to remain calm and not move during their intervention. </a:t>
            </a:r>
            <a:r>
              <a:rPr lang="en-US" sz="1600" b="1" dirty="0">
                <a:solidFill>
                  <a:prstClr val="black"/>
                </a:solidFill>
                <a:latin typeface="UTB Text" panose="00000500000000000000" pitchFamily="50" charset="-18"/>
              </a:rPr>
              <a:t>The police have only one goal – to find and disarm the attacker as quickly as possible</a:t>
            </a:r>
            <a:r>
              <a:rPr lang="cs-CZ" sz="1600" b="1" dirty="0">
                <a:solidFill>
                  <a:prstClr val="black"/>
                </a:solidFill>
                <a:latin typeface="UTB Text" panose="00000500000000000000" pitchFamily="50" charset="-18"/>
              </a:rPr>
              <a:t>.</a:t>
            </a:r>
          </a:p>
          <a:p>
            <a:pPr>
              <a:lnSpc>
                <a:spcPct val="120000"/>
              </a:lnSpc>
              <a:spcBef>
                <a:spcPts val="600"/>
              </a:spcBef>
              <a:spcAft>
                <a:spcPts val="600"/>
              </a:spcAft>
              <a:buClr>
                <a:srgbClr val="F57800"/>
              </a:buClr>
              <a:defRPr/>
            </a:pPr>
            <a:r>
              <a:rPr lang="en-US" sz="1600" dirty="0">
                <a:solidFill>
                  <a:prstClr val="black"/>
                </a:solidFill>
                <a:latin typeface="UTB Text" panose="00000500000000000000" pitchFamily="50" charset="-18"/>
              </a:rPr>
              <a:t>This task is highly dangerous and stressful. </a:t>
            </a:r>
            <a:r>
              <a:rPr lang="cs-CZ" sz="1600" b="1" dirty="0">
                <a:solidFill>
                  <a:prstClr val="black"/>
                </a:solidFill>
                <a:latin typeface="UTB Text" panose="00000500000000000000" pitchFamily="50" charset="-18"/>
              </a:rPr>
              <a:t>L</a:t>
            </a:r>
            <a:r>
              <a:rPr lang="en-US" sz="1600" b="1" dirty="0" err="1">
                <a:solidFill>
                  <a:prstClr val="black"/>
                </a:solidFill>
                <a:latin typeface="UTB Text" panose="00000500000000000000" pitchFamily="50" charset="-18"/>
              </a:rPr>
              <a:t>et's</a:t>
            </a:r>
            <a:r>
              <a:rPr lang="en-US" sz="1600" b="1" dirty="0">
                <a:solidFill>
                  <a:prstClr val="black"/>
                </a:solidFill>
                <a:latin typeface="UTB Text" panose="00000500000000000000" pitchFamily="50" charset="-18"/>
              </a:rPr>
              <a:t> not make it difficult for the police and </a:t>
            </a:r>
            <a:r>
              <a:rPr lang="cs-CZ" sz="1600" b="1" dirty="0" err="1">
                <a:solidFill>
                  <a:prstClr val="black"/>
                </a:solidFill>
                <a:latin typeface="UTB Text" panose="00000500000000000000" pitchFamily="50" charset="-18"/>
              </a:rPr>
              <a:t>put</a:t>
            </a:r>
            <a:r>
              <a:rPr lang="cs-CZ" sz="1600" b="1"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everything </a:t>
            </a:r>
            <a:r>
              <a:rPr lang="cs-CZ" sz="1600" b="1" dirty="0" err="1">
                <a:solidFill>
                  <a:prstClr val="black"/>
                </a:solidFill>
                <a:latin typeface="UTB Text" panose="00000500000000000000" pitchFamily="50" charset="-18"/>
              </a:rPr>
              <a:t>away</a:t>
            </a:r>
            <a:r>
              <a:rPr lang="cs-CZ" sz="1600" b="1"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from our hands and keep them visible </a:t>
            </a:r>
            <a:r>
              <a:rPr lang="en-US" sz="1600" dirty="0">
                <a:solidFill>
                  <a:prstClr val="black"/>
                </a:solidFill>
                <a:latin typeface="UTB Text" panose="00000500000000000000" pitchFamily="50" charset="-18"/>
              </a:rPr>
              <a:t>so that it is obvious that we do</a:t>
            </a:r>
            <a:r>
              <a:rPr lang="cs-CZ" sz="1600" dirty="0">
                <a:solidFill>
                  <a:prstClr val="black"/>
                </a:solidFill>
                <a:latin typeface="UTB Text" panose="00000500000000000000" pitchFamily="50" charset="-18"/>
              </a:rPr>
              <a:t>n</a:t>
            </a:r>
            <a:r>
              <a:rPr lang="en-US" sz="1600" dirty="0">
                <a:solidFill>
                  <a:prstClr val="black"/>
                </a:solidFill>
                <a:latin typeface="UTB Text" panose="00000500000000000000" pitchFamily="50" charset="-18"/>
              </a:rPr>
              <a:t>'</a:t>
            </a:r>
            <a:r>
              <a:rPr lang="cs-CZ" sz="1600" dirty="0">
                <a:solidFill>
                  <a:prstClr val="black"/>
                </a:solidFill>
                <a:latin typeface="UTB Text" panose="00000500000000000000" pitchFamily="50" charset="-18"/>
              </a:rPr>
              <a:t>t</a:t>
            </a:r>
            <a:r>
              <a:rPr lang="en-US" sz="1600" dirty="0">
                <a:solidFill>
                  <a:prstClr val="black"/>
                </a:solidFill>
                <a:latin typeface="UTB Text" panose="00000500000000000000" pitchFamily="50" charset="-18"/>
              </a:rPr>
              <a:t> pose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a threat to the intervening officers</a:t>
            </a:r>
            <a:r>
              <a:rPr lang="cs-CZ" sz="1600" dirty="0">
                <a:solidFill>
                  <a:prstClr val="black"/>
                </a:solidFill>
                <a:latin typeface="UTB Text" panose="00000500000000000000" pitchFamily="50" charset="-18"/>
              </a:rPr>
              <a:t>.</a:t>
            </a:r>
          </a:p>
          <a:p>
            <a:pPr>
              <a:lnSpc>
                <a:spcPct val="120000"/>
              </a:lnSpc>
              <a:spcBef>
                <a:spcPts val="600"/>
              </a:spcBef>
              <a:spcAft>
                <a:spcPts val="600"/>
              </a:spcAft>
              <a:buClr>
                <a:srgbClr val="F57800"/>
              </a:buClr>
              <a:defRPr/>
            </a:pPr>
            <a:r>
              <a:rPr lang="en-US" sz="1600" b="1" dirty="0">
                <a:solidFill>
                  <a:prstClr val="black"/>
                </a:solidFill>
                <a:latin typeface="UTB Text" panose="00000500000000000000" pitchFamily="50" charset="-18"/>
              </a:rPr>
              <a:t>Let'</a:t>
            </a:r>
            <a:r>
              <a:rPr lang="cs-CZ" sz="1600" b="1" dirty="0">
                <a:solidFill>
                  <a:prstClr val="black"/>
                </a:solidFill>
                <a:latin typeface="UTB Text" panose="00000500000000000000" pitchFamily="50" charset="-18"/>
              </a:rPr>
              <a:t>s</a:t>
            </a:r>
            <a:r>
              <a:rPr lang="en-US" sz="1600" b="1" dirty="0">
                <a:solidFill>
                  <a:prstClr val="black"/>
                </a:solidFill>
                <a:latin typeface="UTB Text" panose="00000500000000000000" pitchFamily="50" charset="-18"/>
              </a:rPr>
              <a:t> not gesticulate or shout</a:t>
            </a:r>
            <a:r>
              <a:rPr lang="en-US" sz="1600" dirty="0">
                <a:solidFill>
                  <a:prstClr val="black"/>
                </a:solidFill>
                <a:latin typeface="UTB Text" panose="00000500000000000000" pitchFamily="50" charset="-18"/>
              </a:rPr>
              <a:t> to allow the police to intervene. Follow </a:t>
            </a:r>
            <a:r>
              <a:rPr lang="en-US" sz="1600" b="1" dirty="0">
                <a:solidFill>
                  <a:prstClr val="black"/>
                </a:solidFill>
                <a:latin typeface="UTB Text" panose="00000500000000000000" pitchFamily="50" charset="-18"/>
              </a:rPr>
              <a:t>all </a:t>
            </a:r>
            <a:r>
              <a:rPr lang="cs-CZ" sz="1600" b="1"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instructions and directions</a:t>
            </a:r>
            <a:r>
              <a:rPr lang="en-US" sz="1600" dirty="0">
                <a:solidFill>
                  <a:prstClr val="black"/>
                </a:solidFill>
                <a:latin typeface="UTB Text" panose="00000500000000000000" pitchFamily="50" charset="-18"/>
              </a:rPr>
              <a:t> without hesitation. If possible, </a:t>
            </a:r>
            <a:r>
              <a:rPr lang="en-US" sz="1600" b="1" dirty="0">
                <a:solidFill>
                  <a:prstClr val="black"/>
                </a:solidFill>
                <a:latin typeface="UTB Text" panose="00000500000000000000" pitchFamily="50" charset="-18"/>
              </a:rPr>
              <a:t>give the police </a:t>
            </a:r>
            <a:r>
              <a:rPr lang="cs-CZ" sz="1600" b="1"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information </a:t>
            </a:r>
            <a:r>
              <a:rPr lang="en-US" sz="1600" dirty="0">
                <a:solidFill>
                  <a:prstClr val="black"/>
                </a:solidFill>
                <a:latin typeface="UTB Text" panose="00000500000000000000" pitchFamily="50" charset="-18"/>
              </a:rPr>
              <a:t>that may help in apprehending the attacker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appearance,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clothing, weapons and location</a:t>
            </a:r>
            <a:r>
              <a:rPr lang="cs-CZ" sz="1600" dirty="0">
                <a:solidFill>
                  <a:prstClr val="black"/>
                </a:solidFill>
                <a:latin typeface="UTB Text" panose="00000500000000000000" pitchFamily="50" charset="-18"/>
              </a:rPr>
              <a:t>.</a:t>
            </a:r>
          </a:p>
          <a:p>
            <a:pPr algn="just">
              <a:lnSpc>
                <a:spcPct val="120000"/>
              </a:lnSpc>
              <a:spcBef>
                <a:spcPts val="600"/>
              </a:spcBef>
              <a:spcAft>
                <a:spcPts val="600"/>
              </a:spcAft>
              <a:buClr>
                <a:srgbClr val="F57800"/>
              </a:buClr>
              <a:defRPr/>
            </a:pPr>
            <a:r>
              <a:rPr lang="en-US" sz="1600" dirty="0">
                <a:solidFill>
                  <a:prstClr val="black"/>
                </a:solidFill>
                <a:latin typeface="UTB Text" panose="00000500000000000000" pitchFamily="50" charset="-18"/>
              </a:rPr>
              <a:t>A summary of the </a:t>
            </a:r>
            <a:r>
              <a:rPr lang="cs-CZ" sz="1600" dirty="0">
                <a:solidFill>
                  <a:prstClr val="black"/>
                </a:solidFill>
                <a:latin typeface="UTB Text" panose="00000500000000000000" pitchFamily="50" charset="-18"/>
              </a:rPr>
              <a:t>RHF</a:t>
            </a:r>
            <a:r>
              <a:rPr lang="en-US" sz="1600" dirty="0">
                <a:solidFill>
                  <a:prstClr val="black"/>
                </a:solidFill>
                <a:latin typeface="UTB Text" panose="00000500000000000000" pitchFamily="50" charset="-18"/>
              </a:rPr>
              <a:t> rule can be viewed here:</a:t>
            </a:r>
            <a:endParaRPr lang="cs-CZ" sz="1600" dirty="0">
              <a:solidFill>
                <a:prstClr val="black"/>
              </a:solidFill>
              <a:latin typeface="UTB Text" panose="00000500000000000000" pitchFamily="50" charset="-18"/>
            </a:endParaRPr>
          </a:p>
        </p:txBody>
      </p:sp>
      <p:sp>
        <p:nvSpPr>
          <p:cNvPr id="4" name="Ovál 3">
            <a:extLst>
              <a:ext uri="{FF2B5EF4-FFF2-40B4-BE49-F238E27FC236}">
                <a16:creationId xmlns:a16="http://schemas.microsoft.com/office/drawing/2014/main" id="{71E43AA6-AE1B-186E-ECA7-9FBEDC0CC131}"/>
              </a:ext>
            </a:extLst>
          </p:cNvPr>
          <p:cNvSpPr/>
          <p:nvPr/>
        </p:nvSpPr>
        <p:spPr>
          <a:xfrm>
            <a:off x="4909394" y="4713674"/>
            <a:ext cx="717662" cy="717662"/>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Rovnoramenný trojúhelník 4">
            <a:extLst>
              <a:ext uri="{FF2B5EF4-FFF2-40B4-BE49-F238E27FC236}">
                <a16:creationId xmlns:a16="http://schemas.microsoft.com/office/drawing/2014/main" id="{D1351068-F315-6278-DBD1-AE0B791CD704}"/>
              </a:ext>
            </a:extLst>
          </p:cNvPr>
          <p:cNvSpPr/>
          <p:nvPr/>
        </p:nvSpPr>
        <p:spPr>
          <a:xfrm rot="5400000">
            <a:off x="5112328" y="4893641"/>
            <a:ext cx="414964" cy="35772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hlinkClick r:id="rId5"/>
            <a:extLst>
              <a:ext uri="{FF2B5EF4-FFF2-40B4-BE49-F238E27FC236}">
                <a16:creationId xmlns:a16="http://schemas.microsoft.com/office/drawing/2014/main" id="{B9246587-53C3-71E1-CBD8-540E27DBFA4B}"/>
              </a:ext>
            </a:extLst>
          </p:cNvPr>
          <p:cNvSpPr/>
          <p:nvPr/>
        </p:nvSpPr>
        <p:spPr>
          <a:xfrm>
            <a:off x="4861645" y="4665925"/>
            <a:ext cx="813160" cy="81316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a:extLst>
              <a:ext uri="{FF2B5EF4-FFF2-40B4-BE49-F238E27FC236}">
                <a16:creationId xmlns:a16="http://schemas.microsoft.com/office/drawing/2014/main" id="{0F7F2893-B5E6-A187-4EBF-0D25C7CB2AD3}"/>
              </a:ext>
            </a:extLst>
          </p:cNvPr>
          <p:cNvPicPr>
            <a:picLocks noChangeAspect="1"/>
          </p:cNvPicPr>
          <p:nvPr/>
        </p:nvPicPr>
        <p:blipFill>
          <a:blip r:embed="rId6">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2415249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ABA98-84C6-CE15-A693-FF4AB3E4D07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97CA4E6-7CC8-B351-9B76-E6908BA9A151}"/>
              </a:ext>
            </a:extLst>
          </p:cNvPr>
          <p:cNvSpPr>
            <a:spLocks noGrp="1"/>
          </p:cNvSpPr>
          <p:nvPr>
            <p:ph type="title"/>
          </p:nvPr>
        </p:nvSpPr>
        <p:spPr>
          <a:xfrm>
            <a:off x="504312" y="382736"/>
            <a:ext cx="9072000" cy="443198"/>
          </a:xfrm>
        </p:spPr>
        <p:txBody>
          <a:bodyPr/>
          <a:lstStyle/>
          <a:p>
            <a:r>
              <a:rPr lang="cs-CZ" sz="3200" b="1" strike="noStrike" spc="-1" dirty="0" err="1">
                <a:solidFill>
                  <a:srgbClr val="EA7500"/>
                </a:solidFill>
                <a:latin typeface="Source Sans Pro"/>
                <a:ea typeface="DejaVu Sans"/>
              </a:rPr>
              <a:t>What</a:t>
            </a:r>
            <a:r>
              <a:rPr lang="cs-CZ" sz="3200" b="1" strike="noStrike" spc="-1" dirty="0">
                <a:solidFill>
                  <a:srgbClr val="EA7500"/>
                </a:solidFill>
                <a:latin typeface="Source Sans Pro"/>
                <a:ea typeface="DejaVu Sans"/>
              </a:rPr>
              <a:t> </a:t>
            </a:r>
            <a:r>
              <a:rPr lang="cs-CZ" sz="3200" b="1" strike="noStrike" spc="-1" dirty="0" err="1">
                <a:solidFill>
                  <a:srgbClr val="EA7500"/>
                </a:solidFill>
                <a:latin typeface="Source Sans Pro"/>
                <a:ea typeface="DejaVu Sans"/>
              </a:rPr>
              <a:t>is</a:t>
            </a:r>
            <a:r>
              <a:rPr lang="cs-CZ" sz="3200" b="1" strike="noStrike" spc="-1" dirty="0">
                <a:solidFill>
                  <a:srgbClr val="EA7500"/>
                </a:solidFill>
                <a:latin typeface="Source Sans Pro"/>
                <a:ea typeface="DejaVu Sans"/>
              </a:rPr>
              <a:t> </a:t>
            </a:r>
            <a:r>
              <a:rPr lang="cs-CZ" sz="3200" b="1" strike="noStrike" spc="-1" dirty="0" err="1">
                <a:solidFill>
                  <a:srgbClr val="EA7500"/>
                </a:solidFill>
                <a:latin typeface="Source Sans Pro"/>
                <a:ea typeface="DejaVu Sans"/>
              </a:rPr>
              <a:t>physical</a:t>
            </a:r>
            <a:r>
              <a:rPr lang="cs-CZ" sz="3200" b="1" strike="noStrike" spc="-1" dirty="0">
                <a:solidFill>
                  <a:srgbClr val="EA7500"/>
                </a:solidFill>
                <a:latin typeface="Source Sans Pro"/>
                <a:ea typeface="DejaVu Sans"/>
              </a:rPr>
              <a:t> </a:t>
            </a:r>
            <a:r>
              <a:rPr lang="cs-CZ" sz="3200" b="1" strike="noStrike" spc="-1" dirty="0" err="1">
                <a:solidFill>
                  <a:srgbClr val="EA7500"/>
                </a:solidFill>
                <a:latin typeface="Source Sans Pro"/>
                <a:ea typeface="DejaVu Sans"/>
              </a:rPr>
              <a:t>security</a:t>
            </a:r>
            <a:endParaRPr lang="cs-CZ" sz="3200" dirty="0"/>
          </a:p>
        </p:txBody>
      </p:sp>
      <p:sp>
        <p:nvSpPr>
          <p:cNvPr id="24" name="Ovál 23">
            <a:extLst>
              <a:ext uri="{FF2B5EF4-FFF2-40B4-BE49-F238E27FC236}">
                <a16:creationId xmlns:a16="http://schemas.microsoft.com/office/drawing/2014/main" id="{EBCB4AAE-F37C-9521-214B-1BEE7A27A925}"/>
              </a:ext>
            </a:extLst>
          </p:cNvPr>
          <p:cNvSpPr/>
          <p:nvPr/>
        </p:nvSpPr>
        <p:spPr>
          <a:xfrm>
            <a:off x="7990364" y="4583430"/>
            <a:ext cx="2612092" cy="2612092"/>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vál 24">
            <a:extLst>
              <a:ext uri="{FF2B5EF4-FFF2-40B4-BE49-F238E27FC236}">
                <a16:creationId xmlns:a16="http://schemas.microsoft.com/office/drawing/2014/main" id="{AA4219FB-14BD-01F2-15FE-ABE398D58500}"/>
              </a:ext>
            </a:extLst>
          </p:cNvPr>
          <p:cNvSpPr/>
          <p:nvPr/>
        </p:nvSpPr>
        <p:spPr>
          <a:xfrm>
            <a:off x="-854586" y="1163495"/>
            <a:ext cx="1427940" cy="1427940"/>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Podnadpis 2">
            <a:extLst>
              <a:ext uri="{FF2B5EF4-FFF2-40B4-BE49-F238E27FC236}">
                <a16:creationId xmlns:a16="http://schemas.microsoft.com/office/drawing/2014/main" id="{60F7A60C-3426-8B19-06A3-0525169EFC2E}"/>
              </a:ext>
            </a:extLst>
          </p:cNvPr>
          <p:cNvSpPr txBox="1">
            <a:spLocks/>
          </p:cNvSpPr>
          <p:nvPr/>
        </p:nvSpPr>
        <p:spPr>
          <a:xfrm>
            <a:off x="4643121" y="1532042"/>
            <a:ext cx="5007086" cy="3370157"/>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Physical security is </a:t>
            </a:r>
            <a:r>
              <a:rPr lang="en-US" sz="1600" b="1" dirty="0">
                <a:solidFill>
                  <a:prstClr val="black"/>
                </a:solidFill>
                <a:latin typeface="UTB Text" panose="00000500000000000000" pitchFamily="50" charset="-18"/>
              </a:rPr>
              <a:t>closely related to many other security areas</a:t>
            </a:r>
            <a:endParaRPr lang="cs-CZ" sz="1600" b="1" dirty="0">
              <a:solidFill>
                <a:prstClr val="black"/>
              </a:solidFill>
              <a:latin typeface="UTB Text" panose="00000500000000000000" pitchFamily="50" charset="-18"/>
            </a:endParaRPr>
          </a:p>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A special sub-category is soft target protection</a:t>
            </a:r>
            <a:endParaRPr lang="cs-CZ" sz="1600" b="1" dirty="0">
              <a:solidFill>
                <a:prstClr val="black"/>
              </a:solidFill>
              <a:latin typeface="UTB Text" panose="00000500000000000000" pitchFamily="50" charset="-18"/>
            </a:endParaRPr>
          </a:p>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Other related areas include</a:t>
            </a:r>
            <a:r>
              <a:rPr lang="cs-CZ"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for</a:t>
            </a:r>
            <a:r>
              <a:rPr lang="cs-CZ" sz="1600" dirty="0">
                <a:solidFill>
                  <a:prstClr val="black"/>
                </a:solidFill>
                <a:latin typeface="UTB Text" panose="00000500000000000000" pitchFamily="50" charset="-18"/>
              </a:rPr>
              <a:t> </a:t>
            </a:r>
            <a:r>
              <a:rPr lang="cs-CZ" sz="1600" dirty="0" err="1">
                <a:solidFill>
                  <a:prstClr val="black"/>
                </a:solidFill>
                <a:latin typeface="UTB Text" panose="00000500000000000000" pitchFamily="50" charset="-18"/>
              </a:rPr>
              <a:t>example</a:t>
            </a:r>
            <a:r>
              <a:rPr lang="cs-CZ" sz="1600" dirty="0">
                <a:solidFill>
                  <a:prstClr val="black"/>
                </a:solidFill>
                <a:latin typeface="UTB Text" panose="00000500000000000000" pitchFamily="50" charset="-18"/>
              </a:rPr>
              <a:t>,</a:t>
            </a:r>
            <a:r>
              <a:rPr lang="en-US"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occupational </a:t>
            </a:r>
            <a:r>
              <a:rPr lang="cs-CZ" sz="1600" b="1" dirty="0" err="1">
                <a:solidFill>
                  <a:prstClr val="black"/>
                </a:solidFill>
                <a:latin typeface="UTB Text" panose="00000500000000000000" pitchFamily="50" charset="-18"/>
              </a:rPr>
              <a:t>safety</a:t>
            </a:r>
            <a:r>
              <a:rPr lang="cs-CZ" sz="1600" b="1" dirty="0">
                <a:solidFill>
                  <a:prstClr val="black"/>
                </a:solidFill>
                <a:latin typeface="UTB Text" panose="00000500000000000000" pitchFamily="50" charset="-18"/>
              </a:rPr>
              <a:t> and </a:t>
            </a:r>
            <a:r>
              <a:rPr lang="cs-CZ" sz="1600" b="1" dirty="0" err="1">
                <a:solidFill>
                  <a:prstClr val="black"/>
                </a:solidFill>
                <a:latin typeface="UTB Text" panose="00000500000000000000" pitchFamily="50" charset="-18"/>
              </a:rPr>
              <a:t>health</a:t>
            </a:r>
            <a:r>
              <a:rPr lang="en-US" sz="1600" b="1" dirty="0">
                <a:solidFill>
                  <a:prstClr val="black"/>
                </a:solidFill>
                <a:latin typeface="UTB Text" panose="00000500000000000000" pitchFamily="50" charset="-18"/>
              </a:rPr>
              <a:t>, fire, information and cyber security, </a:t>
            </a:r>
            <a:r>
              <a:rPr lang="cs-CZ" sz="1600" b="1" dirty="0" err="1">
                <a:solidFill>
                  <a:prstClr val="black"/>
                </a:solidFill>
                <a:latin typeface="UTB Text" panose="00000500000000000000" pitchFamily="50" charset="-18"/>
              </a:rPr>
              <a:t>or</a:t>
            </a:r>
            <a:r>
              <a:rPr lang="en-US" sz="1600" b="1" dirty="0">
                <a:solidFill>
                  <a:prstClr val="black"/>
                </a:solidFill>
                <a:latin typeface="UTB Text" panose="00000500000000000000" pitchFamily="50" charset="-18"/>
              </a:rPr>
              <a:t> social security</a:t>
            </a:r>
            <a:endParaRPr lang="cs-CZ" sz="1600" b="1" dirty="0">
              <a:solidFill>
                <a:prstClr val="black"/>
              </a:solidFill>
              <a:latin typeface="UTB Text" panose="00000500000000000000" pitchFamily="50" charset="-18"/>
            </a:endParaRPr>
          </a:p>
        </p:txBody>
      </p:sp>
      <p:grpSp>
        <p:nvGrpSpPr>
          <p:cNvPr id="15" name="Skupina 14">
            <a:extLst>
              <a:ext uri="{FF2B5EF4-FFF2-40B4-BE49-F238E27FC236}">
                <a16:creationId xmlns:a16="http://schemas.microsoft.com/office/drawing/2014/main" id="{C61D160F-E37C-0772-06DE-4200640EE2AA}"/>
              </a:ext>
            </a:extLst>
          </p:cNvPr>
          <p:cNvGrpSpPr/>
          <p:nvPr/>
        </p:nvGrpSpPr>
        <p:grpSpPr>
          <a:xfrm>
            <a:off x="-140616" y="2241120"/>
            <a:ext cx="4684620" cy="4684620"/>
            <a:chOff x="617285" y="1063272"/>
            <a:chExt cx="6630019" cy="6630019"/>
          </a:xfrm>
        </p:grpSpPr>
        <p:sp>
          <p:nvSpPr>
            <p:cNvPr id="3" name="Ovál 2">
              <a:extLst>
                <a:ext uri="{FF2B5EF4-FFF2-40B4-BE49-F238E27FC236}">
                  <a16:creationId xmlns:a16="http://schemas.microsoft.com/office/drawing/2014/main" id="{0ECB4CCE-2FAB-D78B-1945-35288E588323}"/>
                </a:ext>
              </a:extLst>
            </p:cNvPr>
            <p:cNvSpPr/>
            <p:nvPr/>
          </p:nvSpPr>
          <p:spPr>
            <a:xfrm>
              <a:off x="617285" y="1063272"/>
              <a:ext cx="6630019" cy="6630019"/>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200"/>
            </a:p>
          </p:txBody>
        </p:sp>
        <p:sp>
          <p:nvSpPr>
            <p:cNvPr id="4" name="Nadpis 1">
              <a:extLst>
                <a:ext uri="{FF2B5EF4-FFF2-40B4-BE49-F238E27FC236}">
                  <a16:creationId xmlns:a16="http://schemas.microsoft.com/office/drawing/2014/main" id="{4168ED0E-EC51-8477-D5C0-0ED88A53C0A9}"/>
                </a:ext>
              </a:extLst>
            </p:cNvPr>
            <p:cNvSpPr txBox="1">
              <a:spLocks/>
            </p:cNvSpPr>
            <p:nvPr/>
          </p:nvSpPr>
          <p:spPr>
            <a:xfrm>
              <a:off x="3420247" y="1627150"/>
              <a:ext cx="2225385" cy="313623"/>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600" b="1" spc="-1" dirty="0">
                  <a:solidFill>
                    <a:schemeClr val="bg1"/>
                  </a:solidFill>
                  <a:latin typeface="Source Sans Pro"/>
                  <a:ea typeface="DejaVu Sans"/>
                </a:rPr>
                <a:t>OSH</a:t>
              </a:r>
              <a:endParaRPr lang="cs-CZ" sz="1600" dirty="0">
                <a:solidFill>
                  <a:schemeClr val="bg1"/>
                </a:solidFill>
              </a:endParaRPr>
            </a:p>
          </p:txBody>
        </p:sp>
        <p:sp>
          <p:nvSpPr>
            <p:cNvPr id="5" name="Nadpis 1">
              <a:extLst>
                <a:ext uri="{FF2B5EF4-FFF2-40B4-BE49-F238E27FC236}">
                  <a16:creationId xmlns:a16="http://schemas.microsoft.com/office/drawing/2014/main" id="{AE536E3B-A292-5F06-3A36-FAC3F26F70E0}"/>
                </a:ext>
              </a:extLst>
            </p:cNvPr>
            <p:cNvSpPr txBox="1">
              <a:spLocks/>
            </p:cNvSpPr>
            <p:nvPr/>
          </p:nvSpPr>
          <p:spPr>
            <a:xfrm>
              <a:off x="4532939" y="2441505"/>
              <a:ext cx="2225385" cy="313623"/>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600" b="1" spc="-1" dirty="0" err="1">
                  <a:solidFill>
                    <a:schemeClr val="bg1"/>
                  </a:solidFill>
                  <a:latin typeface="Source Sans Pro"/>
                </a:rPr>
                <a:t>Fire</a:t>
              </a:r>
              <a:r>
                <a:rPr lang="cs-CZ" sz="1600" b="1" spc="-1" dirty="0">
                  <a:solidFill>
                    <a:schemeClr val="bg1"/>
                  </a:solidFill>
                  <a:latin typeface="Source Sans Pro"/>
                </a:rPr>
                <a:t> </a:t>
              </a:r>
              <a:r>
                <a:rPr lang="cs-CZ" sz="1600" b="1" spc="-1" dirty="0" err="1">
                  <a:solidFill>
                    <a:schemeClr val="bg1"/>
                  </a:solidFill>
                  <a:latin typeface="Source Sans Pro"/>
                </a:rPr>
                <a:t>protection</a:t>
              </a:r>
              <a:endParaRPr lang="cs-CZ" sz="1600" dirty="0">
                <a:solidFill>
                  <a:schemeClr val="bg1"/>
                </a:solidFill>
              </a:endParaRPr>
            </a:p>
          </p:txBody>
        </p:sp>
        <p:sp>
          <p:nvSpPr>
            <p:cNvPr id="7" name="Nadpis 1">
              <a:extLst>
                <a:ext uri="{FF2B5EF4-FFF2-40B4-BE49-F238E27FC236}">
                  <a16:creationId xmlns:a16="http://schemas.microsoft.com/office/drawing/2014/main" id="{0A977778-3ED9-F9F7-905F-ABD70F7D62FA}"/>
                </a:ext>
              </a:extLst>
            </p:cNvPr>
            <p:cNvSpPr txBox="1">
              <a:spLocks/>
            </p:cNvSpPr>
            <p:nvPr/>
          </p:nvSpPr>
          <p:spPr>
            <a:xfrm>
              <a:off x="5092410" y="3375184"/>
              <a:ext cx="1825887" cy="313623"/>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600" b="1" spc="-1" dirty="0" err="1">
                  <a:solidFill>
                    <a:schemeClr val="bg1"/>
                  </a:solidFill>
                  <a:latin typeface="Source Sans Pro"/>
                  <a:ea typeface="DejaVu Sans"/>
                </a:rPr>
                <a:t>Informational</a:t>
              </a:r>
              <a:endParaRPr lang="cs-CZ" sz="1600" dirty="0">
                <a:solidFill>
                  <a:schemeClr val="bg1"/>
                </a:solidFill>
              </a:endParaRPr>
            </a:p>
          </p:txBody>
        </p:sp>
        <p:sp>
          <p:nvSpPr>
            <p:cNvPr id="8" name="Nadpis 1">
              <a:extLst>
                <a:ext uri="{FF2B5EF4-FFF2-40B4-BE49-F238E27FC236}">
                  <a16:creationId xmlns:a16="http://schemas.microsoft.com/office/drawing/2014/main" id="{A8C761FA-5A1B-CD4C-6C57-5F70B9406976}"/>
                </a:ext>
              </a:extLst>
            </p:cNvPr>
            <p:cNvSpPr txBox="1">
              <a:spLocks/>
            </p:cNvSpPr>
            <p:nvPr/>
          </p:nvSpPr>
          <p:spPr>
            <a:xfrm>
              <a:off x="3878259" y="5130122"/>
              <a:ext cx="1552482" cy="313623"/>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600" b="1" spc="-1" dirty="0" err="1">
                  <a:solidFill>
                    <a:schemeClr val="bg1"/>
                  </a:solidFill>
                  <a:latin typeface="Source Sans Pro"/>
                  <a:ea typeface="DejaVu Sans"/>
                </a:rPr>
                <a:t>Social</a:t>
              </a:r>
              <a:endParaRPr lang="cs-CZ" sz="1600" dirty="0">
                <a:solidFill>
                  <a:schemeClr val="bg1"/>
                </a:solidFill>
              </a:endParaRPr>
            </a:p>
          </p:txBody>
        </p:sp>
        <p:sp>
          <p:nvSpPr>
            <p:cNvPr id="10" name="Nadpis 1">
              <a:extLst>
                <a:ext uri="{FF2B5EF4-FFF2-40B4-BE49-F238E27FC236}">
                  <a16:creationId xmlns:a16="http://schemas.microsoft.com/office/drawing/2014/main" id="{9C5D7CB9-5EF8-FE4A-F799-B714A41A8EF5}"/>
                </a:ext>
              </a:extLst>
            </p:cNvPr>
            <p:cNvSpPr txBox="1">
              <a:spLocks/>
            </p:cNvSpPr>
            <p:nvPr/>
          </p:nvSpPr>
          <p:spPr>
            <a:xfrm>
              <a:off x="4377296" y="4308862"/>
              <a:ext cx="2225385" cy="313623"/>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600" b="1" spc="-1" dirty="0" err="1">
                  <a:solidFill>
                    <a:schemeClr val="bg1"/>
                  </a:solidFill>
                  <a:latin typeface="Source Sans Pro"/>
                </a:rPr>
                <a:t>Cybernetic</a:t>
              </a:r>
              <a:r>
                <a:rPr lang="cs-CZ" sz="1600" b="1" spc="-1" dirty="0">
                  <a:solidFill>
                    <a:schemeClr val="bg1"/>
                  </a:solidFill>
                  <a:latin typeface="Source Sans Pro"/>
                </a:rPr>
                <a:t> </a:t>
              </a:r>
              <a:endParaRPr lang="cs-CZ" sz="1600" dirty="0">
                <a:solidFill>
                  <a:schemeClr val="bg1"/>
                </a:solidFill>
              </a:endParaRPr>
            </a:p>
          </p:txBody>
        </p:sp>
        <p:sp>
          <p:nvSpPr>
            <p:cNvPr id="11" name="Ovál 10">
              <a:extLst>
                <a:ext uri="{FF2B5EF4-FFF2-40B4-BE49-F238E27FC236}">
                  <a16:creationId xmlns:a16="http://schemas.microsoft.com/office/drawing/2014/main" id="{8B9B4C5D-CD6D-3EE7-1B0E-FFF39531608E}"/>
                </a:ext>
              </a:extLst>
            </p:cNvPr>
            <p:cNvSpPr/>
            <p:nvPr/>
          </p:nvSpPr>
          <p:spPr>
            <a:xfrm>
              <a:off x="1134611" y="1512152"/>
              <a:ext cx="3344914" cy="3344914"/>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200"/>
            </a:p>
          </p:txBody>
        </p:sp>
        <p:sp>
          <p:nvSpPr>
            <p:cNvPr id="12" name="Ovál 11">
              <a:extLst>
                <a:ext uri="{FF2B5EF4-FFF2-40B4-BE49-F238E27FC236}">
                  <a16:creationId xmlns:a16="http://schemas.microsoft.com/office/drawing/2014/main" id="{F82944F0-4CBB-29C3-92A0-1EB85894FAA2}"/>
                </a:ext>
              </a:extLst>
            </p:cNvPr>
            <p:cNvSpPr/>
            <p:nvPr/>
          </p:nvSpPr>
          <p:spPr>
            <a:xfrm>
              <a:off x="1425456" y="1690660"/>
              <a:ext cx="2317283" cy="2317283"/>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200"/>
            </a:p>
          </p:txBody>
        </p:sp>
        <p:sp>
          <p:nvSpPr>
            <p:cNvPr id="13" name="Nadpis 1">
              <a:extLst>
                <a:ext uri="{FF2B5EF4-FFF2-40B4-BE49-F238E27FC236}">
                  <a16:creationId xmlns:a16="http://schemas.microsoft.com/office/drawing/2014/main" id="{FCDC3FA8-3012-E2E3-53EC-7B3A9B50C43C}"/>
                </a:ext>
              </a:extLst>
            </p:cNvPr>
            <p:cNvSpPr txBox="1">
              <a:spLocks/>
            </p:cNvSpPr>
            <p:nvPr/>
          </p:nvSpPr>
          <p:spPr>
            <a:xfrm>
              <a:off x="1422052" y="2456975"/>
              <a:ext cx="2225385" cy="627246"/>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600" b="1" spc="-1" dirty="0">
                  <a:solidFill>
                    <a:schemeClr val="bg1"/>
                  </a:solidFill>
                  <a:latin typeface="Source Sans Pro"/>
                  <a:ea typeface="DejaVu Sans"/>
                </a:rPr>
                <a:t>Soft </a:t>
              </a:r>
              <a:r>
                <a:rPr lang="cs-CZ" sz="1600" b="1" spc="-1" dirty="0" err="1">
                  <a:solidFill>
                    <a:schemeClr val="bg1"/>
                  </a:solidFill>
                  <a:latin typeface="Source Sans Pro"/>
                  <a:ea typeface="DejaVu Sans"/>
                </a:rPr>
                <a:t>targets</a:t>
              </a:r>
              <a:r>
                <a:rPr lang="cs-CZ" sz="1600" b="1" spc="-1" dirty="0">
                  <a:solidFill>
                    <a:schemeClr val="bg1"/>
                  </a:solidFill>
                  <a:latin typeface="Source Sans Pro"/>
                  <a:ea typeface="DejaVu Sans"/>
                </a:rPr>
                <a:t> </a:t>
              </a:r>
              <a:r>
                <a:rPr lang="cs-CZ" sz="1600" b="1" spc="-1" dirty="0" err="1">
                  <a:solidFill>
                    <a:schemeClr val="bg1"/>
                  </a:solidFill>
                  <a:latin typeface="Source Sans Pro"/>
                  <a:ea typeface="DejaVu Sans"/>
                </a:rPr>
                <a:t>protection</a:t>
              </a:r>
              <a:endParaRPr lang="cs-CZ" sz="1600" dirty="0">
                <a:solidFill>
                  <a:schemeClr val="bg1"/>
                </a:solidFill>
              </a:endParaRPr>
            </a:p>
          </p:txBody>
        </p:sp>
        <p:sp>
          <p:nvSpPr>
            <p:cNvPr id="14" name="Nadpis 1">
              <a:extLst>
                <a:ext uri="{FF2B5EF4-FFF2-40B4-BE49-F238E27FC236}">
                  <a16:creationId xmlns:a16="http://schemas.microsoft.com/office/drawing/2014/main" id="{E7325AA4-8B99-A679-6630-4DB52741B815}"/>
                </a:ext>
              </a:extLst>
            </p:cNvPr>
            <p:cNvSpPr txBox="1">
              <a:spLocks/>
            </p:cNvSpPr>
            <p:nvPr/>
          </p:nvSpPr>
          <p:spPr>
            <a:xfrm>
              <a:off x="1724502" y="4241778"/>
              <a:ext cx="2225385" cy="313623"/>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600" b="1" spc="-1" dirty="0" err="1">
                  <a:solidFill>
                    <a:schemeClr val="bg1"/>
                  </a:solidFill>
                  <a:latin typeface="Source Sans Pro"/>
                  <a:ea typeface="DejaVu Sans"/>
                </a:rPr>
                <a:t>Physical</a:t>
              </a:r>
              <a:endParaRPr lang="cs-CZ" sz="1600" dirty="0">
                <a:solidFill>
                  <a:schemeClr val="bg1"/>
                </a:solidFill>
              </a:endParaRPr>
            </a:p>
          </p:txBody>
        </p:sp>
      </p:grpSp>
      <p:pic>
        <p:nvPicPr>
          <p:cNvPr id="16" name="Obrázek 15">
            <a:extLst>
              <a:ext uri="{FF2B5EF4-FFF2-40B4-BE49-F238E27FC236}">
                <a16:creationId xmlns:a16="http://schemas.microsoft.com/office/drawing/2014/main" id="{8BD98D3C-1096-11DB-757C-5D3843C4CCD3}"/>
              </a:ext>
            </a:extLst>
          </p:cNvPr>
          <p:cNvPicPr>
            <a:picLocks noChangeAspect="1"/>
          </p:cNvPicPr>
          <p:nvPr/>
        </p:nvPicPr>
        <p:blipFill>
          <a:blip r:embed="rId3">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23797265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E7B71-6F6C-4D1D-9EEE-B7593B5C3E7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D155512-15FA-FDB3-A775-CCB99DF37E45}"/>
              </a:ext>
            </a:extLst>
          </p:cNvPr>
          <p:cNvSpPr>
            <a:spLocks noGrp="1"/>
          </p:cNvSpPr>
          <p:nvPr>
            <p:ph type="title"/>
          </p:nvPr>
        </p:nvSpPr>
        <p:spPr>
          <a:xfrm>
            <a:off x="504312" y="382736"/>
            <a:ext cx="9072000" cy="443198"/>
          </a:xfrm>
        </p:spPr>
        <p:txBody>
          <a:bodyPr/>
          <a:lstStyle/>
          <a:p>
            <a:r>
              <a:rPr lang="cs-CZ" sz="3200" b="1" spc="-1" dirty="0" err="1">
                <a:solidFill>
                  <a:srgbClr val="EA7500"/>
                </a:solidFill>
                <a:latin typeface="Source Sans Pro"/>
                <a:ea typeface="DejaVu Sans"/>
              </a:rPr>
              <a:t>Where</a:t>
            </a:r>
            <a:r>
              <a:rPr lang="cs-CZ" sz="3200" b="1" spc="-1" dirty="0">
                <a:solidFill>
                  <a:srgbClr val="EA7500"/>
                </a:solidFill>
                <a:latin typeface="Source Sans Pro"/>
                <a:ea typeface="DejaVu Sans"/>
              </a:rPr>
              <a:t> to </a:t>
            </a:r>
            <a:r>
              <a:rPr lang="cs-CZ" sz="3200" b="1" spc="-1" dirty="0" err="1">
                <a:solidFill>
                  <a:srgbClr val="EA7500"/>
                </a:solidFill>
                <a:latin typeface="Source Sans Pro"/>
                <a:ea typeface="DejaVu Sans"/>
              </a:rPr>
              <a:t>develop</a:t>
            </a:r>
            <a:r>
              <a:rPr lang="cs-CZ" sz="3200" b="1" spc="-1" dirty="0">
                <a:solidFill>
                  <a:srgbClr val="EA7500"/>
                </a:solidFill>
                <a:latin typeface="Source Sans Pro"/>
                <a:ea typeface="DejaVu Sans"/>
              </a:rPr>
              <a:t> </a:t>
            </a:r>
            <a:r>
              <a:rPr lang="cs-CZ" sz="3200" b="1" spc="-1" dirty="0" err="1">
                <a:solidFill>
                  <a:srgbClr val="EA7500"/>
                </a:solidFill>
                <a:latin typeface="Source Sans Pro"/>
                <a:ea typeface="DejaVu Sans"/>
              </a:rPr>
              <a:t>further</a:t>
            </a:r>
            <a:r>
              <a:rPr lang="cs-CZ" sz="3200" b="1" spc="-1" dirty="0">
                <a:solidFill>
                  <a:srgbClr val="EA7500"/>
                </a:solidFill>
                <a:latin typeface="Source Sans Pro"/>
                <a:ea typeface="DejaVu Sans"/>
              </a:rPr>
              <a:t>?</a:t>
            </a:r>
            <a:endParaRPr lang="cs-CZ" sz="3200" b="1" dirty="0"/>
          </a:p>
        </p:txBody>
      </p:sp>
      <p:sp>
        <p:nvSpPr>
          <p:cNvPr id="7" name="Ovál 6">
            <a:extLst>
              <a:ext uri="{FF2B5EF4-FFF2-40B4-BE49-F238E27FC236}">
                <a16:creationId xmlns:a16="http://schemas.microsoft.com/office/drawing/2014/main" id="{4EE81B52-EA79-A86A-4D3C-F2EAC58324B1}"/>
              </a:ext>
            </a:extLst>
          </p:cNvPr>
          <p:cNvSpPr/>
          <p:nvPr/>
        </p:nvSpPr>
        <p:spPr>
          <a:xfrm>
            <a:off x="7051937" y="3131820"/>
            <a:ext cx="4638876" cy="463887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a:extLst>
              <a:ext uri="{FF2B5EF4-FFF2-40B4-BE49-F238E27FC236}">
                <a16:creationId xmlns:a16="http://schemas.microsoft.com/office/drawing/2014/main" id="{9C3C272A-E6E4-136F-5D18-B14AB6B1E658}"/>
              </a:ext>
            </a:extLst>
          </p:cNvPr>
          <p:cNvSpPr txBox="1">
            <a:spLocks/>
          </p:cNvSpPr>
          <p:nvPr/>
        </p:nvSpPr>
        <p:spPr>
          <a:xfrm>
            <a:off x="503999" y="1532042"/>
            <a:ext cx="923501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Have you decided to accept your share of responsibility for your own safety? </a:t>
            </a:r>
            <a:r>
              <a:rPr lang="en-US" sz="1600" dirty="0">
                <a:solidFill>
                  <a:prstClr val="black"/>
                </a:solidFill>
                <a:latin typeface="UTB Text" panose="00000500000000000000" pitchFamily="50" charset="-18"/>
              </a:rPr>
              <a:t>Then we are launching a </a:t>
            </a:r>
            <a:r>
              <a:rPr lang="en-US" sz="1600" b="1" dirty="0">
                <a:solidFill>
                  <a:prstClr val="black"/>
                </a:solidFill>
                <a:latin typeface="UTB Text" panose="00000500000000000000" pitchFamily="50" charset="-18"/>
              </a:rPr>
              <a:t>new physical security education </a:t>
            </a:r>
            <a:r>
              <a:rPr lang="en-US" sz="1600" dirty="0">
                <a:solidFill>
                  <a:prstClr val="black"/>
                </a:solidFill>
                <a:latin typeface="UTB Text" panose="00000500000000000000" pitchFamily="50" charset="-18"/>
              </a:rPr>
              <a:t>system for you, where you will be able to gain valuable information in important areas that define the consequences of a dangerous situation. Essential areas that a safety conscious person should address are </a:t>
            </a:r>
            <a:r>
              <a:rPr lang="en-US" sz="1600" b="1" dirty="0">
                <a:solidFill>
                  <a:prstClr val="black"/>
                </a:solidFill>
                <a:latin typeface="UTB Text" panose="00000500000000000000" pitchFamily="50" charset="-18"/>
              </a:rPr>
              <a:t>crisis communication</a:t>
            </a:r>
            <a:r>
              <a:rPr lang="en-US"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first aid</a:t>
            </a:r>
            <a:r>
              <a:rPr lang="en-US"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self-</a:t>
            </a:r>
            <a:r>
              <a:rPr lang="en-US" sz="1600" b="1" dirty="0" err="1">
                <a:solidFill>
                  <a:prstClr val="black"/>
                </a:solidFill>
                <a:latin typeface="UTB Text" panose="00000500000000000000" pitchFamily="50" charset="-18"/>
              </a:rPr>
              <a:t>defen</a:t>
            </a:r>
            <a:r>
              <a:rPr lang="cs-CZ" sz="1600" b="1" dirty="0">
                <a:solidFill>
                  <a:prstClr val="black"/>
                </a:solidFill>
                <a:latin typeface="UTB Text" panose="00000500000000000000" pitchFamily="50" charset="-18"/>
              </a:rPr>
              <a:t>s</a:t>
            </a:r>
            <a:r>
              <a:rPr lang="en-US" sz="1600" b="1" dirty="0">
                <a:solidFill>
                  <a:prstClr val="black"/>
                </a:solidFill>
                <a:latin typeface="UTB Text" panose="00000500000000000000" pitchFamily="50" charset="-18"/>
              </a:rPr>
              <a:t>e</a:t>
            </a:r>
            <a:r>
              <a:rPr lang="en-US"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knowledge of safety procedures</a:t>
            </a:r>
            <a:r>
              <a:rPr lang="en-US" sz="1600" dirty="0">
                <a:solidFill>
                  <a:prstClr val="black"/>
                </a:solidFill>
                <a:latin typeface="UTB Text" panose="00000500000000000000" pitchFamily="50" charset="-18"/>
              </a:rPr>
              <a:t>, </a:t>
            </a:r>
            <a:r>
              <a:rPr lang="en-US" sz="1600" b="1" dirty="0">
                <a:solidFill>
                  <a:prstClr val="black"/>
                </a:solidFill>
                <a:latin typeface="UTB Text" panose="00000500000000000000" pitchFamily="50" charset="-18"/>
              </a:rPr>
              <a:t>fire protection and occupational </a:t>
            </a:r>
            <a:r>
              <a:rPr lang="cs-CZ" sz="1600" b="1" dirty="0" err="1">
                <a:solidFill>
                  <a:prstClr val="black"/>
                </a:solidFill>
                <a:latin typeface="UTB Text" panose="00000500000000000000" pitchFamily="50" charset="-18"/>
              </a:rPr>
              <a:t>safety</a:t>
            </a:r>
            <a:r>
              <a:rPr lang="cs-CZ" sz="1600" b="1" dirty="0">
                <a:solidFill>
                  <a:prstClr val="black"/>
                </a:solidFill>
                <a:latin typeface="UTB Text" panose="00000500000000000000" pitchFamily="50" charset="-18"/>
              </a:rPr>
              <a:t> and </a:t>
            </a:r>
            <a:r>
              <a:rPr lang="en-US" sz="1600" b="1" dirty="0">
                <a:solidFill>
                  <a:prstClr val="black"/>
                </a:solidFill>
                <a:latin typeface="UTB Text" panose="00000500000000000000" pitchFamily="50" charset="-18"/>
              </a:rPr>
              <a:t>health</a:t>
            </a:r>
            <a:r>
              <a:rPr lang="cs-CZ" sz="1600" dirty="0">
                <a:solidFill>
                  <a:prstClr val="black"/>
                </a:solidFill>
                <a:latin typeface="UTB Text" panose="00000500000000000000" pitchFamily="50" charset="-18"/>
              </a:rPr>
              <a:t>.</a:t>
            </a:r>
          </a:p>
          <a:p>
            <a:pPr>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The plan includes both physical and online lectures and training, educational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activities as well as practical courses, drills and training sessions</a:t>
            </a:r>
            <a:r>
              <a:rPr lang="cs-CZ" sz="1600" dirty="0">
                <a:solidFill>
                  <a:prstClr val="black"/>
                </a:solidFill>
                <a:latin typeface="UTB Text" panose="00000500000000000000" pitchFamily="50" charset="-18"/>
              </a:rPr>
              <a:t>.</a:t>
            </a:r>
          </a:p>
        </p:txBody>
      </p:sp>
      <p:pic>
        <p:nvPicPr>
          <p:cNvPr id="8" name="Obrázek 7" descr="Obsah obrázku logo, symbol, Grafika, klipart&#10;&#10;Popis byl vytvořen automaticky">
            <a:extLst>
              <a:ext uri="{FF2B5EF4-FFF2-40B4-BE49-F238E27FC236}">
                <a16:creationId xmlns:a16="http://schemas.microsoft.com/office/drawing/2014/main" id="{9870E3AC-1CFE-9B0C-6F56-C84524112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7182" y="3969772"/>
            <a:ext cx="1025890" cy="1212415"/>
          </a:xfrm>
          <a:prstGeom prst="rect">
            <a:avLst/>
          </a:prstGeom>
          <a:effectLst>
            <a:outerShdw blurRad="50800" dist="38100" dir="2700000" algn="tl" rotWithShape="0">
              <a:prstClr val="black">
                <a:alpha val="40000"/>
              </a:prstClr>
            </a:outerShdw>
          </a:effectLst>
        </p:spPr>
      </p:pic>
      <p:sp>
        <p:nvSpPr>
          <p:cNvPr id="14" name="TextovéPole 13">
            <a:extLst>
              <a:ext uri="{FF2B5EF4-FFF2-40B4-BE49-F238E27FC236}">
                <a16:creationId xmlns:a16="http://schemas.microsoft.com/office/drawing/2014/main" id="{14C064AA-95BF-68BA-D732-B24C48079940}"/>
              </a:ext>
            </a:extLst>
          </p:cNvPr>
          <p:cNvSpPr txBox="1"/>
          <p:nvPr/>
        </p:nvSpPr>
        <p:spPr>
          <a:xfrm>
            <a:off x="388680" y="4098039"/>
            <a:ext cx="4091880" cy="1251625"/>
          </a:xfrm>
          <a:prstGeom prst="rect">
            <a:avLst/>
          </a:prstGeom>
          <a:noFill/>
        </p:spPr>
        <p:txBody>
          <a:bodyPr wrap="square">
            <a:spAutoFit/>
          </a:bodyPr>
          <a:lstStyle/>
          <a:p>
            <a:pPr marL="228600" indent="-228600">
              <a:lnSpc>
                <a:spcPct val="120000"/>
              </a:lnSpc>
              <a:spcBef>
                <a:spcPts val="1200"/>
              </a:spcBef>
              <a:spcAft>
                <a:spcPts val="1200"/>
              </a:spcAft>
              <a:buClr>
                <a:srgbClr val="F57800"/>
              </a:buClr>
              <a:buFont typeface="Arial" panose="020B0604020202020204" pitchFamily="34" charset="0"/>
              <a:buChar char="•"/>
              <a:defRPr/>
            </a:pPr>
            <a:r>
              <a:rPr lang="en-US" sz="1600" b="1" dirty="0">
                <a:solidFill>
                  <a:prstClr val="black"/>
                </a:solidFill>
                <a:latin typeface="UTB Text" panose="00000500000000000000" pitchFamily="50" charset="-18"/>
              </a:rPr>
              <a:t>Keep watching the website</a:t>
            </a:r>
            <a:r>
              <a:rPr lang="en-US" sz="1600" dirty="0">
                <a:solidFill>
                  <a:prstClr val="black"/>
                </a:solidFill>
                <a:latin typeface="UTB Text" panose="00000500000000000000" pitchFamily="50" charset="-18"/>
              </a:rPr>
              <a:t>, where we will concentrate all important information, constantly update and develop it</a:t>
            </a:r>
            <a:r>
              <a:rPr lang="cs-CZ" sz="1600" dirty="0">
                <a:solidFill>
                  <a:prstClr val="black"/>
                </a:solidFill>
                <a:latin typeface="UTB Text" panose="00000500000000000000" pitchFamily="50" charset="-18"/>
              </a:rPr>
              <a:t>. </a:t>
            </a:r>
            <a:br>
              <a:rPr lang="cs-CZ" sz="1600" dirty="0">
                <a:solidFill>
                  <a:prstClr val="black"/>
                </a:solidFill>
                <a:latin typeface="UTB Text" panose="00000500000000000000" pitchFamily="50" charset="-18"/>
              </a:rPr>
            </a:br>
            <a:endParaRPr lang="cs-CZ" sz="1600" dirty="0">
              <a:solidFill>
                <a:prstClr val="black"/>
              </a:solidFill>
              <a:latin typeface="UTB Text" panose="00000500000000000000" pitchFamily="50" charset="-18"/>
            </a:endParaRPr>
          </a:p>
        </p:txBody>
      </p:sp>
      <p:grpSp>
        <p:nvGrpSpPr>
          <p:cNvPr id="10" name="Skupina 9">
            <a:extLst>
              <a:ext uri="{FF2B5EF4-FFF2-40B4-BE49-F238E27FC236}">
                <a16:creationId xmlns:a16="http://schemas.microsoft.com/office/drawing/2014/main" id="{5F91A117-28FF-4D2D-D0E5-21D78B6397D9}"/>
              </a:ext>
            </a:extLst>
          </p:cNvPr>
          <p:cNvGrpSpPr/>
          <p:nvPr/>
        </p:nvGrpSpPr>
        <p:grpSpPr>
          <a:xfrm>
            <a:off x="4645672" y="4044966"/>
            <a:ext cx="1327932" cy="1327932"/>
            <a:chOff x="3552678" y="4651890"/>
            <a:chExt cx="1327932" cy="1327932"/>
          </a:xfrm>
        </p:grpSpPr>
        <p:sp>
          <p:nvSpPr>
            <p:cNvPr id="4" name="Ovál 3">
              <a:extLst>
                <a:ext uri="{FF2B5EF4-FFF2-40B4-BE49-F238E27FC236}">
                  <a16:creationId xmlns:a16="http://schemas.microsoft.com/office/drawing/2014/main" id="{CC9AC45B-B260-826A-6FE5-3D2FA9E7AB04}"/>
                </a:ext>
              </a:extLst>
            </p:cNvPr>
            <p:cNvSpPr/>
            <p:nvPr/>
          </p:nvSpPr>
          <p:spPr>
            <a:xfrm>
              <a:off x="3552678" y="4651890"/>
              <a:ext cx="1327932" cy="1327932"/>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Grafický objekt 8" descr="Monitor se souvislou výplní">
              <a:extLst>
                <a:ext uri="{FF2B5EF4-FFF2-40B4-BE49-F238E27FC236}">
                  <a16:creationId xmlns:a16="http://schemas.microsoft.com/office/drawing/2014/main" id="{597DF352-5E84-105A-353F-B4BED9B972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9444" y="4892464"/>
              <a:ext cx="914400" cy="914400"/>
            </a:xfrm>
            <a:prstGeom prst="rect">
              <a:avLst/>
            </a:prstGeom>
            <a:effectLst>
              <a:outerShdw blurRad="63500" sx="102000" sy="102000" algn="ctr" rotWithShape="0">
                <a:prstClr val="black">
                  <a:alpha val="40000"/>
                </a:prstClr>
              </a:outerShdw>
            </a:effectLst>
          </p:spPr>
        </p:pic>
      </p:grpSp>
      <p:sp>
        <p:nvSpPr>
          <p:cNvPr id="11" name="Ovál 10">
            <a:hlinkClick r:id="rId6"/>
            <a:extLst>
              <a:ext uri="{FF2B5EF4-FFF2-40B4-BE49-F238E27FC236}">
                <a16:creationId xmlns:a16="http://schemas.microsoft.com/office/drawing/2014/main" id="{AB437DD4-476B-8999-68A1-8F4E91D0DB83}"/>
              </a:ext>
            </a:extLst>
          </p:cNvPr>
          <p:cNvSpPr/>
          <p:nvPr/>
        </p:nvSpPr>
        <p:spPr>
          <a:xfrm>
            <a:off x="4595879" y="3995173"/>
            <a:ext cx="1427518" cy="1427518"/>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a:extLst>
              <a:ext uri="{FF2B5EF4-FFF2-40B4-BE49-F238E27FC236}">
                <a16:creationId xmlns:a16="http://schemas.microsoft.com/office/drawing/2014/main" id="{E694D3BE-FB5A-2FAE-7CDD-7C0DBC0B1F3B}"/>
              </a:ext>
            </a:extLst>
          </p:cNvPr>
          <p:cNvPicPr>
            <a:picLocks noChangeAspect="1"/>
          </p:cNvPicPr>
          <p:nvPr/>
        </p:nvPicPr>
        <p:blipFill>
          <a:blip r:embed="rId7">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28400006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F2754-E34E-9C62-7B1A-AEEAB6332934}"/>
            </a:ext>
          </a:extLst>
        </p:cNvPr>
        <p:cNvGrpSpPr/>
        <p:nvPr/>
      </p:nvGrpSpPr>
      <p:grpSpPr>
        <a:xfrm>
          <a:off x="0" y="0"/>
          <a:ext cx="0" cy="0"/>
          <a:chOff x="0" y="0"/>
          <a:chExt cx="0" cy="0"/>
        </a:xfrm>
      </p:grpSpPr>
      <p:pic>
        <p:nvPicPr>
          <p:cNvPr id="5" name="Obrázek 4" descr="Obsah obrázku bílé, design&#10;&#10;Popis byl vytvořen automaticky">
            <a:extLst>
              <a:ext uri="{FF2B5EF4-FFF2-40B4-BE49-F238E27FC236}">
                <a16:creationId xmlns:a16="http://schemas.microsoft.com/office/drawing/2014/main" id="{9DA26AD7-1093-041D-907F-EBE39140437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2794"/>
          <a:stretch/>
        </p:blipFill>
        <p:spPr>
          <a:xfrm>
            <a:off x="-1" y="-1"/>
            <a:ext cx="4637697" cy="5670551"/>
          </a:xfrm>
          <a:prstGeom prst="rect">
            <a:avLst/>
          </a:prstGeom>
        </p:spPr>
      </p:pic>
      <p:pic>
        <p:nvPicPr>
          <p:cNvPr id="4" name="Obrázek 3" descr="Obsah obrázku bílé, design&#10;&#10;Popis byl vytvořen automaticky">
            <a:extLst>
              <a:ext uri="{FF2B5EF4-FFF2-40B4-BE49-F238E27FC236}">
                <a16:creationId xmlns:a16="http://schemas.microsoft.com/office/drawing/2014/main" id="{7DEC8E90-039D-24D7-1F78-F5DEB21066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2794"/>
          <a:stretch/>
        </p:blipFill>
        <p:spPr>
          <a:xfrm>
            <a:off x="4305248" y="-2"/>
            <a:ext cx="4637697" cy="5670551"/>
          </a:xfrm>
          <a:prstGeom prst="rect">
            <a:avLst/>
          </a:prstGeom>
        </p:spPr>
      </p:pic>
      <p:sp>
        <p:nvSpPr>
          <p:cNvPr id="154" name="CustomShape 2">
            <a:extLst>
              <a:ext uri="{FF2B5EF4-FFF2-40B4-BE49-F238E27FC236}">
                <a16:creationId xmlns:a16="http://schemas.microsoft.com/office/drawing/2014/main" id="{70E3518E-1583-ACB7-EA42-A1B2233D1AA6}"/>
              </a:ext>
            </a:extLst>
          </p:cNvPr>
          <p:cNvSpPr/>
          <p:nvPr/>
        </p:nvSpPr>
        <p:spPr>
          <a:xfrm>
            <a:off x="734000" y="4400800"/>
            <a:ext cx="4751280" cy="553998"/>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cs-CZ" sz="2000" b="1" strike="noStrike" spc="-1" dirty="0">
                <a:solidFill>
                  <a:srgbClr val="000000"/>
                </a:solidFill>
                <a:latin typeface="Source Sans Pro"/>
                <a:ea typeface="DejaVu Sans"/>
              </a:rPr>
              <a:t>Ing. Lukáš Kotek</a:t>
            </a:r>
            <a:endParaRPr lang="cs-CZ" sz="2000" b="0" strike="noStrike" spc="-1" dirty="0">
              <a:latin typeface="Arial"/>
            </a:endParaRPr>
          </a:p>
          <a:p>
            <a:pPr>
              <a:lnSpc>
                <a:spcPct val="100000"/>
              </a:lnSpc>
            </a:pPr>
            <a:r>
              <a:rPr lang="cs-CZ" sz="1600" b="0" strike="noStrike" spc="-1" dirty="0">
                <a:solidFill>
                  <a:srgbClr val="666666"/>
                </a:solidFill>
                <a:latin typeface="Source Sans Pro"/>
                <a:ea typeface="DejaVu Sans"/>
              </a:rPr>
              <a:t>Manager of </a:t>
            </a:r>
            <a:r>
              <a:rPr lang="cs-CZ" sz="1600" spc="-1" dirty="0" err="1">
                <a:solidFill>
                  <a:srgbClr val="666666"/>
                </a:solidFill>
                <a:latin typeface="Source Sans Pro"/>
                <a:ea typeface="DejaVu Sans"/>
              </a:rPr>
              <a:t>p</a:t>
            </a:r>
            <a:r>
              <a:rPr lang="cs-CZ" sz="1600" b="0" strike="noStrike" spc="-1" dirty="0" err="1">
                <a:solidFill>
                  <a:srgbClr val="666666"/>
                </a:solidFill>
                <a:latin typeface="Source Sans Pro"/>
                <a:ea typeface="DejaVu Sans"/>
              </a:rPr>
              <a:t>hysical</a:t>
            </a:r>
            <a:r>
              <a:rPr lang="cs-CZ" sz="1600" b="0" strike="noStrike" spc="-1" dirty="0">
                <a:solidFill>
                  <a:srgbClr val="666666"/>
                </a:solidFill>
                <a:latin typeface="Source Sans Pro"/>
                <a:ea typeface="DejaVu Sans"/>
              </a:rPr>
              <a:t> </a:t>
            </a:r>
            <a:r>
              <a:rPr lang="cs-CZ" sz="1600" spc="-1" dirty="0" err="1">
                <a:solidFill>
                  <a:srgbClr val="666666"/>
                </a:solidFill>
                <a:latin typeface="Source Sans Pro"/>
                <a:ea typeface="DejaVu Sans"/>
              </a:rPr>
              <a:t>s</a:t>
            </a:r>
            <a:r>
              <a:rPr lang="cs-CZ" sz="1600" b="0" strike="noStrike" spc="-1" dirty="0" err="1">
                <a:solidFill>
                  <a:srgbClr val="666666"/>
                </a:solidFill>
                <a:latin typeface="Source Sans Pro"/>
                <a:ea typeface="DejaVu Sans"/>
              </a:rPr>
              <a:t>ecurity</a:t>
            </a:r>
            <a:endParaRPr lang="cs-CZ" sz="1600" b="0" strike="noStrike" spc="-1" dirty="0">
              <a:latin typeface="Arial"/>
            </a:endParaRPr>
          </a:p>
        </p:txBody>
      </p:sp>
      <p:pic>
        <p:nvPicPr>
          <p:cNvPr id="9" name="Obrázek 8" descr="Obsah obrázku bílé, design&#10;&#10;Popis byl vytvořen automaticky">
            <a:extLst>
              <a:ext uri="{FF2B5EF4-FFF2-40B4-BE49-F238E27FC236}">
                <a16:creationId xmlns:a16="http://schemas.microsoft.com/office/drawing/2014/main" id="{BCCF72DF-B689-C2DA-57AE-480250D17BA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68621" b="2794"/>
          <a:stretch/>
        </p:blipFill>
        <p:spPr>
          <a:xfrm>
            <a:off x="8645603" y="-3"/>
            <a:ext cx="1455255" cy="5670551"/>
          </a:xfrm>
          <a:prstGeom prst="rect">
            <a:avLst/>
          </a:prstGeom>
        </p:spPr>
      </p:pic>
      <p:sp>
        <p:nvSpPr>
          <p:cNvPr id="155" name="Line 3">
            <a:extLst>
              <a:ext uri="{FF2B5EF4-FFF2-40B4-BE49-F238E27FC236}">
                <a16:creationId xmlns:a16="http://schemas.microsoft.com/office/drawing/2014/main" id="{D90206BB-53E5-813B-EBFE-298050C9DD0C}"/>
              </a:ext>
            </a:extLst>
          </p:cNvPr>
          <p:cNvSpPr/>
          <p:nvPr/>
        </p:nvSpPr>
        <p:spPr>
          <a:xfrm>
            <a:off x="734000" y="4258600"/>
            <a:ext cx="792000" cy="0"/>
          </a:xfrm>
          <a:prstGeom prst="line">
            <a:avLst/>
          </a:prstGeom>
          <a:ln w="57240">
            <a:solidFill>
              <a:srgbClr val="EA7500"/>
            </a:solidFill>
            <a:round/>
          </a:ln>
        </p:spPr>
        <p:style>
          <a:lnRef idx="0">
            <a:scrgbClr r="0" g="0" b="0"/>
          </a:lnRef>
          <a:fillRef idx="0">
            <a:scrgbClr r="0" g="0" b="0"/>
          </a:fillRef>
          <a:effectRef idx="0">
            <a:scrgbClr r="0" g="0" b="0"/>
          </a:effectRef>
          <a:fontRef idx="minor"/>
        </p:style>
        <p:txBody>
          <a:bodyPr/>
          <a:lstStyle/>
          <a:p>
            <a:endParaRPr lang="cs-CZ"/>
          </a:p>
        </p:txBody>
      </p:sp>
      <p:sp>
        <p:nvSpPr>
          <p:cNvPr id="10" name="Ovál 9">
            <a:extLst>
              <a:ext uri="{FF2B5EF4-FFF2-40B4-BE49-F238E27FC236}">
                <a16:creationId xmlns:a16="http://schemas.microsoft.com/office/drawing/2014/main" id="{1C114315-7D73-639D-D30F-D2D26D980E19}"/>
              </a:ext>
            </a:extLst>
          </p:cNvPr>
          <p:cNvSpPr/>
          <p:nvPr/>
        </p:nvSpPr>
        <p:spPr>
          <a:xfrm>
            <a:off x="5215856" y="4677799"/>
            <a:ext cx="2163623" cy="2163623"/>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3CEAD99E-CA38-803A-2DEC-B430C76B387C}"/>
              </a:ext>
            </a:extLst>
          </p:cNvPr>
          <p:cNvSpPr/>
          <p:nvPr/>
        </p:nvSpPr>
        <p:spPr>
          <a:xfrm>
            <a:off x="7379479" y="-990357"/>
            <a:ext cx="3329256" cy="3329256"/>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CustomShape 1">
            <a:extLst>
              <a:ext uri="{FF2B5EF4-FFF2-40B4-BE49-F238E27FC236}">
                <a16:creationId xmlns:a16="http://schemas.microsoft.com/office/drawing/2014/main" id="{9A90916B-BE8D-7ADE-4083-759966FCCE8B}"/>
              </a:ext>
            </a:extLst>
          </p:cNvPr>
          <p:cNvSpPr/>
          <p:nvPr/>
        </p:nvSpPr>
        <p:spPr>
          <a:xfrm>
            <a:off x="733999" y="2706639"/>
            <a:ext cx="8612626" cy="430887"/>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nSpc>
                <a:spcPct val="100000"/>
              </a:lnSpc>
            </a:pPr>
            <a:r>
              <a:rPr lang="en-US" sz="2800" spc="-1" dirty="0">
                <a:solidFill>
                  <a:srgbClr val="EA7500"/>
                </a:solidFill>
                <a:latin typeface="Source Sans Pro"/>
              </a:rPr>
              <a:t>Basics of Physical Security at </a:t>
            </a:r>
            <a:r>
              <a:rPr lang="cs-CZ" sz="2800" spc="-1" dirty="0">
                <a:solidFill>
                  <a:srgbClr val="EA7500"/>
                </a:solidFill>
                <a:latin typeface="Source Sans Pro"/>
              </a:rPr>
              <a:t>TBU</a:t>
            </a:r>
            <a:endParaRPr lang="cs-CZ" sz="2800" b="0" strike="noStrike" spc="-1" dirty="0">
              <a:latin typeface="Arial"/>
            </a:endParaRPr>
          </a:p>
        </p:txBody>
      </p:sp>
      <p:sp>
        <p:nvSpPr>
          <p:cNvPr id="12" name="CustomShape 1">
            <a:extLst>
              <a:ext uri="{FF2B5EF4-FFF2-40B4-BE49-F238E27FC236}">
                <a16:creationId xmlns:a16="http://schemas.microsoft.com/office/drawing/2014/main" id="{678051E5-C85D-105D-3B9A-42D0C77F4EBB}"/>
              </a:ext>
            </a:extLst>
          </p:cNvPr>
          <p:cNvSpPr/>
          <p:nvPr/>
        </p:nvSpPr>
        <p:spPr>
          <a:xfrm>
            <a:off x="733999" y="3133908"/>
            <a:ext cx="8612626" cy="615553"/>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nSpc>
                <a:spcPct val="100000"/>
              </a:lnSpc>
            </a:pPr>
            <a:r>
              <a:rPr lang="cs-CZ" sz="4000" b="1" spc="-1" dirty="0" err="1">
                <a:solidFill>
                  <a:srgbClr val="EA7500"/>
                </a:solidFill>
                <a:latin typeface="Source Sans Pro"/>
                <a:ea typeface="DejaVu Sans"/>
              </a:rPr>
              <a:t>Security</a:t>
            </a:r>
            <a:r>
              <a:rPr lang="cs-CZ" sz="4000" b="1" spc="-1" dirty="0">
                <a:solidFill>
                  <a:srgbClr val="EA7500"/>
                </a:solidFill>
                <a:latin typeface="Source Sans Pro"/>
                <a:ea typeface="DejaVu Sans"/>
              </a:rPr>
              <a:t> </a:t>
            </a:r>
            <a:r>
              <a:rPr lang="cs-CZ" sz="4000" b="1" spc="-1" dirty="0" err="1">
                <a:solidFill>
                  <a:srgbClr val="EA7500"/>
                </a:solidFill>
                <a:latin typeface="Source Sans Pro"/>
                <a:ea typeface="DejaVu Sans"/>
              </a:rPr>
              <a:t>starts</a:t>
            </a:r>
            <a:r>
              <a:rPr lang="cs-CZ" sz="4000" b="1" spc="-1" dirty="0">
                <a:solidFill>
                  <a:srgbClr val="EA7500"/>
                </a:solidFill>
                <a:latin typeface="Source Sans Pro"/>
                <a:ea typeface="DejaVu Sans"/>
              </a:rPr>
              <a:t> </a:t>
            </a:r>
            <a:r>
              <a:rPr lang="cs-CZ" sz="4000" b="1" spc="-1" dirty="0" err="1">
                <a:solidFill>
                  <a:srgbClr val="EA7500"/>
                </a:solidFill>
                <a:latin typeface="Source Sans Pro"/>
                <a:ea typeface="DejaVu Sans"/>
              </a:rPr>
              <a:t>with</a:t>
            </a:r>
            <a:r>
              <a:rPr lang="cs-CZ" sz="4000" b="1" spc="-1" dirty="0">
                <a:solidFill>
                  <a:srgbClr val="EA7500"/>
                </a:solidFill>
                <a:latin typeface="Source Sans Pro"/>
                <a:ea typeface="DejaVu Sans"/>
              </a:rPr>
              <a:t> (TB)U</a:t>
            </a:r>
            <a:endParaRPr lang="cs-CZ" sz="4000" b="0" strike="noStrike" spc="-1" dirty="0">
              <a:latin typeface="Arial"/>
            </a:endParaRPr>
          </a:p>
        </p:txBody>
      </p:sp>
      <p:pic>
        <p:nvPicPr>
          <p:cNvPr id="3" name="Obrázek 2">
            <a:extLst>
              <a:ext uri="{FF2B5EF4-FFF2-40B4-BE49-F238E27FC236}">
                <a16:creationId xmlns:a16="http://schemas.microsoft.com/office/drawing/2014/main" id="{F8CAC9DF-A87F-396B-7D71-6325445B2C1E}"/>
              </a:ext>
            </a:extLst>
          </p:cNvPr>
          <p:cNvPicPr>
            <a:picLocks noChangeAspect="1"/>
          </p:cNvPicPr>
          <p:nvPr/>
        </p:nvPicPr>
        <p:blipFill>
          <a:blip r:embed="rId4">
            <a:extLst>
              <a:ext uri="{28A0092B-C50C-407E-A947-70E740481C1C}">
                <a14:useLocalDpi xmlns:a14="http://schemas.microsoft.com/office/drawing/2010/main" val="0"/>
              </a:ext>
            </a:extLst>
          </a:blip>
          <a:srcRect t="360" b="360"/>
          <a:stretch/>
        </p:blipFill>
        <p:spPr>
          <a:xfrm>
            <a:off x="597977" y="435023"/>
            <a:ext cx="2941793" cy="338624"/>
          </a:xfrm>
          <a:prstGeom prst="rect">
            <a:avLst/>
          </a:prstGeom>
        </p:spPr>
      </p:pic>
    </p:spTree>
    <p:extLst>
      <p:ext uri="{BB962C8B-B14F-4D97-AF65-F5344CB8AC3E}">
        <p14:creationId xmlns:p14="http://schemas.microsoft.com/office/powerpoint/2010/main" val="40181896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73B6-D2D5-350F-29DC-42BCD920E20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450C139-B1C9-9B55-9DFC-14870D75EDC4}"/>
              </a:ext>
            </a:extLst>
          </p:cNvPr>
          <p:cNvSpPr>
            <a:spLocks noGrp="1"/>
          </p:cNvSpPr>
          <p:nvPr>
            <p:ph type="title"/>
          </p:nvPr>
        </p:nvSpPr>
        <p:spPr>
          <a:xfrm>
            <a:off x="504312" y="382736"/>
            <a:ext cx="9072000" cy="443198"/>
          </a:xfrm>
        </p:spPr>
        <p:txBody>
          <a:bodyPr/>
          <a:lstStyle/>
          <a:p>
            <a:r>
              <a:rPr lang="en-US" sz="3200" b="1" strike="noStrike" spc="-1" dirty="0">
                <a:solidFill>
                  <a:srgbClr val="EA7500"/>
                </a:solidFill>
                <a:latin typeface="Source Sans Pro"/>
                <a:ea typeface="DejaVu Sans"/>
              </a:rPr>
              <a:t>The pillars of physical security</a:t>
            </a:r>
            <a:endParaRPr lang="cs-CZ" sz="3200" dirty="0"/>
          </a:p>
        </p:txBody>
      </p:sp>
      <p:sp>
        <p:nvSpPr>
          <p:cNvPr id="23" name="Podnadpis 2">
            <a:extLst>
              <a:ext uri="{FF2B5EF4-FFF2-40B4-BE49-F238E27FC236}">
                <a16:creationId xmlns:a16="http://schemas.microsoft.com/office/drawing/2014/main" id="{D4F03162-5F05-1FD0-A3B1-DC38223959F6}"/>
              </a:ext>
            </a:extLst>
          </p:cNvPr>
          <p:cNvSpPr txBox="1">
            <a:spLocks/>
          </p:cNvSpPr>
          <p:nvPr/>
        </p:nvSpPr>
        <p:spPr>
          <a:xfrm>
            <a:off x="504000" y="1532042"/>
            <a:ext cx="6719760" cy="3370157"/>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Physical security stands on </a:t>
            </a:r>
            <a:r>
              <a:rPr lang="en-US" sz="1600" b="1" dirty="0">
                <a:solidFill>
                  <a:prstClr val="black"/>
                </a:solidFill>
                <a:latin typeface="UTB Text" panose="00000500000000000000" pitchFamily="50" charset="-18"/>
              </a:rPr>
              <a:t>four basic pillars</a:t>
            </a:r>
            <a:r>
              <a:rPr lang="en-US" sz="1600" dirty="0">
                <a:solidFill>
                  <a:prstClr val="black"/>
                </a:solidFill>
                <a:latin typeface="UTB Text" panose="00000500000000000000" pitchFamily="50" charset="-18"/>
              </a:rPr>
              <a:t>, which are</a:t>
            </a:r>
            <a:r>
              <a:rPr lang="cs-CZ" sz="1600" dirty="0">
                <a:solidFill>
                  <a:prstClr val="black"/>
                </a:solidFill>
                <a:latin typeface="UTB Text" panose="00000500000000000000" pitchFamily="50" charset="-18"/>
              </a:rPr>
              <a:t>:</a:t>
            </a:r>
          </a:p>
          <a:p>
            <a:pPr lvl="1" algn="just">
              <a:lnSpc>
                <a:spcPct val="120000"/>
              </a:lnSpc>
              <a:spcBef>
                <a:spcPts val="600"/>
              </a:spcBef>
              <a:spcAft>
                <a:spcPts val="600"/>
              </a:spcAft>
              <a:buClr>
                <a:srgbClr val="F57800"/>
              </a:buClr>
              <a:defRPr/>
            </a:pPr>
            <a:r>
              <a:rPr lang="cs-CZ" sz="1600" b="1" dirty="0" err="1">
                <a:solidFill>
                  <a:prstClr val="black"/>
                </a:solidFill>
                <a:latin typeface="UTB Text" panose="00000500000000000000" pitchFamily="50" charset="-18"/>
              </a:rPr>
              <a:t>Security</a:t>
            </a:r>
            <a:r>
              <a:rPr lang="cs-CZ" sz="1600" b="1" dirty="0">
                <a:solidFill>
                  <a:prstClr val="black"/>
                </a:solidFill>
                <a:latin typeface="UTB Text" panose="00000500000000000000" pitchFamily="50" charset="-18"/>
              </a:rPr>
              <a:t> management</a:t>
            </a:r>
            <a:endParaRPr lang="cs-CZ" sz="1600" dirty="0">
              <a:solidFill>
                <a:prstClr val="black"/>
              </a:solidFill>
              <a:latin typeface="UTB Text" panose="00000500000000000000" pitchFamily="50" charset="-18"/>
            </a:endParaRPr>
          </a:p>
          <a:p>
            <a:pPr lvl="1" algn="just">
              <a:lnSpc>
                <a:spcPct val="120000"/>
              </a:lnSpc>
              <a:spcBef>
                <a:spcPts val="600"/>
              </a:spcBef>
              <a:spcAft>
                <a:spcPts val="600"/>
              </a:spcAft>
              <a:buClr>
                <a:srgbClr val="F57800"/>
              </a:buClr>
              <a:defRPr/>
            </a:pPr>
            <a:r>
              <a:rPr lang="en-US" sz="1600" b="1" dirty="0">
                <a:solidFill>
                  <a:prstClr val="black"/>
                </a:solidFill>
                <a:latin typeface="UTB Text" panose="00000500000000000000" pitchFamily="50" charset="-18"/>
              </a:rPr>
              <a:t>Security measures </a:t>
            </a:r>
            <a:r>
              <a:rPr lang="en-US" sz="1600" dirty="0">
                <a:solidFill>
                  <a:prstClr val="black"/>
                </a:solidFill>
                <a:latin typeface="UTB Text" panose="00000500000000000000" pitchFamily="50" charset="-18"/>
              </a:rPr>
              <a:t>- technical and non-technical</a:t>
            </a:r>
            <a:endParaRPr lang="cs-CZ" sz="1600" dirty="0">
              <a:solidFill>
                <a:prstClr val="black"/>
              </a:solidFill>
              <a:latin typeface="UTB Text" panose="00000500000000000000" pitchFamily="50" charset="-18"/>
            </a:endParaRPr>
          </a:p>
          <a:p>
            <a:pPr lvl="1" algn="just">
              <a:lnSpc>
                <a:spcPct val="120000"/>
              </a:lnSpc>
              <a:spcBef>
                <a:spcPts val="600"/>
              </a:spcBef>
              <a:spcAft>
                <a:spcPts val="600"/>
              </a:spcAft>
              <a:buClr>
                <a:srgbClr val="F57800"/>
              </a:buClr>
              <a:defRPr/>
            </a:pPr>
            <a:r>
              <a:rPr lang="en-US" sz="1600" dirty="0">
                <a:solidFill>
                  <a:prstClr val="black"/>
                </a:solidFill>
                <a:latin typeface="UTB Text" panose="00000500000000000000" pitchFamily="50" charset="-18"/>
              </a:rPr>
              <a:t>Safety</a:t>
            </a:r>
            <a:r>
              <a:rPr lang="en-US" sz="1600" b="1" dirty="0">
                <a:solidFill>
                  <a:prstClr val="black"/>
                </a:solidFill>
                <a:latin typeface="UTB Text" panose="00000500000000000000" pitchFamily="50" charset="-18"/>
              </a:rPr>
              <a:t> education </a:t>
            </a:r>
            <a:r>
              <a:rPr lang="en-US" sz="1600" dirty="0">
                <a:solidFill>
                  <a:prstClr val="black"/>
                </a:solidFill>
                <a:latin typeface="UTB Text" panose="00000500000000000000" pitchFamily="50" charset="-18"/>
              </a:rPr>
              <a:t>and safety awareness for all persons </a:t>
            </a:r>
            <a:endParaRPr lang="cs-CZ" sz="1600" dirty="0">
              <a:solidFill>
                <a:prstClr val="black"/>
              </a:solidFill>
              <a:latin typeface="UTB Text" panose="00000500000000000000" pitchFamily="50" charset="-18"/>
            </a:endParaRPr>
          </a:p>
          <a:p>
            <a:pPr lvl="1" algn="just">
              <a:lnSpc>
                <a:spcPct val="120000"/>
              </a:lnSpc>
              <a:spcBef>
                <a:spcPts val="600"/>
              </a:spcBef>
              <a:spcAft>
                <a:spcPts val="600"/>
              </a:spcAft>
              <a:buClr>
                <a:srgbClr val="F57800"/>
              </a:buClr>
              <a:defRPr/>
            </a:pPr>
            <a:r>
              <a:rPr lang="cs-CZ" sz="1600" b="1" dirty="0" err="1">
                <a:solidFill>
                  <a:prstClr val="black"/>
                </a:solidFill>
                <a:latin typeface="UTB Text" panose="00000500000000000000" pitchFamily="50" charset="-18"/>
              </a:rPr>
              <a:t>Security</a:t>
            </a:r>
            <a:r>
              <a:rPr lang="cs-CZ" sz="1600" b="1" dirty="0">
                <a:solidFill>
                  <a:prstClr val="black"/>
                </a:solidFill>
                <a:latin typeface="UTB Text" panose="00000500000000000000" pitchFamily="50" charset="-18"/>
              </a:rPr>
              <a:t> </a:t>
            </a:r>
            <a:r>
              <a:rPr lang="cs-CZ" sz="1600" b="1" dirty="0" err="1">
                <a:solidFill>
                  <a:prstClr val="black"/>
                </a:solidFill>
                <a:latin typeface="UTB Text" panose="00000500000000000000" pitchFamily="50" charset="-18"/>
              </a:rPr>
              <a:t>culture</a:t>
            </a:r>
            <a:r>
              <a:rPr lang="cs-CZ" sz="1600" b="1" dirty="0">
                <a:solidFill>
                  <a:prstClr val="black"/>
                </a:solidFill>
                <a:latin typeface="UTB Text" panose="00000500000000000000" pitchFamily="50" charset="-18"/>
              </a:rPr>
              <a:t>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a state of proactively taking care of our safety and choosing to accept our share of personal responsibility for our own safety</a:t>
            </a:r>
            <a:endParaRPr lang="cs-CZ" sz="1600" dirty="0">
              <a:solidFill>
                <a:prstClr val="black"/>
              </a:solidFill>
              <a:latin typeface="UTB Text" panose="00000500000000000000" pitchFamily="50" charset="-18"/>
            </a:endParaRPr>
          </a:p>
        </p:txBody>
      </p:sp>
      <p:sp>
        <p:nvSpPr>
          <p:cNvPr id="24" name="Podnadpis 2">
            <a:extLst>
              <a:ext uri="{FF2B5EF4-FFF2-40B4-BE49-F238E27FC236}">
                <a16:creationId xmlns:a16="http://schemas.microsoft.com/office/drawing/2014/main" id="{5C1D0AF1-F334-F8A5-F0B0-1739E6744845}"/>
              </a:ext>
            </a:extLst>
          </p:cNvPr>
          <p:cNvSpPr txBox="1">
            <a:spLocks/>
          </p:cNvSpPr>
          <p:nvPr/>
        </p:nvSpPr>
        <p:spPr>
          <a:xfrm>
            <a:off x="504000" y="4810735"/>
            <a:ext cx="9198800" cy="3370157"/>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These four areas must be seen as a whole. One without the other gives only a false sense of security and cannot function effectively</a:t>
            </a:r>
            <a:r>
              <a:rPr lang="cs-CZ" sz="1600" dirty="0">
                <a:solidFill>
                  <a:prstClr val="black"/>
                </a:solidFill>
                <a:latin typeface="UTB Text" panose="00000500000000000000" pitchFamily="50" charset="-18"/>
              </a:rPr>
              <a:t>.</a:t>
            </a:r>
          </a:p>
        </p:txBody>
      </p:sp>
      <p:grpSp>
        <p:nvGrpSpPr>
          <p:cNvPr id="3" name="Skupina 2">
            <a:extLst>
              <a:ext uri="{FF2B5EF4-FFF2-40B4-BE49-F238E27FC236}">
                <a16:creationId xmlns:a16="http://schemas.microsoft.com/office/drawing/2014/main" id="{9054C3E0-A918-05DF-C110-F1561A79BDE3}"/>
              </a:ext>
            </a:extLst>
          </p:cNvPr>
          <p:cNvGrpSpPr/>
          <p:nvPr/>
        </p:nvGrpSpPr>
        <p:grpSpPr>
          <a:xfrm>
            <a:off x="7593314" y="1328171"/>
            <a:ext cx="2091366" cy="714535"/>
            <a:chOff x="641559" y="1493134"/>
            <a:chExt cx="4264246" cy="1456920"/>
          </a:xfrm>
        </p:grpSpPr>
        <p:sp>
          <p:nvSpPr>
            <p:cNvPr id="4" name="Obdélník: se zakulacenými rohy na opačné straně 3">
              <a:extLst>
                <a:ext uri="{FF2B5EF4-FFF2-40B4-BE49-F238E27FC236}">
                  <a16:creationId xmlns:a16="http://schemas.microsoft.com/office/drawing/2014/main" id="{AB8DC5F2-7BE6-C1F7-F66E-EC06EEA88A28}"/>
                </a:ext>
              </a:extLst>
            </p:cNvPr>
            <p:cNvSpPr/>
            <p:nvPr/>
          </p:nvSpPr>
          <p:spPr>
            <a:xfrm flipH="1">
              <a:off x="641559" y="1493134"/>
              <a:ext cx="4264246" cy="1456920"/>
            </a:xfrm>
            <a:prstGeom prst="round2DiagRect">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050"/>
            </a:p>
          </p:txBody>
        </p:sp>
        <p:sp>
          <p:nvSpPr>
            <p:cNvPr id="5" name="TextovéPole 4">
              <a:extLst>
                <a:ext uri="{FF2B5EF4-FFF2-40B4-BE49-F238E27FC236}">
                  <a16:creationId xmlns:a16="http://schemas.microsoft.com/office/drawing/2014/main" id="{8078CC9D-AFFE-002D-FA7B-35BEE639D424}"/>
                </a:ext>
              </a:extLst>
            </p:cNvPr>
            <p:cNvSpPr txBox="1"/>
            <p:nvPr/>
          </p:nvSpPr>
          <p:spPr>
            <a:xfrm>
              <a:off x="1037983" y="1955986"/>
              <a:ext cx="3643317" cy="564794"/>
            </a:xfrm>
            <a:prstGeom prst="rect">
              <a:avLst/>
            </a:prstGeom>
            <a:noFill/>
          </p:spPr>
          <p:txBody>
            <a:bodyPr wrap="none" rtlCol="0">
              <a:spAutoFit/>
            </a:bodyPr>
            <a:lstStyle/>
            <a:p>
              <a:pPr marR="100590" algn="ctr"/>
              <a:r>
                <a:rPr lang="cs-CZ" sz="1200" b="1" i="0" u="none" strike="noStrike" baseline="0" dirty="0" err="1">
                  <a:solidFill>
                    <a:schemeClr val="bg1"/>
                  </a:solidFill>
                  <a:latin typeface="UTB Text" panose="00000500000000000000" pitchFamily="50" charset="-18"/>
                </a:rPr>
                <a:t>Security</a:t>
              </a:r>
              <a:r>
                <a:rPr lang="cs-CZ" sz="1200" b="1" i="0" u="none" strike="noStrike" baseline="0" dirty="0">
                  <a:solidFill>
                    <a:schemeClr val="bg1"/>
                  </a:solidFill>
                  <a:latin typeface="UTB Text" panose="00000500000000000000" pitchFamily="50" charset="-18"/>
                </a:rPr>
                <a:t> management</a:t>
              </a:r>
            </a:p>
          </p:txBody>
        </p:sp>
      </p:grpSp>
      <p:grpSp>
        <p:nvGrpSpPr>
          <p:cNvPr id="7" name="Skupina 6">
            <a:extLst>
              <a:ext uri="{FF2B5EF4-FFF2-40B4-BE49-F238E27FC236}">
                <a16:creationId xmlns:a16="http://schemas.microsoft.com/office/drawing/2014/main" id="{769E67B9-0AF1-3ACB-A9C4-C40D837A6E8A}"/>
              </a:ext>
            </a:extLst>
          </p:cNvPr>
          <p:cNvGrpSpPr/>
          <p:nvPr/>
        </p:nvGrpSpPr>
        <p:grpSpPr>
          <a:xfrm>
            <a:off x="7593314" y="2152223"/>
            <a:ext cx="2091366" cy="714535"/>
            <a:chOff x="5339264" y="1499570"/>
            <a:chExt cx="4264246" cy="1456920"/>
          </a:xfrm>
        </p:grpSpPr>
        <p:sp>
          <p:nvSpPr>
            <p:cNvPr id="8" name="Obdélník: se zakulacenými rohy na opačné straně 7">
              <a:extLst>
                <a:ext uri="{FF2B5EF4-FFF2-40B4-BE49-F238E27FC236}">
                  <a16:creationId xmlns:a16="http://schemas.microsoft.com/office/drawing/2014/main" id="{9F1FB169-7FB1-EE0D-F044-9960CD86F6DB}"/>
                </a:ext>
              </a:extLst>
            </p:cNvPr>
            <p:cNvSpPr/>
            <p:nvPr/>
          </p:nvSpPr>
          <p:spPr>
            <a:xfrm flipH="1">
              <a:off x="5339264" y="1499570"/>
              <a:ext cx="4264246" cy="1456920"/>
            </a:xfrm>
            <a:prstGeom prst="round2DiagRect">
              <a:avLst/>
            </a:prstGeom>
            <a:gradFill flip="none" rotWithShape="0">
              <a:gsLst>
                <a:gs pos="5000">
                  <a:srgbClr val="F28B00">
                    <a:lumMod val="1000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050"/>
            </a:p>
          </p:txBody>
        </p:sp>
        <p:sp>
          <p:nvSpPr>
            <p:cNvPr id="9" name="TextovéPole 8">
              <a:extLst>
                <a:ext uri="{FF2B5EF4-FFF2-40B4-BE49-F238E27FC236}">
                  <a16:creationId xmlns:a16="http://schemas.microsoft.com/office/drawing/2014/main" id="{C1468E49-B4EE-252B-2C09-DFEE025F352A}"/>
                </a:ext>
              </a:extLst>
            </p:cNvPr>
            <p:cNvSpPr txBox="1"/>
            <p:nvPr/>
          </p:nvSpPr>
          <p:spPr>
            <a:xfrm>
              <a:off x="5979248" y="1962422"/>
              <a:ext cx="3145590" cy="564794"/>
            </a:xfrm>
            <a:prstGeom prst="rect">
              <a:avLst/>
            </a:prstGeom>
            <a:noFill/>
          </p:spPr>
          <p:txBody>
            <a:bodyPr wrap="none" rtlCol="0">
              <a:spAutoFit/>
            </a:bodyPr>
            <a:lstStyle/>
            <a:p>
              <a:pPr marR="100590" algn="ctr"/>
              <a:r>
                <a:rPr lang="cs-CZ" sz="1200" b="1" i="0" u="none" strike="noStrike" baseline="0" dirty="0" err="1">
                  <a:solidFill>
                    <a:schemeClr val="bg1"/>
                  </a:solidFill>
                  <a:latin typeface="UTB Text" panose="00000500000000000000" pitchFamily="50" charset="-18"/>
                </a:rPr>
                <a:t>Security</a:t>
              </a:r>
              <a:r>
                <a:rPr lang="cs-CZ" sz="1200" b="1" i="0" u="none" strike="noStrike" baseline="0" dirty="0">
                  <a:solidFill>
                    <a:schemeClr val="bg1"/>
                  </a:solidFill>
                  <a:latin typeface="UTB Text" panose="00000500000000000000" pitchFamily="50" charset="-18"/>
                </a:rPr>
                <a:t> </a:t>
              </a:r>
              <a:r>
                <a:rPr lang="cs-CZ" sz="1200" b="1" i="0" u="none" strike="noStrike" baseline="0" dirty="0" err="1">
                  <a:solidFill>
                    <a:schemeClr val="bg1"/>
                  </a:solidFill>
                  <a:latin typeface="UTB Text" panose="00000500000000000000" pitchFamily="50" charset="-18"/>
                </a:rPr>
                <a:t>measures</a:t>
              </a:r>
              <a:endParaRPr lang="cs-CZ" sz="1200" b="1" dirty="0">
                <a:solidFill>
                  <a:schemeClr val="bg1"/>
                </a:solidFill>
              </a:endParaRPr>
            </a:p>
          </p:txBody>
        </p:sp>
      </p:grpSp>
      <p:grpSp>
        <p:nvGrpSpPr>
          <p:cNvPr id="10" name="Skupina 9">
            <a:extLst>
              <a:ext uri="{FF2B5EF4-FFF2-40B4-BE49-F238E27FC236}">
                <a16:creationId xmlns:a16="http://schemas.microsoft.com/office/drawing/2014/main" id="{D0EE1E69-4FE2-AF10-1A31-AB53D3B0BF47}"/>
              </a:ext>
            </a:extLst>
          </p:cNvPr>
          <p:cNvGrpSpPr/>
          <p:nvPr/>
        </p:nvGrpSpPr>
        <p:grpSpPr>
          <a:xfrm>
            <a:off x="7593314" y="2976275"/>
            <a:ext cx="2091366" cy="714535"/>
            <a:chOff x="641559" y="3389947"/>
            <a:chExt cx="4264246" cy="1456920"/>
          </a:xfrm>
        </p:grpSpPr>
        <p:sp>
          <p:nvSpPr>
            <p:cNvPr id="11" name="Obdélník: se zakulacenými rohy na opačné straně 10">
              <a:extLst>
                <a:ext uri="{FF2B5EF4-FFF2-40B4-BE49-F238E27FC236}">
                  <a16:creationId xmlns:a16="http://schemas.microsoft.com/office/drawing/2014/main" id="{3EA81821-A26B-4E1C-02C9-EE0F2D259F0A}"/>
                </a:ext>
              </a:extLst>
            </p:cNvPr>
            <p:cNvSpPr/>
            <p:nvPr/>
          </p:nvSpPr>
          <p:spPr>
            <a:xfrm flipH="1">
              <a:off x="641559" y="3389947"/>
              <a:ext cx="4264246" cy="1456920"/>
            </a:xfrm>
            <a:prstGeom prst="round2DiagRect">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050"/>
            </a:p>
          </p:txBody>
        </p:sp>
        <p:sp>
          <p:nvSpPr>
            <p:cNvPr id="12" name="TextovéPole 11">
              <a:extLst>
                <a:ext uri="{FF2B5EF4-FFF2-40B4-BE49-F238E27FC236}">
                  <a16:creationId xmlns:a16="http://schemas.microsoft.com/office/drawing/2014/main" id="{C05F2ADF-8FB7-8460-C74C-6E9735E443C0}"/>
                </a:ext>
              </a:extLst>
            </p:cNvPr>
            <p:cNvSpPr txBox="1"/>
            <p:nvPr/>
          </p:nvSpPr>
          <p:spPr>
            <a:xfrm>
              <a:off x="1861636" y="3852799"/>
              <a:ext cx="1985410" cy="941324"/>
            </a:xfrm>
            <a:prstGeom prst="rect">
              <a:avLst/>
            </a:prstGeom>
            <a:noFill/>
          </p:spPr>
          <p:txBody>
            <a:bodyPr wrap="none" rtlCol="0">
              <a:spAutoFit/>
            </a:bodyPr>
            <a:lstStyle/>
            <a:p>
              <a:pPr marR="100590" algn="ctr"/>
              <a:r>
                <a:rPr lang="cs-CZ" sz="1200" b="1" i="0" u="none" strike="noStrike" baseline="0" dirty="0" err="1">
                  <a:solidFill>
                    <a:schemeClr val="bg1"/>
                  </a:solidFill>
                  <a:latin typeface="UTB Text" panose="00000500000000000000" pitchFamily="50" charset="-18"/>
                </a:rPr>
                <a:t>Education</a:t>
              </a:r>
              <a:endParaRPr lang="cs-CZ" sz="1200" b="1" i="0" u="none" strike="noStrike" baseline="0" dirty="0">
                <a:solidFill>
                  <a:schemeClr val="bg1"/>
                </a:solidFill>
                <a:latin typeface="UTB Text" panose="00000500000000000000" pitchFamily="50" charset="-18"/>
              </a:endParaRPr>
            </a:p>
            <a:p>
              <a:pPr marR="100590" algn="ctr"/>
              <a:endParaRPr lang="cs-CZ" sz="1200" b="1" i="0" u="none" strike="noStrike" baseline="0" dirty="0">
                <a:solidFill>
                  <a:schemeClr val="bg1"/>
                </a:solidFill>
                <a:latin typeface="UTB Text" panose="00000500000000000000" pitchFamily="50" charset="-18"/>
              </a:endParaRPr>
            </a:p>
          </p:txBody>
        </p:sp>
      </p:grpSp>
      <p:grpSp>
        <p:nvGrpSpPr>
          <p:cNvPr id="13" name="Skupina 12">
            <a:extLst>
              <a:ext uri="{FF2B5EF4-FFF2-40B4-BE49-F238E27FC236}">
                <a16:creationId xmlns:a16="http://schemas.microsoft.com/office/drawing/2014/main" id="{E0758C9A-EF14-28E7-6008-31E87E915F57}"/>
              </a:ext>
            </a:extLst>
          </p:cNvPr>
          <p:cNvGrpSpPr/>
          <p:nvPr/>
        </p:nvGrpSpPr>
        <p:grpSpPr>
          <a:xfrm>
            <a:off x="7593314" y="3800328"/>
            <a:ext cx="2091366" cy="714535"/>
            <a:chOff x="5339264" y="3389947"/>
            <a:chExt cx="4264246" cy="1456920"/>
          </a:xfrm>
        </p:grpSpPr>
        <p:sp>
          <p:nvSpPr>
            <p:cNvPr id="14" name="Obdélník: se zakulacenými rohy na opačné straně 13">
              <a:extLst>
                <a:ext uri="{FF2B5EF4-FFF2-40B4-BE49-F238E27FC236}">
                  <a16:creationId xmlns:a16="http://schemas.microsoft.com/office/drawing/2014/main" id="{74450290-0997-2308-3226-6E4F612CB82F}"/>
                </a:ext>
              </a:extLst>
            </p:cNvPr>
            <p:cNvSpPr/>
            <p:nvPr/>
          </p:nvSpPr>
          <p:spPr>
            <a:xfrm flipH="1">
              <a:off x="5339264" y="3389947"/>
              <a:ext cx="4264246" cy="1456920"/>
            </a:xfrm>
            <a:prstGeom prst="round2DiagRect">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050"/>
            </a:p>
          </p:txBody>
        </p:sp>
        <p:sp>
          <p:nvSpPr>
            <p:cNvPr id="15" name="TextovéPole 14">
              <a:extLst>
                <a:ext uri="{FF2B5EF4-FFF2-40B4-BE49-F238E27FC236}">
                  <a16:creationId xmlns:a16="http://schemas.microsoft.com/office/drawing/2014/main" id="{DAEABB16-E6BE-3E83-D1CA-57E2A04549FE}"/>
                </a:ext>
              </a:extLst>
            </p:cNvPr>
            <p:cNvSpPr txBox="1"/>
            <p:nvPr/>
          </p:nvSpPr>
          <p:spPr>
            <a:xfrm>
              <a:off x="6149147" y="3852799"/>
              <a:ext cx="2805799" cy="564794"/>
            </a:xfrm>
            <a:prstGeom prst="rect">
              <a:avLst/>
            </a:prstGeom>
            <a:noFill/>
          </p:spPr>
          <p:txBody>
            <a:bodyPr wrap="none" rtlCol="0">
              <a:spAutoFit/>
            </a:bodyPr>
            <a:lstStyle/>
            <a:p>
              <a:pPr marR="100590" algn="ctr"/>
              <a:r>
                <a:rPr lang="cs-CZ" sz="1200" b="1" i="0" u="none" strike="noStrike" baseline="0" dirty="0" err="1">
                  <a:solidFill>
                    <a:schemeClr val="bg1"/>
                  </a:solidFill>
                  <a:latin typeface="UTB Text" panose="00000500000000000000" pitchFamily="50" charset="-18"/>
                </a:rPr>
                <a:t>Security</a:t>
              </a:r>
              <a:r>
                <a:rPr lang="cs-CZ" sz="1200" b="1" i="0" u="none" strike="noStrike" baseline="0" dirty="0">
                  <a:solidFill>
                    <a:schemeClr val="bg1"/>
                  </a:solidFill>
                  <a:latin typeface="UTB Text" panose="00000500000000000000" pitchFamily="50" charset="-18"/>
                </a:rPr>
                <a:t> </a:t>
              </a:r>
              <a:r>
                <a:rPr lang="cs-CZ" sz="1200" b="1" i="0" u="none" strike="noStrike" baseline="0" dirty="0" err="1">
                  <a:solidFill>
                    <a:schemeClr val="bg1"/>
                  </a:solidFill>
                  <a:latin typeface="UTB Text" panose="00000500000000000000" pitchFamily="50" charset="-18"/>
                </a:rPr>
                <a:t>culture</a:t>
              </a:r>
              <a:endParaRPr lang="cs-CZ" sz="1200" b="1" dirty="0">
                <a:solidFill>
                  <a:schemeClr val="bg1"/>
                </a:solidFill>
              </a:endParaRPr>
            </a:p>
          </p:txBody>
        </p:sp>
      </p:grpSp>
      <p:pic>
        <p:nvPicPr>
          <p:cNvPr id="17" name="Obrázek 16">
            <a:extLst>
              <a:ext uri="{FF2B5EF4-FFF2-40B4-BE49-F238E27FC236}">
                <a16:creationId xmlns:a16="http://schemas.microsoft.com/office/drawing/2014/main" id="{120C5880-1960-9555-8B4F-9BF977F740EF}"/>
              </a:ext>
            </a:extLst>
          </p:cNvPr>
          <p:cNvPicPr>
            <a:picLocks noChangeAspect="1"/>
          </p:cNvPicPr>
          <p:nvPr/>
        </p:nvPicPr>
        <p:blipFill>
          <a:blip r:embed="rId3">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37749309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C6A7F-FB85-4EFB-66F2-49EE33F7154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73F81C9-5C12-BDE8-172A-0968E3D92AD0}"/>
              </a:ext>
            </a:extLst>
          </p:cNvPr>
          <p:cNvSpPr>
            <a:spLocks noGrp="1"/>
          </p:cNvSpPr>
          <p:nvPr>
            <p:ph type="title"/>
          </p:nvPr>
        </p:nvSpPr>
        <p:spPr>
          <a:xfrm>
            <a:off x="504312" y="382736"/>
            <a:ext cx="9072000" cy="443198"/>
          </a:xfrm>
        </p:spPr>
        <p:txBody>
          <a:bodyPr/>
          <a:lstStyle/>
          <a:p>
            <a:r>
              <a:rPr lang="en-US" sz="3200" b="1" strike="noStrike" spc="-1" dirty="0">
                <a:solidFill>
                  <a:srgbClr val="EA7500"/>
                </a:solidFill>
                <a:latin typeface="Source Sans Pro"/>
                <a:ea typeface="DejaVu Sans"/>
              </a:rPr>
              <a:t>The pillars of physical security</a:t>
            </a:r>
            <a:endParaRPr lang="cs-CZ" sz="3200" dirty="0"/>
          </a:p>
        </p:txBody>
      </p:sp>
      <p:sp>
        <p:nvSpPr>
          <p:cNvPr id="13" name="Podnadpis 2">
            <a:extLst>
              <a:ext uri="{FF2B5EF4-FFF2-40B4-BE49-F238E27FC236}">
                <a16:creationId xmlns:a16="http://schemas.microsoft.com/office/drawing/2014/main" id="{EE60020E-ECF9-0C51-631A-522604982410}"/>
              </a:ext>
            </a:extLst>
          </p:cNvPr>
          <p:cNvSpPr txBox="1">
            <a:spLocks/>
          </p:cNvSpPr>
          <p:nvPr/>
        </p:nvSpPr>
        <p:spPr>
          <a:xfrm>
            <a:off x="504000" y="1532042"/>
            <a:ext cx="5683440"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The pillars can be viewed as a </a:t>
            </a:r>
            <a:r>
              <a:rPr lang="en-US" sz="1600" b="1" dirty="0">
                <a:solidFill>
                  <a:prstClr val="black"/>
                </a:solidFill>
                <a:latin typeface="UTB Text" panose="00000500000000000000" pitchFamily="50" charset="-18"/>
              </a:rPr>
              <a:t>four-legged table, where the tabletop symbolizes the level of security</a:t>
            </a:r>
            <a:r>
              <a:rPr lang="en-US" sz="1600" dirty="0">
                <a:solidFill>
                  <a:prstClr val="black"/>
                </a:solidFill>
                <a:latin typeface="UTB Text" panose="00000500000000000000" pitchFamily="50" charset="-18"/>
              </a:rPr>
              <a:t>.</a:t>
            </a:r>
            <a:r>
              <a:rPr lang="en-US" sz="1600" b="1" dirty="0">
                <a:solidFill>
                  <a:prstClr val="black"/>
                </a:solidFill>
                <a:latin typeface="UTB Text" panose="00000500000000000000" pitchFamily="50" charset="-18"/>
              </a:rPr>
              <a:t> Each of the table legs represents one of the pillars of </a:t>
            </a:r>
            <a:r>
              <a:rPr lang="cs-CZ" sz="1600" b="1" dirty="0" err="1">
                <a:solidFill>
                  <a:prstClr val="black"/>
                </a:solidFill>
                <a:latin typeface="UTB Text" panose="00000500000000000000" pitchFamily="50" charset="-18"/>
              </a:rPr>
              <a:t>security</a:t>
            </a:r>
            <a:r>
              <a:rPr lang="en-US" sz="1600" dirty="0">
                <a:solidFill>
                  <a:prstClr val="black"/>
                </a:solidFill>
                <a:latin typeface="UTB Text" panose="00000500000000000000" pitchFamily="50" charset="-18"/>
              </a:rPr>
              <a:t>.</a:t>
            </a:r>
            <a:r>
              <a:rPr lang="en-US" sz="1600" b="1"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As long as all the legs of the table are the same length, the tabletop is stable, hence </a:t>
            </a:r>
            <a:r>
              <a:rPr lang="cs-CZ" sz="1600" dirty="0" err="1">
                <a:solidFill>
                  <a:prstClr val="black"/>
                </a:solidFill>
                <a:latin typeface="UTB Text" panose="00000500000000000000" pitchFamily="50" charset="-18"/>
              </a:rPr>
              <a:t>security</a:t>
            </a:r>
            <a:r>
              <a:rPr lang="en-US" sz="1600" dirty="0">
                <a:solidFill>
                  <a:prstClr val="black"/>
                </a:solidFill>
                <a:latin typeface="UTB Text" panose="00000500000000000000" pitchFamily="50" charset="-18"/>
              </a:rPr>
              <a:t>. The level of </a:t>
            </a:r>
            <a:r>
              <a:rPr lang="cs-CZ" sz="1600" dirty="0" err="1">
                <a:solidFill>
                  <a:prstClr val="black"/>
                </a:solidFill>
                <a:latin typeface="UTB Text" panose="00000500000000000000" pitchFamily="50" charset="-18"/>
              </a:rPr>
              <a:t>security</a:t>
            </a:r>
            <a:r>
              <a:rPr lang="en-US" sz="1600" dirty="0">
                <a:solidFill>
                  <a:prstClr val="black"/>
                </a:solidFill>
                <a:latin typeface="UTB Text" panose="00000500000000000000" pitchFamily="50" charset="-18"/>
              </a:rPr>
              <a:t> is determined by the degree to which each pillar is elaborated</a:t>
            </a:r>
            <a:r>
              <a:rPr lang="cs-CZ" sz="1600" dirty="0">
                <a:solidFill>
                  <a:prstClr val="black"/>
                </a:solidFill>
                <a:latin typeface="UTB Text" panose="00000500000000000000" pitchFamily="50" charset="-18"/>
              </a:rPr>
              <a:t>.</a:t>
            </a:r>
          </a:p>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But if some pillars happen to lag behind others, either through lack of care or by investing too much in some pillars, the table (security) starts to tilt</a:t>
            </a:r>
            <a:r>
              <a:rPr lang="cs-CZ" sz="1600" dirty="0">
                <a:solidFill>
                  <a:prstClr val="black"/>
                </a:solidFill>
                <a:latin typeface="UTB Text" panose="00000500000000000000" pitchFamily="50" charset="-18"/>
              </a:rPr>
              <a:t>.</a:t>
            </a:r>
          </a:p>
        </p:txBody>
      </p:sp>
      <p:grpSp>
        <p:nvGrpSpPr>
          <p:cNvPr id="17" name="Skupina 16">
            <a:extLst>
              <a:ext uri="{FF2B5EF4-FFF2-40B4-BE49-F238E27FC236}">
                <a16:creationId xmlns:a16="http://schemas.microsoft.com/office/drawing/2014/main" id="{27AE2709-56A4-C217-76A0-375E1731E9DC}"/>
              </a:ext>
            </a:extLst>
          </p:cNvPr>
          <p:cNvGrpSpPr/>
          <p:nvPr/>
        </p:nvGrpSpPr>
        <p:grpSpPr>
          <a:xfrm>
            <a:off x="6307412" y="1494866"/>
            <a:ext cx="3268900" cy="1605192"/>
            <a:chOff x="1149853" y="1507705"/>
            <a:chExt cx="8270339" cy="4061146"/>
          </a:xfrm>
        </p:grpSpPr>
        <p:sp>
          <p:nvSpPr>
            <p:cNvPr id="3" name="Volný tvar: obrazec 2">
              <a:extLst>
                <a:ext uri="{FF2B5EF4-FFF2-40B4-BE49-F238E27FC236}">
                  <a16:creationId xmlns:a16="http://schemas.microsoft.com/office/drawing/2014/main" id="{5D4DCC31-6CB1-AB00-FC1F-2E6B80F2C089}"/>
                </a:ext>
              </a:extLst>
            </p:cNvPr>
            <p:cNvSpPr/>
            <p:nvPr/>
          </p:nvSpPr>
          <p:spPr>
            <a:xfrm>
              <a:off x="2045199" y="2835275"/>
              <a:ext cx="509286" cy="2478108"/>
            </a:xfrm>
            <a:custGeom>
              <a:avLst/>
              <a:gdLst>
                <a:gd name="connsiteX0" fmla="*/ 254643 w 509286"/>
                <a:gd name="connsiteY0" fmla="*/ 0 h 2478108"/>
                <a:gd name="connsiteX1" fmla="*/ 509286 w 509286"/>
                <a:gd name="connsiteY1" fmla="*/ 105643 h 2478108"/>
                <a:gd name="connsiteX2" fmla="*/ 509286 w 509286"/>
                <a:gd name="connsiteY2" fmla="*/ 2372465 h 2478108"/>
                <a:gd name="connsiteX3" fmla="*/ 254643 w 509286"/>
                <a:gd name="connsiteY3" fmla="*/ 2478108 h 2478108"/>
                <a:gd name="connsiteX4" fmla="*/ 0 w 509286"/>
                <a:gd name="connsiteY4" fmla="*/ 2372465 h 2478108"/>
                <a:gd name="connsiteX5" fmla="*/ 0 w 509286"/>
                <a:gd name="connsiteY5" fmla="*/ 105643 h 2478108"/>
                <a:gd name="connsiteX6" fmla="*/ 254643 w 509286"/>
                <a:gd name="connsiteY6" fmla="*/ 0 h 24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86" h="2478108">
                  <a:moveTo>
                    <a:pt x="254643" y="0"/>
                  </a:moveTo>
                  <a:cubicBezTo>
                    <a:pt x="395278" y="0"/>
                    <a:pt x="509286" y="47298"/>
                    <a:pt x="509286" y="105643"/>
                  </a:cubicBezTo>
                  <a:lnTo>
                    <a:pt x="509286" y="2372465"/>
                  </a:lnTo>
                  <a:cubicBezTo>
                    <a:pt x="509286" y="2430810"/>
                    <a:pt x="395278" y="2478108"/>
                    <a:pt x="254643" y="2478108"/>
                  </a:cubicBezTo>
                  <a:cubicBezTo>
                    <a:pt x="114008" y="2478108"/>
                    <a:pt x="0" y="2430810"/>
                    <a:pt x="0" y="2372465"/>
                  </a:cubicBezTo>
                  <a:lnTo>
                    <a:pt x="0" y="105643"/>
                  </a:lnTo>
                  <a:cubicBezTo>
                    <a:pt x="0" y="47298"/>
                    <a:pt x="114008" y="0"/>
                    <a:pt x="254643" y="0"/>
                  </a:cubicBezTo>
                  <a:close/>
                </a:path>
              </a:pathLst>
            </a:custGeom>
            <a:gradFill flip="none" rotWithShape="0">
              <a:gsLst>
                <a:gs pos="5000">
                  <a:srgbClr val="F28B00">
                    <a:alpha val="90000"/>
                  </a:srgbClr>
                </a:gs>
                <a:gs pos="100000">
                  <a:srgbClr val="F5166D">
                    <a:alpha val="90000"/>
                  </a:srgbClr>
                </a:gs>
              </a:gsLst>
              <a:lin ang="198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000"/>
            </a:p>
          </p:txBody>
        </p:sp>
        <p:sp>
          <p:nvSpPr>
            <p:cNvPr id="4" name="Volný tvar: obrazec 3">
              <a:extLst>
                <a:ext uri="{FF2B5EF4-FFF2-40B4-BE49-F238E27FC236}">
                  <a16:creationId xmlns:a16="http://schemas.microsoft.com/office/drawing/2014/main" id="{E0652D21-77AD-DAB3-DEB8-6DB2571A5E0C}"/>
                </a:ext>
              </a:extLst>
            </p:cNvPr>
            <p:cNvSpPr/>
            <p:nvPr/>
          </p:nvSpPr>
          <p:spPr>
            <a:xfrm>
              <a:off x="5880527" y="2835275"/>
              <a:ext cx="509286" cy="2478108"/>
            </a:xfrm>
            <a:custGeom>
              <a:avLst/>
              <a:gdLst>
                <a:gd name="connsiteX0" fmla="*/ 254643 w 509286"/>
                <a:gd name="connsiteY0" fmla="*/ 0 h 2478108"/>
                <a:gd name="connsiteX1" fmla="*/ 509286 w 509286"/>
                <a:gd name="connsiteY1" fmla="*/ 105643 h 2478108"/>
                <a:gd name="connsiteX2" fmla="*/ 509286 w 509286"/>
                <a:gd name="connsiteY2" fmla="*/ 2372465 h 2478108"/>
                <a:gd name="connsiteX3" fmla="*/ 254643 w 509286"/>
                <a:gd name="connsiteY3" fmla="*/ 2478108 h 2478108"/>
                <a:gd name="connsiteX4" fmla="*/ 0 w 509286"/>
                <a:gd name="connsiteY4" fmla="*/ 2372465 h 2478108"/>
                <a:gd name="connsiteX5" fmla="*/ 0 w 509286"/>
                <a:gd name="connsiteY5" fmla="*/ 105643 h 2478108"/>
                <a:gd name="connsiteX6" fmla="*/ 254643 w 509286"/>
                <a:gd name="connsiteY6" fmla="*/ 0 h 24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86" h="2478108">
                  <a:moveTo>
                    <a:pt x="254643" y="0"/>
                  </a:moveTo>
                  <a:cubicBezTo>
                    <a:pt x="395278" y="0"/>
                    <a:pt x="509286" y="47298"/>
                    <a:pt x="509286" y="105643"/>
                  </a:cubicBezTo>
                  <a:lnTo>
                    <a:pt x="509286" y="2372465"/>
                  </a:lnTo>
                  <a:cubicBezTo>
                    <a:pt x="509286" y="2430810"/>
                    <a:pt x="395278" y="2478108"/>
                    <a:pt x="254643" y="2478108"/>
                  </a:cubicBezTo>
                  <a:cubicBezTo>
                    <a:pt x="114008" y="2478108"/>
                    <a:pt x="0" y="2430810"/>
                    <a:pt x="0" y="2372465"/>
                  </a:cubicBezTo>
                  <a:lnTo>
                    <a:pt x="0" y="105643"/>
                  </a:lnTo>
                  <a:cubicBezTo>
                    <a:pt x="0" y="47298"/>
                    <a:pt x="114008" y="0"/>
                    <a:pt x="254643" y="0"/>
                  </a:cubicBezTo>
                  <a:close/>
                </a:path>
              </a:pathLst>
            </a:custGeom>
            <a:gradFill flip="none" rotWithShape="0">
              <a:gsLst>
                <a:gs pos="5000">
                  <a:srgbClr val="F28B00">
                    <a:alpha val="90000"/>
                  </a:srgbClr>
                </a:gs>
                <a:gs pos="100000">
                  <a:srgbClr val="F5166D">
                    <a:alpha val="90000"/>
                  </a:srgbClr>
                </a:gs>
              </a:gsLst>
              <a:lin ang="198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000"/>
            </a:p>
          </p:txBody>
        </p:sp>
        <p:sp>
          <p:nvSpPr>
            <p:cNvPr id="5" name="Volný tvar: obrazec 4">
              <a:extLst>
                <a:ext uri="{FF2B5EF4-FFF2-40B4-BE49-F238E27FC236}">
                  <a16:creationId xmlns:a16="http://schemas.microsoft.com/office/drawing/2014/main" id="{DC194904-2426-AD41-CCA4-E89E44FEC7FE}"/>
                </a:ext>
              </a:extLst>
            </p:cNvPr>
            <p:cNvSpPr/>
            <p:nvPr/>
          </p:nvSpPr>
          <p:spPr>
            <a:xfrm>
              <a:off x="3192862" y="1799698"/>
              <a:ext cx="509286" cy="2478108"/>
            </a:xfrm>
            <a:custGeom>
              <a:avLst/>
              <a:gdLst>
                <a:gd name="connsiteX0" fmla="*/ 254643 w 509286"/>
                <a:gd name="connsiteY0" fmla="*/ 0 h 2478108"/>
                <a:gd name="connsiteX1" fmla="*/ 509286 w 509286"/>
                <a:gd name="connsiteY1" fmla="*/ 105643 h 2478108"/>
                <a:gd name="connsiteX2" fmla="*/ 509286 w 509286"/>
                <a:gd name="connsiteY2" fmla="*/ 2372465 h 2478108"/>
                <a:gd name="connsiteX3" fmla="*/ 254643 w 509286"/>
                <a:gd name="connsiteY3" fmla="*/ 2478108 h 2478108"/>
                <a:gd name="connsiteX4" fmla="*/ 0 w 509286"/>
                <a:gd name="connsiteY4" fmla="*/ 2372465 h 2478108"/>
                <a:gd name="connsiteX5" fmla="*/ 0 w 509286"/>
                <a:gd name="connsiteY5" fmla="*/ 105643 h 2478108"/>
                <a:gd name="connsiteX6" fmla="*/ 254643 w 509286"/>
                <a:gd name="connsiteY6" fmla="*/ 0 h 24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86" h="2478108">
                  <a:moveTo>
                    <a:pt x="254643" y="0"/>
                  </a:moveTo>
                  <a:cubicBezTo>
                    <a:pt x="395278" y="0"/>
                    <a:pt x="509286" y="47298"/>
                    <a:pt x="509286" y="105643"/>
                  </a:cubicBezTo>
                  <a:lnTo>
                    <a:pt x="509286" y="2372465"/>
                  </a:lnTo>
                  <a:cubicBezTo>
                    <a:pt x="509286" y="2430810"/>
                    <a:pt x="395278" y="2478108"/>
                    <a:pt x="254643" y="2478108"/>
                  </a:cubicBezTo>
                  <a:cubicBezTo>
                    <a:pt x="114008" y="2478108"/>
                    <a:pt x="0" y="2430810"/>
                    <a:pt x="0" y="2372465"/>
                  </a:cubicBezTo>
                  <a:lnTo>
                    <a:pt x="0" y="105643"/>
                  </a:lnTo>
                  <a:cubicBezTo>
                    <a:pt x="0" y="47298"/>
                    <a:pt x="114008" y="0"/>
                    <a:pt x="254643" y="0"/>
                  </a:cubicBezTo>
                  <a:close/>
                </a:path>
              </a:pathLst>
            </a:custGeom>
            <a:gradFill flip="none" rotWithShape="0">
              <a:gsLst>
                <a:gs pos="5000">
                  <a:srgbClr val="F28B00">
                    <a:alpha val="90000"/>
                  </a:srgbClr>
                </a:gs>
                <a:gs pos="100000">
                  <a:srgbClr val="F5166D">
                    <a:alpha val="90000"/>
                  </a:srgbClr>
                </a:gs>
              </a:gsLst>
              <a:lin ang="198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000"/>
            </a:p>
          </p:txBody>
        </p:sp>
        <p:sp>
          <p:nvSpPr>
            <p:cNvPr id="7" name="Volný tvar: obrazec 6">
              <a:extLst>
                <a:ext uri="{FF2B5EF4-FFF2-40B4-BE49-F238E27FC236}">
                  <a16:creationId xmlns:a16="http://schemas.microsoft.com/office/drawing/2014/main" id="{B60BF013-CE0A-6F1A-DCAC-0EE266F58B63}"/>
                </a:ext>
              </a:extLst>
            </p:cNvPr>
            <p:cNvSpPr/>
            <p:nvPr/>
          </p:nvSpPr>
          <p:spPr>
            <a:xfrm>
              <a:off x="7010070" y="1799698"/>
              <a:ext cx="509286" cy="2478108"/>
            </a:xfrm>
            <a:custGeom>
              <a:avLst/>
              <a:gdLst>
                <a:gd name="connsiteX0" fmla="*/ 254643 w 509286"/>
                <a:gd name="connsiteY0" fmla="*/ 0 h 2478108"/>
                <a:gd name="connsiteX1" fmla="*/ 509286 w 509286"/>
                <a:gd name="connsiteY1" fmla="*/ 105643 h 2478108"/>
                <a:gd name="connsiteX2" fmla="*/ 509286 w 509286"/>
                <a:gd name="connsiteY2" fmla="*/ 2372465 h 2478108"/>
                <a:gd name="connsiteX3" fmla="*/ 254643 w 509286"/>
                <a:gd name="connsiteY3" fmla="*/ 2478108 h 2478108"/>
                <a:gd name="connsiteX4" fmla="*/ 0 w 509286"/>
                <a:gd name="connsiteY4" fmla="*/ 2372465 h 2478108"/>
                <a:gd name="connsiteX5" fmla="*/ 0 w 509286"/>
                <a:gd name="connsiteY5" fmla="*/ 105643 h 2478108"/>
                <a:gd name="connsiteX6" fmla="*/ 254643 w 509286"/>
                <a:gd name="connsiteY6" fmla="*/ 0 h 24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86" h="2478108">
                  <a:moveTo>
                    <a:pt x="254643" y="0"/>
                  </a:moveTo>
                  <a:cubicBezTo>
                    <a:pt x="395278" y="0"/>
                    <a:pt x="509286" y="47298"/>
                    <a:pt x="509286" y="105643"/>
                  </a:cubicBezTo>
                  <a:lnTo>
                    <a:pt x="509286" y="2372465"/>
                  </a:lnTo>
                  <a:cubicBezTo>
                    <a:pt x="509286" y="2430810"/>
                    <a:pt x="395278" y="2478108"/>
                    <a:pt x="254643" y="2478108"/>
                  </a:cubicBezTo>
                  <a:cubicBezTo>
                    <a:pt x="114008" y="2478108"/>
                    <a:pt x="0" y="2430810"/>
                    <a:pt x="0" y="2372465"/>
                  </a:cubicBezTo>
                  <a:lnTo>
                    <a:pt x="0" y="105643"/>
                  </a:lnTo>
                  <a:cubicBezTo>
                    <a:pt x="0" y="47298"/>
                    <a:pt x="114008" y="0"/>
                    <a:pt x="254643" y="0"/>
                  </a:cubicBezTo>
                  <a:close/>
                </a:path>
              </a:pathLst>
            </a:custGeom>
            <a:gradFill flip="none" rotWithShape="0">
              <a:gsLst>
                <a:gs pos="5000">
                  <a:srgbClr val="F28B00">
                    <a:alpha val="90000"/>
                  </a:srgbClr>
                </a:gs>
                <a:gs pos="100000">
                  <a:srgbClr val="F5166D">
                    <a:alpha val="90000"/>
                  </a:srgbClr>
                </a:gs>
              </a:gsLst>
              <a:lin ang="198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000"/>
            </a:p>
          </p:txBody>
        </p:sp>
        <p:sp>
          <p:nvSpPr>
            <p:cNvPr id="8" name="Volný tvar: obrazec 7">
              <a:extLst>
                <a:ext uri="{FF2B5EF4-FFF2-40B4-BE49-F238E27FC236}">
                  <a16:creationId xmlns:a16="http://schemas.microsoft.com/office/drawing/2014/main" id="{942E86AA-6BD9-90EB-F053-8483F9DB8BD6}"/>
                </a:ext>
              </a:extLst>
            </p:cNvPr>
            <p:cNvSpPr/>
            <p:nvPr/>
          </p:nvSpPr>
          <p:spPr>
            <a:xfrm>
              <a:off x="1149853" y="1507705"/>
              <a:ext cx="7008627" cy="1938333"/>
            </a:xfrm>
            <a:custGeom>
              <a:avLst/>
              <a:gdLst>
                <a:gd name="connsiteX0" fmla="*/ 0 w 7233920"/>
                <a:gd name="connsiteY0" fmla="*/ 1270000 h 1280160"/>
                <a:gd name="connsiteX1" fmla="*/ 5516880 w 7233920"/>
                <a:gd name="connsiteY1" fmla="*/ 1280160 h 1280160"/>
                <a:gd name="connsiteX2" fmla="*/ 7233920 w 7233920"/>
                <a:gd name="connsiteY2" fmla="*/ 50800 h 1280160"/>
                <a:gd name="connsiteX3" fmla="*/ 2123440 w 7233920"/>
                <a:gd name="connsiteY3" fmla="*/ 0 h 1280160"/>
                <a:gd name="connsiteX4" fmla="*/ 0 w 7233920"/>
                <a:gd name="connsiteY4" fmla="*/ 1270000 h 12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3920" h="1280160">
                  <a:moveTo>
                    <a:pt x="0" y="1270000"/>
                  </a:moveTo>
                  <a:lnTo>
                    <a:pt x="5516880" y="1280160"/>
                  </a:lnTo>
                  <a:lnTo>
                    <a:pt x="7233920" y="50800"/>
                  </a:lnTo>
                  <a:lnTo>
                    <a:pt x="2123440" y="0"/>
                  </a:lnTo>
                  <a:lnTo>
                    <a:pt x="0" y="1270000"/>
                  </a:lnTo>
                  <a:close/>
                </a:path>
              </a:pathLst>
            </a:custGeom>
            <a:gradFill flip="none" rotWithShape="0">
              <a:gsLst>
                <a:gs pos="5000">
                  <a:srgbClr val="F28B00">
                    <a:alpha val="24000"/>
                  </a:srgbClr>
                </a:gs>
                <a:gs pos="100000">
                  <a:srgbClr val="F5166D">
                    <a:alpha val="90000"/>
                  </a:srgbClr>
                </a:gs>
              </a:gsLst>
              <a:lin ang="36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000"/>
            </a:p>
          </p:txBody>
        </p:sp>
        <p:sp>
          <p:nvSpPr>
            <p:cNvPr id="9" name="TextovéPole 8">
              <a:extLst>
                <a:ext uri="{FF2B5EF4-FFF2-40B4-BE49-F238E27FC236}">
                  <a16:creationId xmlns:a16="http://schemas.microsoft.com/office/drawing/2014/main" id="{8D6995A7-41C3-263F-2230-B8849DD45382}"/>
                </a:ext>
              </a:extLst>
            </p:cNvPr>
            <p:cNvSpPr txBox="1"/>
            <p:nvPr/>
          </p:nvSpPr>
          <p:spPr>
            <a:xfrm>
              <a:off x="3714088" y="3600061"/>
              <a:ext cx="2252485" cy="856544"/>
            </a:xfrm>
            <a:prstGeom prst="rect">
              <a:avLst/>
            </a:prstGeom>
            <a:noFill/>
          </p:spPr>
          <p:txBody>
            <a:bodyPr wrap="none" rtlCol="0">
              <a:spAutoFit/>
            </a:bodyPr>
            <a:lstStyle/>
            <a:p>
              <a:pPr marR="100590"/>
              <a:r>
                <a:rPr lang="cs-CZ" sz="800" b="1" dirty="0" err="1">
                  <a:latin typeface="UTB Text" panose="00000500000000000000" pitchFamily="50" charset="-18"/>
                </a:rPr>
                <a:t>Security</a:t>
              </a:r>
              <a:r>
                <a:rPr lang="cs-CZ" sz="800" b="1" dirty="0">
                  <a:latin typeface="UTB Text" panose="00000500000000000000" pitchFamily="50" charset="-18"/>
                </a:rPr>
                <a:t> </a:t>
              </a:r>
            </a:p>
            <a:p>
              <a:pPr marR="100590"/>
              <a:r>
                <a:rPr lang="cs-CZ" sz="800" b="1" dirty="0">
                  <a:latin typeface="UTB Text" panose="00000500000000000000" pitchFamily="50" charset="-18"/>
                </a:rPr>
                <a:t>management</a:t>
              </a:r>
            </a:p>
          </p:txBody>
        </p:sp>
        <p:sp>
          <p:nvSpPr>
            <p:cNvPr id="11" name="TextovéPole 10">
              <a:extLst>
                <a:ext uri="{FF2B5EF4-FFF2-40B4-BE49-F238E27FC236}">
                  <a16:creationId xmlns:a16="http://schemas.microsoft.com/office/drawing/2014/main" id="{D3A9C9A3-878E-5BAF-8041-3C9CA4DEA631}"/>
                </a:ext>
              </a:extLst>
            </p:cNvPr>
            <p:cNvSpPr txBox="1"/>
            <p:nvPr/>
          </p:nvSpPr>
          <p:spPr>
            <a:xfrm>
              <a:off x="7593545" y="3608473"/>
              <a:ext cx="1826647" cy="856544"/>
            </a:xfrm>
            <a:prstGeom prst="rect">
              <a:avLst/>
            </a:prstGeom>
            <a:noFill/>
          </p:spPr>
          <p:txBody>
            <a:bodyPr wrap="none" rtlCol="0">
              <a:spAutoFit/>
            </a:bodyPr>
            <a:lstStyle/>
            <a:p>
              <a:pPr marR="100590"/>
              <a:r>
                <a:rPr lang="cs-CZ" sz="800" b="1" i="0" u="none" strike="noStrike" baseline="0" dirty="0" err="1">
                  <a:latin typeface="UTB Text" panose="00000500000000000000" pitchFamily="50" charset="-18"/>
                </a:rPr>
                <a:t>Security</a:t>
              </a:r>
              <a:r>
                <a:rPr lang="cs-CZ" sz="800" b="1" i="0" u="none" strike="noStrike" baseline="0" dirty="0">
                  <a:latin typeface="UTB Text" panose="00000500000000000000" pitchFamily="50" charset="-18"/>
                </a:rPr>
                <a:t> </a:t>
              </a:r>
            </a:p>
            <a:p>
              <a:pPr marR="100590"/>
              <a:r>
                <a:rPr lang="cs-CZ" sz="800" b="1" i="0" u="none" strike="noStrike" baseline="0" dirty="0" err="1">
                  <a:latin typeface="UTB Text" panose="00000500000000000000" pitchFamily="50" charset="-18"/>
                </a:rPr>
                <a:t>measures</a:t>
              </a:r>
              <a:endParaRPr lang="cs-CZ" sz="800" b="1" i="0" u="none" strike="noStrike" baseline="0" dirty="0">
                <a:latin typeface="UTB Text" panose="00000500000000000000" pitchFamily="50" charset="-18"/>
              </a:endParaRPr>
            </a:p>
          </p:txBody>
        </p:sp>
        <p:sp>
          <p:nvSpPr>
            <p:cNvPr id="14" name="TextovéPole 13">
              <a:extLst>
                <a:ext uri="{FF2B5EF4-FFF2-40B4-BE49-F238E27FC236}">
                  <a16:creationId xmlns:a16="http://schemas.microsoft.com/office/drawing/2014/main" id="{753CEE97-3C0A-7A25-D334-68EF926CE428}"/>
                </a:ext>
              </a:extLst>
            </p:cNvPr>
            <p:cNvSpPr txBox="1"/>
            <p:nvPr/>
          </p:nvSpPr>
          <p:spPr>
            <a:xfrm>
              <a:off x="2571535" y="4831460"/>
              <a:ext cx="1891537" cy="545075"/>
            </a:xfrm>
            <a:prstGeom prst="rect">
              <a:avLst/>
            </a:prstGeom>
            <a:noFill/>
          </p:spPr>
          <p:txBody>
            <a:bodyPr wrap="none" rtlCol="0">
              <a:spAutoFit/>
            </a:bodyPr>
            <a:lstStyle/>
            <a:p>
              <a:pPr marR="100590"/>
              <a:r>
                <a:rPr lang="cs-CZ" sz="800" b="1" dirty="0" err="1">
                  <a:latin typeface="UTB Text" panose="00000500000000000000" pitchFamily="50" charset="-18"/>
                </a:rPr>
                <a:t>Education</a:t>
              </a:r>
              <a:endParaRPr lang="cs-CZ" sz="800" b="1" dirty="0"/>
            </a:p>
          </p:txBody>
        </p:sp>
        <p:sp>
          <p:nvSpPr>
            <p:cNvPr id="15" name="TextovéPole 14">
              <a:extLst>
                <a:ext uri="{FF2B5EF4-FFF2-40B4-BE49-F238E27FC236}">
                  <a16:creationId xmlns:a16="http://schemas.microsoft.com/office/drawing/2014/main" id="{AEE30EE7-31C4-E315-BAA3-7BCB0F88DF0B}"/>
                </a:ext>
              </a:extLst>
            </p:cNvPr>
            <p:cNvSpPr txBox="1"/>
            <p:nvPr/>
          </p:nvSpPr>
          <p:spPr>
            <a:xfrm>
              <a:off x="6445160" y="4712307"/>
              <a:ext cx="1680643" cy="856544"/>
            </a:xfrm>
            <a:prstGeom prst="rect">
              <a:avLst/>
            </a:prstGeom>
            <a:noFill/>
          </p:spPr>
          <p:txBody>
            <a:bodyPr wrap="none" rtlCol="0">
              <a:spAutoFit/>
            </a:bodyPr>
            <a:lstStyle/>
            <a:p>
              <a:pPr marR="100590"/>
              <a:r>
                <a:rPr lang="cs-CZ" sz="800" b="1" dirty="0" err="1">
                  <a:latin typeface="UTB Text" panose="00000500000000000000" pitchFamily="50" charset="-18"/>
                </a:rPr>
                <a:t>Security</a:t>
              </a:r>
              <a:endParaRPr lang="cs-CZ" sz="800" b="1" dirty="0">
                <a:latin typeface="UTB Text" panose="00000500000000000000" pitchFamily="50" charset="-18"/>
              </a:endParaRPr>
            </a:p>
            <a:p>
              <a:pPr marR="100590"/>
              <a:r>
                <a:rPr lang="cs-CZ" sz="800" b="1" dirty="0" err="1">
                  <a:latin typeface="UTB Text" panose="00000500000000000000" pitchFamily="50" charset="-18"/>
                </a:rPr>
                <a:t>culture</a:t>
              </a:r>
              <a:endParaRPr lang="cs-CZ" sz="800" b="1" dirty="0"/>
            </a:p>
          </p:txBody>
        </p:sp>
        <p:sp>
          <p:nvSpPr>
            <p:cNvPr id="16" name="TextovéPole 15">
              <a:extLst>
                <a:ext uri="{FF2B5EF4-FFF2-40B4-BE49-F238E27FC236}">
                  <a16:creationId xmlns:a16="http://schemas.microsoft.com/office/drawing/2014/main" id="{7C28125F-FEDB-A045-FCB7-5D14E00A70EC}"/>
                </a:ext>
              </a:extLst>
            </p:cNvPr>
            <p:cNvSpPr txBox="1"/>
            <p:nvPr/>
          </p:nvSpPr>
          <p:spPr>
            <a:xfrm>
              <a:off x="3670818" y="2151771"/>
              <a:ext cx="2041594" cy="661875"/>
            </a:xfrm>
            <a:prstGeom prst="rect">
              <a:avLst/>
            </a:prstGeom>
            <a:noFill/>
          </p:spPr>
          <p:txBody>
            <a:bodyPr wrap="none" rtlCol="0">
              <a:spAutoFit/>
            </a:bodyPr>
            <a:lstStyle/>
            <a:p>
              <a:pPr marR="100590"/>
              <a:r>
                <a:rPr lang="cs-CZ" sz="1100" b="1" i="0" u="none" strike="noStrike" baseline="0" dirty="0" err="1">
                  <a:solidFill>
                    <a:schemeClr val="bg1"/>
                  </a:solidFill>
                  <a:latin typeface="UTB Text" panose="00000500000000000000" pitchFamily="50" charset="-18"/>
                </a:rPr>
                <a:t>Security</a:t>
              </a:r>
              <a:endParaRPr lang="cs-CZ" sz="1100" b="1" i="0" u="none" strike="noStrike" baseline="0" dirty="0">
                <a:solidFill>
                  <a:schemeClr val="bg1"/>
                </a:solidFill>
                <a:latin typeface="UTB Text" panose="00000500000000000000" pitchFamily="50" charset="-18"/>
              </a:endParaRPr>
            </a:p>
          </p:txBody>
        </p:sp>
      </p:grpSp>
      <p:grpSp>
        <p:nvGrpSpPr>
          <p:cNvPr id="28" name="Skupina 27">
            <a:extLst>
              <a:ext uri="{FF2B5EF4-FFF2-40B4-BE49-F238E27FC236}">
                <a16:creationId xmlns:a16="http://schemas.microsoft.com/office/drawing/2014/main" id="{034D2FBF-9FF4-563D-8095-E6D233CFD870}"/>
              </a:ext>
            </a:extLst>
          </p:cNvPr>
          <p:cNvGrpSpPr/>
          <p:nvPr/>
        </p:nvGrpSpPr>
        <p:grpSpPr>
          <a:xfrm>
            <a:off x="6521178" y="3423854"/>
            <a:ext cx="3437761" cy="1482658"/>
            <a:chOff x="1118436" y="1732778"/>
            <a:chExt cx="8542291" cy="3684170"/>
          </a:xfrm>
        </p:grpSpPr>
        <p:sp>
          <p:nvSpPr>
            <p:cNvPr id="18" name="Volný tvar: obrazec 17">
              <a:extLst>
                <a:ext uri="{FF2B5EF4-FFF2-40B4-BE49-F238E27FC236}">
                  <a16:creationId xmlns:a16="http://schemas.microsoft.com/office/drawing/2014/main" id="{B7F4652A-4207-46EC-4C1C-7A2AF3DB775F}"/>
                </a:ext>
              </a:extLst>
            </p:cNvPr>
            <p:cNvSpPr/>
            <p:nvPr/>
          </p:nvSpPr>
          <p:spPr>
            <a:xfrm>
              <a:off x="1549601" y="2508842"/>
              <a:ext cx="509286" cy="2478108"/>
            </a:xfrm>
            <a:custGeom>
              <a:avLst/>
              <a:gdLst>
                <a:gd name="connsiteX0" fmla="*/ 254643 w 509286"/>
                <a:gd name="connsiteY0" fmla="*/ 0 h 2478108"/>
                <a:gd name="connsiteX1" fmla="*/ 509286 w 509286"/>
                <a:gd name="connsiteY1" fmla="*/ 105643 h 2478108"/>
                <a:gd name="connsiteX2" fmla="*/ 509286 w 509286"/>
                <a:gd name="connsiteY2" fmla="*/ 2372465 h 2478108"/>
                <a:gd name="connsiteX3" fmla="*/ 254643 w 509286"/>
                <a:gd name="connsiteY3" fmla="*/ 2478108 h 2478108"/>
                <a:gd name="connsiteX4" fmla="*/ 0 w 509286"/>
                <a:gd name="connsiteY4" fmla="*/ 2372465 h 2478108"/>
                <a:gd name="connsiteX5" fmla="*/ 0 w 509286"/>
                <a:gd name="connsiteY5" fmla="*/ 105643 h 2478108"/>
                <a:gd name="connsiteX6" fmla="*/ 254643 w 509286"/>
                <a:gd name="connsiteY6" fmla="*/ 0 h 24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86" h="2478108">
                  <a:moveTo>
                    <a:pt x="254643" y="0"/>
                  </a:moveTo>
                  <a:cubicBezTo>
                    <a:pt x="395278" y="0"/>
                    <a:pt x="509286" y="47298"/>
                    <a:pt x="509286" y="105643"/>
                  </a:cubicBezTo>
                  <a:lnTo>
                    <a:pt x="509286" y="2372465"/>
                  </a:lnTo>
                  <a:cubicBezTo>
                    <a:pt x="509286" y="2430810"/>
                    <a:pt x="395278" y="2478108"/>
                    <a:pt x="254643" y="2478108"/>
                  </a:cubicBezTo>
                  <a:cubicBezTo>
                    <a:pt x="114008" y="2478108"/>
                    <a:pt x="0" y="2430810"/>
                    <a:pt x="0" y="2372465"/>
                  </a:cubicBezTo>
                  <a:lnTo>
                    <a:pt x="0" y="105643"/>
                  </a:lnTo>
                  <a:cubicBezTo>
                    <a:pt x="0" y="47298"/>
                    <a:pt x="114008" y="0"/>
                    <a:pt x="254643" y="0"/>
                  </a:cubicBezTo>
                  <a:close/>
                </a:path>
              </a:pathLst>
            </a:custGeom>
            <a:gradFill flip="none" rotWithShape="0">
              <a:gsLst>
                <a:gs pos="5000">
                  <a:srgbClr val="F28B00">
                    <a:alpha val="90000"/>
                  </a:srgbClr>
                </a:gs>
                <a:gs pos="100000">
                  <a:srgbClr val="F5166D">
                    <a:alpha val="90000"/>
                  </a:srgbClr>
                </a:gs>
              </a:gsLst>
              <a:lin ang="198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100"/>
            </a:p>
          </p:txBody>
        </p:sp>
        <p:sp>
          <p:nvSpPr>
            <p:cNvPr id="19" name="Volný tvar: obrazec 18">
              <a:extLst>
                <a:ext uri="{FF2B5EF4-FFF2-40B4-BE49-F238E27FC236}">
                  <a16:creationId xmlns:a16="http://schemas.microsoft.com/office/drawing/2014/main" id="{B749CB62-062C-8599-BF6A-21CD1FA20AB9}"/>
                </a:ext>
              </a:extLst>
            </p:cNvPr>
            <p:cNvSpPr/>
            <p:nvPr/>
          </p:nvSpPr>
          <p:spPr>
            <a:xfrm>
              <a:off x="5712293" y="4058726"/>
              <a:ext cx="509286" cy="1118046"/>
            </a:xfrm>
            <a:custGeom>
              <a:avLst/>
              <a:gdLst>
                <a:gd name="connsiteX0" fmla="*/ 254643 w 509286"/>
                <a:gd name="connsiteY0" fmla="*/ 0 h 2478108"/>
                <a:gd name="connsiteX1" fmla="*/ 509286 w 509286"/>
                <a:gd name="connsiteY1" fmla="*/ 105643 h 2478108"/>
                <a:gd name="connsiteX2" fmla="*/ 509286 w 509286"/>
                <a:gd name="connsiteY2" fmla="*/ 2372465 h 2478108"/>
                <a:gd name="connsiteX3" fmla="*/ 254643 w 509286"/>
                <a:gd name="connsiteY3" fmla="*/ 2478108 h 2478108"/>
                <a:gd name="connsiteX4" fmla="*/ 0 w 509286"/>
                <a:gd name="connsiteY4" fmla="*/ 2372465 h 2478108"/>
                <a:gd name="connsiteX5" fmla="*/ 0 w 509286"/>
                <a:gd name="connsiteY5" fmla="*/ 105643 h 2478108"/>
                <a:gd name="connsiteX6" fmla="*/ 254643 w 509286"/>
                <a:gd name="connsiteY6" fmla="*/ 0 h 24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86" h="2478108">
                  <a:moveTo>
                    <a:pt x="254643" y="0"/>
                  </a:moveTo>
                  <a:cubicBezTo>
                    <a:pt x="395278" y="0"/>
                    <a:pt x="509286" y="47298"/>
                    <a:pt x="509286" y="105643"/>
                  </a:cubicBezTo>
                  <a:lnTo>
                    <a:pt x="509286" y="2372465"/>
                  </a:lnTo>
                  <a:cubicBezTo>
                    <a:pt x="509286" y="2430810"/>
                    <a:pt x="395278" y="2478108"/>
                    <a:pt x="254643" y="2478108"/>
                  </a:cubicBezTo>
                  <a:cubicBezTo>
                    <a:pt x="114008" y="2478108"/>
                    <a:pt x="0" y="2430810"/>
                    <a:pt x="0" y="2372465"/>
                  </a:cubicBezTo>
                  <a:lnTo>
                    <a:pt x="0" y="105643"/>
                  </a:lnTo>
                  <a:cubicBezTo>
                    <a:pt x="0" y="47298"/>
                    <a:pt x="114008" y="0"/>
                    <a:pt x="254643" y="0"/>
                  </a:cubicBezTo>
                  <a:close/>
                </a:path>
              </a:pathLst>
            </a:custGeom>
            <a:gradFill flip="none" rotWithShape="0">
              <a:gsLst>
                <a:gs pos="5000">
                  <a:srgbClr val="F28B00">
                    <a:alpha val="90000"/>
                  </a:srgbClr>
                </a:gs>
                <a:gs pos="100000">
                  <a:srgbClr val="F5166D">
                    <a:alpha val="90000"/>
                  </a:srgbClr>
                </a:gs>
              </a:gsLst>
              <a:lin ang="198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100"/>
            </a:p>
          </p:txBody>
        </p:sp>
        <p:sp>
          <p:nvSpPr>
            <p:cNvPr id="20" name="Volný tvar: obrazec 19">
              <a:extLst>
                <a:ext uri="{FF2B5EF4-FFF2-40B4-BE49-F238E27FC236}">
                  <a16:creationId xmlns:a16="http://schemas.microsoft.com/office/drawing/2014/main" id="{5971B928-9335-3FBE-5E7E-C7079A2CF87F}"/>
                </a:ext>
              </a:extLst>
            </p:cNvPr>
            <p:cNvSpPr/>
            <p:nvPr/>
          </p:nvSpPr>
          <p:spPr>
            <a:xfrm>
              <a:off x="3279313" y="1732778"/>
              <a:ext cx="509286" cy="2478108"/>
            </a:xfrm>
            <a:custGeom>
              <a:avLst/>
              <a:gdLst>
                <a:gd name="connsiteX0" fmla="*/ 254643 w 509286"/>
                <a:gd name="connsiteY0" fmla="*/ 0 h 2478108"/>
                <a:gd name="connsiteX1" fmla="*/ 509286 w 509286"/>
                <a:gd name="connsiteY1" fmla="*/ 105643 h 2478108"/>
                <a:gd name="connsiteX2" fmla="*/ 509286 w 509286"/>
                <a:gd name="connsiteY2" fmla="*/ 2372465 h 2478108"/>
                <a:gd name="connsiteX3" fmla="*/ 254643 w 509286"/>
                <a:gd name="connsiteY3" fmla="*/ 2478108 h 2478108"/>
                <a:gd name="connsiteX4" fmla="*/ 0 w 509286"/>
                <a:gd name="connsiteY4" fmla="*/ 2372465 h 2478108"/>
                <a:gd name="connsiteX5" fmla="*/ 0 w 509286"/>
                <a:gd name="connsiteY5" fmla="*/ 105643 h 2478108"/>
                <a:gd name="connsiteX6" fmla="*/ 254643 w 509286"/>
                <a:gd name="connsiteY6" fmla="*/ 0 h 24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86" h="2478108">
                  <a:moveTo>
                    <a:pt x="254643" y="0"/>
                  </a:moveTo>
                  <a:cubicBezTo>
                    <a:pt x="395278" y="0"/>
                    <a:pt x="509286" y="47298"/>
                    <a:pt x="509286" y="105643"/>
                  </a:cubicBezTo>
                  <a:lnTo>
                    <a:pt x="509286" y="2372465"/>
                  </a:lnTo>
                  <a:cubicBezTo>
                    <a:pt x="509286" y="2430810"/>
                    <a:pt x="395278" y="2478108"/>
                    <a:pt x="254643" y="2478108"/>
                  </a:cubicBezTo>
                  <a:cubicBezTo>
                    <a:pt x="114008" y="2478108"/>
                    <a:pt x="0" y="2430810"/>
                    <a:pt x="0" y="2372465"/>
                  </a:cubicBezTo>
                  <a:lnTo>
                    <a:pt x="0" y="105643"/>
                  </a:lnTo>
                  <a:cubicBezTo>
                    <a:pt x="0" y="47298"/>
                    <a:pt x="114008" y="0"/>
                    <a:pt x="254643" y="0"/>
                  </a:cubicBezTo>
                  <a:close/>
                </a:path>
              </a:pathLst>
            </a:custGeom>
            <a:gradFill flip="none" rotWithShape="0">
              <a:gsLst>
                <a:gs pos="5000">
                  <a:srgbClr val="F28B00">
                    <a:alpha val="90000"/>
                  </a:srgbClr>
                </a:gs>
                <a:gs pos="100000">
                  <a:srgbClr val="F5166D">
                    <a:alpha val="90000"/>
                  </a:srgbClr>
                </a:gs>
              </a:gsLst>
              <a:lin ang="198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100"/>
            </a:p>
          </p:txBody>
        </p:sp>
        <p:sp>
          <p:nvSpPr>
            <p:cNvPr id="21" name="Volný tvar: obrazec 20">
              <a:extLst>
                <a:ext uri="{FF2B5EF4-FFF2-40B4-BE49-F238E27FC236}">
                  <a16:creationId xmlns:a16="http://schemas.microsoft.com/office/drawing/2014/main" id="{2A4199C2-EA69-9857-1C6A-F0C5631640E5}"/>
                </a:ext>
              </a:extLst>
            </p:cNvPr>
            <p:cNvSpPr/>
            <p:nvPr/>
          </p:nvSpPr>
          <p:spPr>
            <a:xfrm>
              <a:off x="7309204" y="3174806"/>
              <a:ext cx="509286" cy="1118046"/>
            </a:xfrm>
            <a:custGeom>
              <a:avLst/>
              <a:gdLst>
                <a:gd name="connsiteX0" fmla="*/ 254643 w 509286"/>
                <a:gd name="connsiteY0" fmla="*/ 0 h 2478108"/>
                <a:gd name="connsiteX1" fmla="*/ 509286 w 509286"/>
                <a:gd name="connsiteY1" fmla="*/ 105643 h 2478108"/>
                <a:gd name="connsiteX2" fmla="*/ 509286 w 509286"/>
                <a:gd name="connsiteY2" fmla="*/ 2372465 h 2478108"/>
                <a:gd name="connsiteX3" fmla="*/ 254643 w 509286"/>
                <a:gd name="connsiteY3" fmla="*/ 2478108 h 2478108"/>
                <a:gd name="connsiteX4" fmla="*/ 0 w 509286"/>
                <a:gd name="connsiteY4" fmla="*/ 2372465 h 2478108"/>
                <a:gd name="connsiteX5" fmla="*/ 0 w 509286"/>
                <a:gd name="connsiteY5" fmla="*/ 105643 h 2478108"/>
                <a:gd name="connsiteX6" fmla="*/ 254643 w 509286"/>
                <a:gd name="connsiteY6" fmla="*/ 0 h 24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86" h="2478108">
                  <a:moveTo>
                    <a:pt x="254643" y="0"/>
                  </a:moveTo>
                  <a:cubicBezTo>
                    <a:pt x="395278" y="0"/>
                    <a:pt x="509286" y="47298"/>
                    <a:pt x="509286" y="105643"/>
                  </a:cubicBezTo>
                  <a:lnTo>
                    <a:pt x="509286" y="2372465"/>
                  </a:lnTo>
                  <a:cubicBezTo>
                    <a:pt x="509286" y="2430810"/>
                    <a:pt x="395278" y="2478108"/>
                    <a:pt x="254643" y="2478108"/>
                  </a:cubicBezTo>
                  <a:cubicBezTo>
                    <a:pt x="114008" y="2478108"/>
                    <a:pt x="0" y="2430810"/>
                    <a:pt x="0" y="2372465"/>
                  </a:cubicBezTo>
                  <a:lnTo>
                    <a:pt x="0" y="105643"/>
                  </a:lnTo>
                  <a:cubicBezTo>
                    <a:pt x="0" y="47298"/>
                    <a:pt x="114008" y="0"/>
                    <a:pt x="254643" y="0"/>
                  </a:cubicBezTo>
                  <a:close/>
                </a:path>
              </a:pathLst>
            </a:custGeom>
            <a:gradFill flip="none" rotWithShape="0">
              <a:gsLst>
                <a:gs pos="5000">
                  <a:srgbClr val="F28B00">
                    <a:alpha val="90000"/>
                  </a:srgbClr>
                </a:gs>
                <a:gs pos="100000">
                  <a:srgbClr val="F5166D">
                    <a:alpha val="90000"/>
                  </a:srgbClr>
                </a:gs>
              </a:gsLst>
              <a:lin ang="198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100"/>
            </a:p>
          </p:txBody>
        </p:sp>
        <p:sp>
          <p:nvSpPr>
            <p:cNvPr id="22" name="TextovéPole 21">
              <a:extLst>
                <a:ext uri="{FF2B5EF4-FFF2-40B4-BE49-F238E27FC236}">
                  <a16:creationId xmlns:a16="http://schemas.microsoft.com/office/drawing/2014/main" id="{6DCFA4BA-9C17-4C8D-266E-4259E29C2933}"/>
                </a:ext>
              </a:extLst>
            </p:cNvPr>
            <p:cNvSpPr txBox="1"/>
            <p:nvPr/>
          </p:nvSpPr>
          <p:spPr>
            <a:xfrm>
              <a:off x="3831722" y="3600956"/>
              <a:ext cx="2212275" cy="841253"/>
            </a:xfrm>
            <a:prstGeom prst="rect">
              <a:avLst/>
            </a:prstGeom>
            <a:noFill/>
          </p:spPr>
          <p:txBody>
            <a:bodyPr wrap="none" rtlCol="0">
              <a:spAutoFit/>
            </a:bodyPr>
            <a:lstStyle/>
            <a:p>
              <a:pPr marR="100590"/>
              <a:r>
                <a:rPr lang="cs-CZ" sz="800" b="1" dirty="0" err="1">
                  <a:latin typeface="UTB Text" panose="00000500000000000000" pitchFamily="50" charset="-18"/>
                </a:rPr>
                <a:t>Security</a:t>
              </a:r>
              <a:r>
                <a:rPr lang="cs-CZ" sz="800" b="1" dirty="0">
                  <a:latin typeface="UTB Text" panose="00000500000000000000" pitchFamily="50" charset="-18"/>
                </a:rPr>
                <a:t> </a:t>
              </a:r>
            </a:p>
            <a:p>
              <a:pPr marR="100590"/>
              <a:r>
                <a:rPr lang="cs-CZ" sz="800" b="1" dirty="0">
                  <a:latin typeface="UTB Text" panose="00000500000000000000" pitchFamily="50" charset="-18"/>
                </a:rPr>
                <a:t>management</a:t>
              </a:r>
            </a:p>
          </p:txBody>
        </p:sp>
        <p:sp>
          <p:nvSpPr>
            <p:cNvPr id="23" name="TextovéPole 22">
              <a:extLst>
                <a:ext uri="{FF2B5EF4-FFF2-40B4-BE49-F238E27FC236}">
                  <a16:creationId xmlns:a16="http://schemas.microsoft.com/office/drawing/2014/main" id="{4D943BB9-960B-6E76-7DFA-01D2AE3D3537}"/>
                </a:ext>
              </a:extLst>
            </p:cNvPr>
            <p:cNvSpPr txBox="1"/>
            <p:nvPr/>
          </p:nvSpPr>
          <p:spPr>
            <a:xfrm>
              <a:off x="7866689" y="3593022"/>
              <a:ext cx="1794038" cy="841253"/>
            </a:xfrm>
            <a:prstGeom prst="rect">
              <a:avLst/>
            </a:prstGeom>
            <a:noFill/>
          </p:spPr>
          <p:txBody>
            <a:bodyPr wrap="none" rtlCol="0">
              <a:spAutoFit/>
            </a:bodyPr>
            <a:lstStyle/>
            <a:p>
              <a:pPr marR="100590"/>
              <a:r>
                <a:rPr lang="cs-CZ" sz="800" b="1" i="0" u="none" strike="noStrike" baseline="0" dirty="0" err="1">
                  <a:latin typeface="UTB Text" panose="00000500000000000000" pitchFamily="50" charset="-18"/>
                </a:rPr>
                <a:t>Security</a:t>
              </a:r>
              <a:r>
                <a:rPr lang="cs-CZ" sz="800" b="1" i="0" u="none" strike="noStrike" baseline="0" dirty="0">
                  <a:latin typeface="UTB Text" panose="00000500000000000000" pitchFamily="50" charset="-18"/>
                </a:rPr>
                <a:t> </a:t>
              </a:r>
            </a:p>
            <a:p>
              <a:pPr marR="100590"/>
              <a:r>
                <a:rPr lang="cs-CZ" sz="800" b="1" i="0" u="none" strike="noStrike" baseline="0" dirty="0" err="1">
                  <a:latin typeface="UTB Text" panose="00000500000000000000" pitchFamily="50" charset="-18"/>
                </a:rPr>
                <a:t>measures</a:t>
              </a:r>
              <a:endParaRPr lang="cs-CZ" sz="800" b="1" i="0" u="none" strike="noStrike" baseline="0" dirty="0">
                <a:latin typeface="UTB Text" panose="00000500000000000000" pitchFamily="50" charset="-18"/>
              </a:endParaRPr>
            </a:p>
          </p:txBody>
        </p:sp>
        <p:sp>
          <p:nvSpPr>
            <p:cNvPr id="24" name="TextovéPole 23">
              <a:extLst>
                <a:ext uri="{FF2B5EF4-FFF2-40B4-BE49-F238E27FC236}">
                  <a16:creationId xmlns:a16="http://schemas.microsoft.com/office/drawing/2014/main" id="{6AA33941-AB28-50DB-6C67-152F1222D18E}"/>
                </a:ext>
              </a:extLst>
            </p:cNvPr>
            <p:cNvSpPr txBox="1"/>
            <p:nvPr/>
          </p:nvSpPr>
          <p:spPr>
            <a:xfrm>
              <a:off x="2081687" y="4511275"/>
              <a:ext cx="1857770" cy="535344"/>
            </a:xfrm>
            <a:prstGeom prst="rect">
              <a:avLst/>
            </a:prstGeom>
            <a:noFill/>
          </p:spPr>
          <p:txBody>
            <a:bodyPr wrap="none" rtlCol="0">
              <a:spAutoFit/>
            </a:bodyPr>
            <a:lstStyle/>
            <a:p>
              <a:pPr marR="100590"/>
              <a:r>
                <a:rPr lang="cs-CZ" sz="800" b="1" dirty="0" err="1">
                  <a:latin typeface="UTB Text" panose="00000500000000000000" pitchFamily="50" charset="-18"/>
                </a:rPr>
                <a:t>Education</a:t>
              </a:r>
              <a:endParaRPr lang="cs-CZ" sz="800" b="1" dirty="0"/>
            </a:p>
          </p:txBody>
        </p:sp>
        <p:sp>
          <p:nvSpPr>
            <p:cNvPr id="25" name="TextovéPole 24">
              <a:extLst>
                <a:ext uri="{FF2B5EF4-FFF2-40B4-BE49-F238E27FC236}">
                  <a16:creationId xmlns:a16="http://schemas.microsoft.com/office/drawing/2014/main" id="{AEC721AB-46E4-6EAA-A3D0-3BACA9E5CF6D}"/>
                </a:ext>
              </a:extLst>
            </p:cNvPr>
            <p:cNvSpPr txBox="1"/>
            <p:nvPr/>
          </p:nvSpPr>
          <p:spPr>
            <a:xfrm>
              <a:off x="6276926" y="4575695"/>
              <a:ext cx="1650641" cy="841253"/>
            </a:xfrm>
            <a:prstGeom prst="rect">
              <a:avLst/>
            </a:prstGeom>
            <a:noFill/>
          </p:spPr>
          <p:txBody>
            <a:bodyPr wrap="none" rtlCol="0">
              <a:spAutoFit/>
            </a:bodyPr>
            <a:lstStyle/>
            <a:p>
              <a:pPr marR="100590"/>
              <a:r>
                <a:rPr lang="cs-CZ" sz="800" b="1" dirty="0" err="1">
                  <a:latin typeface="UTB Text" panose="00000500000000000000" pitchFamily="50" charset="-18"/>
                </a:rPr>
                <a:t>Security</a:t>
              </a:r>
              <a:endParaRPr lang="cs-CZ" sz="800" b="1" dirty="0">
                <a:latin typeface="UTB Text" panose="00000500000000000000" pitchFamily="50" charset="-18"/>
              </a:endParaRPr>
            </a:p>
            <a:p>
              <a:pPr marR="100590"/>
              <a:r>
                <a:rPr lang="cs-CZ" sz="800" b="1" dirty="0" err="1">
                  <a:latin typeface="UTB Text" panose="00000500000000000000" pitchFamily="50" charset="-18"/>
                </a:rPr>
                <a:t>culture</a:t>
              </a:r>
              <a:endParaRPr lang="cs-CZ" sz="800" b="1" dirty="0"/>
            </a:p>
          </p:txBody>
        </p:sp>
        <p:sp>
          <p:nvSpPr>
            <p:cNvPr id="26" name="Volný tvar: obrazec 25">
              <a:extLst>
                <a:ext uri="{FF2B5EF4-FFF2-40B4-BE49-F238E27FC236}">
                  <a16:creationId xmlns:a16="http://schemas.microsoft.com/office/drawing/2014/main" id="{FE0DE4B6-0035-3610-2D16-390CBC286FF4}"/>
                </a:ext>
              </a:extLst>
            </p:cNvPr>
            <p:cNvSpPr/>
            <p:nvPr/>
          </p:nvSpPr>
          <p:spPr>
            <a:xfrm rot="1176863">
              <a:off x="1118436" y="1928498"/>
              <a:ext cx="7008627" cy="1938333"/>
            </a:xfrm>
            <a:custGeom>
              <a:avLst/>
              <a:gdLst>
                <a:gd name="connsiteX0" fmla="*/ 0 w 7233920"/>
                <a:gd name="connsiteY0" fmla="*/ 1270000 h 1280160"/>
                <a:gd name="connsiteX1" fmla="*/ 5516880 w 7233920"/>
                <a:gd name="connsiteY1" fmla="*/ 1280160 h 1280160"/>
                <a:gd name="connsiteX2" fmla="*/ 7233920 w 7233920"/>
                <a:gd name="connsiteY2" fmla="*/ 50800 h 1280160"/>
                <a:gd name="connsiteX3" fmla="*/ 2123440 w 7233920"/>
                <a:gd name="connsiteY3" fmla="*/ 0 h 1280160"/>
                <a:gd name="connsiteX4" fmla="*/ 0 w 7233920"/>
                <a:gd name="connsiteY4" fmla="*/ 1270000 h 12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3920" h="1280160">
                  <a:moveTo>
                    <a:pt x="0" y="1270000"/>
                  </a:moveTo>
                  <a:lnTo>
                    <a:pt x="5516880" y="1280160"/>
                  </a:lnTo>
                  <a:lnTo>
                    <a:pt x="7233920" y="50800"/>
                  </a:lnTo>
                  <a:lnTo>
                    <a:pt x="2123440" y="0"/>
                  </a:lnTo>
                  <a:lnTo>
                    <a:pt x="0" y="1270000"/>
                  </a:lnTo>
                  <a:close/>
                </a:path>
              </a:pathLst>
            </a:custGeom>
            <a:gradFill flip="none" rotWithShape="0">
              <a:gsLst>
                <a:gs pos="5000">
                  <a:srgbClr val="F28B00">
                    <a:alpha val="24000"/>
                  </a:srgbClr>
                </a:gs>
                <a:gs pos="100000">
                  <a:srgbClr val="F5166D">
                    <a:alpha val="90000"/>
                  </a:srgbClr>
                </a:gs>
              </a:gsLst>
              <a:lin ang="36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100"/>
            </a:p>
          </p:txBody>
        </p:sp>
        <p:sp>
          <p:nvSpPr>
            <p:cNvPr id="27" name="TextovéPole 26">
              <a:extLst>
                <a:ext uri="{FF2B5EF4-FFF2-40B4-BE49-F238E27FC236}">
                  <a16:creationId xmlns:a16="http://schemas.microsoft.com/office/drawing/2014/main" id="{7D492067-744E-6F62-A5F8-D845E709BCF8}"/>
                </a:ext>
              </a:extLst>
            </p:cNvPr>
            <p:cNvSpPr txBox="1"/>
            <p:nvPr/>
          </p:nvSpPr>
          <p:spPr>
            <a:xfrm rot="1404645">
              <a:off x="3873651" y="2510243"/>
              <a:ext cx="2005148" cy="650059"/>
            </a:xfrm>
            <a:prstGeom prst="rect">
              <a:avLst/>
            </a:prstGeom>
            <a:noFill/>
          </p:spPr>
          <p:txBody>
            <a:bodyPr wrap="none" rtlCol="0">
              <a:spAutoFit/>
            </a:bodyPr>
            <a:lstStyle/>
            <a:p>
              <a:pPr marR="100590"/>
              <a:r>
                <a:rPr lang="cs-CZ" sz="1100" b="1" u="none" strike="noStrike" baseline="0" dirty="0" err="1">
                  <a:solidFill>
                    <a:schemeClr val="bg1"/>
                  </a:solidFill>
                  <a:latin typeface="UTB Text" panose="00000500000000000000" pitchFamily="50" charset="-18"/>
                </a:rPr>
                <a:t>Security</a:t>
              </a:r>
              <a:endParaRPr lang="cs-CZ" sz="1100" b="1" u="none" strike="noStrike" baseline="0" dirty="0">
                <a:solidFill>
                  <a:schemeClr val="bg1"/>
                </a:solidFill>
                <a:latin typeface="UTB Text" panose="00000500000000000000" pitchFamily="50" charset="-18"/>
              </a:endParaRPr>
            </a:p>
          </p:txBody>
        </p:sp>
      </p:grpSp>
      <p:pic>
        <p:nvPicPr>
          <p:cNvPr id="10" name="Obrázek 9">
            <a:extLst>
              <a:ext uri="{FF2B5EF4-FFF2-40B4-BE49-F238E27FC236}">
                <a16:creationId xmlns:a16="http://schemas.microsoft.com/office/drawing/2014/main" id="{9889FFCD-EA32-7F82-9B3A-F5FB7FDF206E}"/>
              </a:ext>
            </a:extLst>
          </p:cNvPr>
          <p:cNvPicPr>
            <a:picLocks noChangeAspect="1"/>
          </p:cNvPicPr>
          <p:nvPr/>
        </p:nvPicPr>
        <p:blipFill>
          <a:blip r:embed="rId3">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25271474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3B79A-DCAA-9EB3-10F7-7BCC19672A7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DFCBA80-294A-0588-45CF-3787FDCBC071}"/>
              </a:ext>
            </a:extLst>
          </p:cNvPr>
          <p:cNvSpPr>
            <a:spLocks noGrp="1"/>
          </p:cNvSpPr>
          <p:nvPr>
            <p:ph type="title"/>
          </p:nvPr>
        </p:nvSpPr>
        <p:spPr>
          <a:xfrm>
            <a:off x="504312" y="382736"/>
            <a:ext cx="9072000" cy="443198"/>
          </a:xfrm>
        </p:spPr>
        <p:txBody>
          <a:bodyPr/>
          <a:lstStyle/>
          <a:p>
            <a:r>
              <a:rPr lang="cs-CZ" sz="3200" b="1" strike="noStrike" spc="-1" dirty="0" err="1">
                <a:solidFill>
                  <a:srgbClr val="EA7500"/>
                </a:solidFill>
                <a:latin typeface="Source Sans Pro"/>
                <a:ea typeface="DejaVu Sans"/>
              </a:rPr>
              <a:t>Security</a:t>
            </a:r>
            <a:r>
              <a:rPr lang="cs-CZ" sz="3200" b="1" strike="noStrike" spc="-1" dirty="0">
                <a:solidFill>
                  <a:srgbClr val="EA7500"/>
                </a:solidFill>
                <a:latin typeface="Source Sans Pro"/>
                <a:ea typeface="DejaVu Sans"/>
              </a:rPr>
              <a:t> as </a:t>
            </a:r>
            <a:r>
              <a:rPr lang="cs-CZ" sz="3200" b="1" strike="noStrike" spc="-1" dirty="0" err="1">
                <a:solidFill>
                  <a:srgbClr val="EA7500"/>
                </a:solidFill>
                <a:latin typeface="Source Sans Pro"/>
                <a:ea typeface="DejaVu Sans"/>
              </a:rPr>
              <a:t>an</a:t>
            </a:r>
            <a:r>
              <a:rPr lang="cs-CZ" sz="3200" b="1" strike="noStrike" spc="-1" dirty="0">
                <a:solidFill>
                  <a:srgbClr val="EA7500"/>
                </a:solidFill>
                <a:latin typeface="Source Sans Pro"/>
                <a:ea typeface="DejaVu Sans"/>
              </a:rPr>
              <a:t> </a:t>
            </a:r>
            <a:r>
              <a:rPr lang="cs-CZ" sz="3200" b="1" strike="noStrike" spc="-1" dirty="0" err="1">
                <a:solidFill>
                  <a:srgbClr val="EA7500"/>
                </a:solidFill>
                <a:latin typeface="Source Sans Pro"/>
                <a:ea typeface="DejaVu Sans"/>
              </a:rPr>
              <a:t>ecosystem</a:t>
            </a:r>
            <a:endParaRPr lang="cs-CZ" sz="3200" dirty="0"/>
          </a:p>
        </p:txBody>
      </p:sp>
      <p:sp>
        <p:nvSpPr>
          <p:cNvPr id="98" name="Podnadpis 2">
            <a:extLst>
              <a:ext uri="{FF2B5EF4-FFF2-40B4-BE49-F238E27FC236}">
                <a16:creationId xmlns:a16="http://schemas.microsoft.com/office/drawing/2014/main" id="{D28C24D5-5D38-1E26-43A3-9865352CDB9C}"/>
              </a:ext>
            </a:extLst>
          </p:cNvPr>
          <p:cNvSpPr txBox="1">
            <a:spLocks/>
          </p:cNvSpPr>
          <p:nvPr/>
        </p:nvSpPr>
        <p:spPr>
          <a:xfrm>
            <a:off x="503999" y="1532042"/>
            <a:ext cx="9235009" cy="3370157"/>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Everything that falls under the pillars of physical security should be seen as a </a:t>
            </a:r>
            <a:r>
              <a:rPr lang="en-US" sz="1600" b="1" dirty="0">
                <a:solidFill>
                  <a:prstClr val="black"/>
                </a:solidFill>
                <a:latin typeface="UTB Text" panose="00000500000000000000" pitchFamily="50" charset="-18"/>
              </a:rPr>
              <a:t>living organism - a security ecosystem </a:t>
            </a:r>
            <a:r>
              <a:rPr lang="en-US" sz="1600" dirty="0">
                <a:solidFill>
                  <a:prstClr val="black"/>
                </a:solidFill>
                <a:latin typeface="UTB Text" panose="00000500000000000000" pitchFamily="50" charset="-18"/>
              </a:rPr>
              <a:t>in which everything is interconnected</a:t>
            </a:r>
            <a:endParaRPr lang="cs-CZ" sz="1600" dirty="0">
              <a:solidFill>
                <a:prstClr val="black"/>
              </a:solidFill>
              <a:latin typeface="UTB Text" panose="00000500000000000000" pitchFamily="50" charset="-18"/>
            </a:endParaRPr>
          </a:p>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Everything must have </a:t>
            </a:r>
            <a:r>
              <a:rPr lang="en-US" sz="1600" b="1" dirty="0">
                <a:solidFill>
                  <a:prstClr val="black"/>
                </a:solidFill>
                <a:latin typeface="UTB Text" panose="00000500000000000000" pitchFamily="50" charset="-18"/>
              </a:rPr>
              <a:t>its place in the structure and a functional connection </a:t>
            </a:r>
            <a:r>
              <a:rPr lang="en-US" sz="1600" dirty="0">
                <a:solidFill>
                  <a:prstClr val="black"/>
                </a:solidFill>
                <a:latin typeface="UTB Text" panose="00000500000000000000" pitchFamily="50" charset="-18"/>
              </a:rPr>
              <a:t>with the rest of the whole</a:t>
            </a:r>
            <a:endParaRPr lang="cs-CZ" sz="1600" dirty="0">
              <a:solidFill>
                <a:prstClr val="black"/>
              </a:solidFill>
              <a:latin typeface="UTB Text" panose="00000500000000000000" pitchFamily="50" charset="-18"/>
            </a:endParaRPr>
          </a:p>
        </p:txBody>
      </p:sp>
      <p:pic>
        <p:nvPicPr>
          <p:cNvPr id="7" name="Obrázek 6">
            <a:extLst>
              <a:ext uri="{FF2B5EF4-FFF2-40B4-BE49-F238E27FC236}">
                <a16:creationId xmlns:a16="http://schemas.microsoft.com/office/drawing/2014/main" id="{5074BEC9-1593-9D08-2B0D-5090F341A65B}"/>
              </a:ext>
            </a:extLst>
          </p:cNvPr>
          <p:cNvPicPr>
            <a:picLocks noChangeAspect="1"/>
          </p:cNvPicPr>
          <p:nvPr/>
        </p:nvPicPr>
        <p:blipFill rotWithShape="1">
          <a:blip r:embed="rId3"/>
          <a:srcRect l="-1" r="3427"/>
          <a:stretch/>
        </p:blipFill>
        <p:spPr>
          <a:xfrm>
            <a:off x="4142429" y="2722397"/>
            <a:ext cx="5938196" cy="2885910"/>
          </a:xfrm>
          <a:prstGeom prst="rect">
            <a:avLst/>
          </a:prstGeom>
        </p:spPr>
      </p:pic>
      <p:pic>
        <p:nvPicPr>
          <p:cNvPr id="3" name="Obrázek 2">
            <a:extLst>
              <a:ext uri="{FF2B5EF4-FFF2-40B4-BE49-F238E27FC236}">
                <a16:creationId xmlns:a16="http://schemas.microsoft.com/office/drawing/2014/main" id="{27A0128F-0B69-AB08-2B05-2F168C7FB60E}"/>
              </a:ext>
            </a:extLst>
          </p:cNvPr>
          <p:cNvPicPr>
            <a:picLocks noChangeAspect="1"/>
          </p:cNvPicPr>
          <p:nvPr/>
        </p:nvPicPr>
        <p:blipFill>
          <a:blip r:embed="rId4">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
        <p:nvSpPr>
          <p:cNvPr id="99" name="Podnadpis 2">
            <a:extLst>
              <a:ext uri="{FF2B5EF4-FFF2-40B4-BE49-F238E27FC236}">
                <a16:creationId xmlns:a16="http://schemas.microsoft.com/office/drawing/2014/main" id="{803BED61-2A5A-804B-D3A3-CC33666F5F62}"/>
              </a:ext>
            </a:extLst>
          </p:cNvPr>
          <p:cNvSpPr txBox="1">
            <a:spLocks/>
          </p:cNvSpPr>
          <p:nvPr/>
        </p:nvSpPr>
        <p:spPr>
          <a:xfrm>
            <a:off x="503999" y="3066101"/>
            <a:ext cx="3551534" cy="3370157"/>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If these activities and measures were implemented without interconnection, they would not be able to take advantage of the </a:t>
            </a:r>
            <a:r>
              <a:rPr lang="en-US" sz="1600" b="1" dirty="0">
                <a:solidFill>
                  <a:prstClr val="black"/>
                </a:solidFill>
                <a:latin typeface="UTB Text" panose="00000500000000000000" pitchFamily="50" charset="-18"/>
              </a:rPr>
              <a:t>synergy effect</a:t>
            </a:r>
            <a:endParaRPr lang="cs-CZ" sz="1600" b="1" dirty="0">
              <a:solidFill>
                <a:prstClr val="black"/>
              </a:solidFill>
              <a:latin typeface="UTB Text" panose="00000500000000000000" pitchFamily="50" charset="-18"/>
            </a:endParaRPr>
          </a:p>
        </p:txBody>
      </p:sp>
    </p:spTree>
    <p:extLst>
      <p:ext uri="{BB962C8B-B14F-4D97-AF65-F5344CB8AC3E}">
        <p14:creationId xmlns:p14="http://schemas.microsoft.com/office/powerpoint/2010/main" val="42692676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C1873-51C3-0C8C-5DDF-87B2FC63E8C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BBB21B1-C149-391C-FB57-93F8D61CB2A7}"/>
              </a:ext>
            </a:extLst>
          </p:cNvPr>
          <p:cNvSpPr>
            <a:spLocks noGrp="1"/>
          </p:cNvSpPr>
          <p:nvPr>
            <p:ph type="title"/>
          </p:nvPr>
        </p:nvSpPr>
        <p:spPr>
          <a:xfrm>
            <a:off x="504312" y="382736"/>
            <a:ext cx="9072000" cy="443198"/>
          </a:xfrm>
        </p:spPr>
        <p:txBody>
          <a:bodyPr/>
          <a:lstStyle/>
          <a:p>
            <a:r>
              <a:rPr lang="cs-CZ" sz="3200" b="1" strike="noStrike" spc="-1" dirty="0" err="1">
                <a:solidFill>
                  <a:srgbClr val="EA7500"/>
                </a:solidFill>
                <a:latin typeface="Source Sans Pro"/>
                <a:ea typeface="DejaVu Sans"/>
              </a:rPr>
              <a:t>Security</a:t>
            </a:r>
            <a:r>
              <a:rPr lang="cs-CZ" sz="3200" b="1" strike="noStrike" spc="-1" dirty="0">
                <a:solidFill>
                  <a:srgbClr val="EA7500"/>
                </a:solidFill>
                <a:latin typeface="Source Sans Pro"/>
                <a:ea typeface="DejaVu Sans"/>
              </a:rPr>
              <a:t> as </a:t>
            </a:r>
            <a:r>
              <a:rPr lang="cs-CZ" sz="3200" b="1" strike="noStrike" spc="-1" dirty="0" err="1">
                <a:solidFill>
                  <a:srgbClr val="EA7500"/>
                </a:solidFill>
                <a:latin typeface="Source Sans Pro"/>
                <a:ea typeface="DejaVu Sans"/>
              </a:rPr>
              <a:t>an</a:t>
            </a:r>
            <a:r>
              <a:rPr lang="cs-CZ" sz="3200" b="1" strike="noStrike" spc="-1" dirty="0">
                <a:solidFill>
                  <a:srgbClr val="EA7500"/>
                </a:solidFill>
                <a:latin typeface="Source Sans Pro"/>
                <a:ea typeface="DejaVu Sans"/>
              </a:rPr>
              <a:t> </a:t>
            </a:r>
            <a:r>
              <a:rPr lang="cs-CZ" sz="3200" b="1" strike="noStrike" spc="-1" dirty="0" err="1">
                <a:solidFill>
                  <a:srgbClr val="EA7500"/>
                </a:solidFill>
                <a:latin typeface="Source Sans Pro"/>
                <a:ea typeface="DejaVu Sans"/>
              </a:rPr>
              <a:t>ecosystem</a:t>
            </a:r>
            <a:endParaRPr lang="cs-CZ" sz="3200" dirty="0"/>
          </a:p>
        </p:txBody>
      </p:sp>
      <p:sp>
        <p:nvSpPr>
          <p:cNvPr id="14" name="Podnadpis 2">
            <a:extLst>
              <a:ext uri="{FF2B5EF4-FFF2-40B4-BE49-F238E27FC236}">
                <a16:creationId xmlns:a16="http://schemas.microsoft.com/office/drawing/2014/main" id="{D90DCC72-6BEC-C56C-4EEC-100672A964F4}"/>
              </a:ext>
            </a:extLst>
          </p:cNvPr>
          <p:cNvSpPr txBox="1">
            <a:spLocks/>
          </p:cNvSpPr>
          <p:nvPr/>
        </p:nvSpPr>
        <p:spPr>
          <a:xfrm>
            <a:off x="503999" y="1532042"/>
            <a:ext cx="9235010" cy="3370157"/>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The interconnection makes the entire system more resilient </a:t>
            </a:r>
            <a:r>
              <a:rPr lang="en-US" sz="1600" dirty="0">
                <a:solidFill>
                  <a:prstClr val="black"/>
                </a:solidFill>
                <a:latin typeface="UTB Text" panose="00000500000000000000" pitchFamily="50" charset="-18"/>
              </a:rPr>
              <a:t>and able to respond to a wide range of security challenges</a:t>
            </a:r>
            <a:endParaRPr lang="cs-CZ" sz="1600" dirty="0">
              <a:solidFill>
                <a:prstClr val="black"/>
              </a:solidFill>
              <a:latin typeface="UTB Text" panose="00000500000000000000" pitchFamily="50" charset="-18"/>
            </a:endParaRPr>
          </a:p>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Ecosystem theory says </a:t>
            </a:r>
            <a:r>
              <a:rPr lang="en-US" sz="1600" b="1" dirty="0">
                <a:solidFill>
                  <a:prstClr val="black"/>
                </a:solidFill>
                <a:latin typeface="UTB Text" panose="00000500000000000000" pitchFamily="50" charset="-18"/>
              </a:rPr>
              <a:t>that the more diverse </a:t>
            </a:r>
            <a:r>
              <a:rPr lang="en-US" sz="1600" dirty="0">
                <a:solidFill>
                  <a:prstClr val="black"/>
                </a:solidFill>
                <a:latin typeface="UTB Text" panose="00000500000000000000" pitchFamily="50" charset="-18"/>
              </a:rPr>
              <a:t>and </a:t>
            </a:r>
            <a:r>
              <a:rPr lang="en-US" sz="1600" b="1" dirty="0">
                <a:solidFill>
                  <a:prstClr val="black"/>
                </a:solidFill>
                <a:latin typeface="UTB Text" panose="00000500000000000000" pitchFamily="50" charset="-18"/>
              </a:rPr>
              <a:t>varied an environment becomes, the more resilient it becomes</a:t>
            </a:r>
            <a:r>
              <a:rPr lang="en-US" sz="1600" dirty="0">
                <a:solidFill>
                  <a:prstClr val="black"/>
                </a:solidFill>
                <a:latin typeface="UTB Text" panose="00000500000000000000" pitchFamily="50" charset="-18"/>
              </a:rPr>
              <a:t>. And the same is true for security</a:t>
            </a:r>
            <a:r>
              <a:rPr lang="cs-CZ" sz="1600" dirty="0">
                <a:solidFill>
                  <a:prstClr val="black"/>
                </a:solidFill>
                <a:latin typeface="UTB Text" panose="00000500000000000000" pitchFamily="50" charset="-18"/>
              </a:rPr>
              <a:t>.</a:t>
            </a:r>
          </a:p>
        </p:txBody>
      </p:sp>
      <p:grpSp>
        <p:nvGrpSpPr>
          <p:cNvPr id="46" name="Skupina 45">
            <a:extLst>
              <a:ext uri="{FF2B5EF4-FFF2-40B4-BE49-F238E27FC236}">
                <a16:creationId xmlns:a16="http://schemas.microsoft.com/office/drawing/2014/main" id="{392D6CC7-BBC2-1442-06CA-59C860A10B23}"/>
              </a:ext>
            </a:extLst>
          </p:cNvPr>
          <p:cNvGrpSpPr/>
          <p:nvPr/>
        </p:nvGrpSpPr>
        <p:grpSpPr>
          <a:xfrm>
            <a:off x="2124265" y="3014643"/>
            <a:ext cx="5832093" cy="2447443"/>
            <a:chOff x="416994" y="1211467"/>
            <a:chExt cx="9293679" cy="3900100"/>
          </a:xfrm>
        </p:grpSpPr>
        <p:sp>
          <p:nvSpPr>
            <p:cNvPr id="26" name="Volný tvar: obrazec 25">
              <a:extLst>
                <a:ext uri="{FF2B5EF4-FFF2-40B4-BE49-F238E27FC236}">
                  <a16:creationId xmlns:a16="http://schemas.microsoft.com/office/drawing/2014/main" id="{2989ED95-6BC6-F903-A0A1-F48A7E06AA64}"/>
                </a:ext>
              </a:extLst>
            </p:cNvPr>
            <p:cNvSpPr/>
            <p:nvPr/>
          </p:nvSpPr>
          <p:spPr>
            <a:xfrm rot="5400000">
              <a:off x="3804285" y="1846393"/>
              <a:ext cx="2816957" cy="2529637"/>
            </a:xfrm>
            <a:custGeom>
              <a:avLst/>
              <a:gdLst>
                <a:gd name="connsiteX0" fmla="*/ 0 w 2816957"/>
                <a:gd name="connsiteY0" fmla="*/ 1428614 h 2529637"/>
                <a:gd name="connsiteX1" fmla="*/ 0 w 2816957"/>
                <a:gd name="connsiteY1" fmla="*/ 0 h 2529637"/>
                <a:gd name="connsiteX2" fmla="*/ 79891 w 2816957"/>
                <a:gd name="connsiteY2" fmla="*/ 87902 h 2529637"/>
                <a:gd name="connsiteX3" fmla="*/ 1458785 w 2816957"/>
                <a:gd name="connsiteY3" fmla="*/ 659059 h 2529637"/>
                <a:gd name="connsiteX4" fmla="*/ 2699198 w 2816957"/>
                <a:gd name="connsiteY4" fmla="*/ 213762 h 2529637"/>
                <a:gd name="connsiteX5" fmla="*/ 2816957 w 2816957"/>
                <a:gd name="connsiteY5" fmla="*/ 106735 h 2529637"/>
                <a:gd name="connsiteX6" fmla="*/ 2816957 w 2816957"/>
                <a:gd name="connsiteY6" fmla="*/ 1428614 h 2529637"/>
                <a:gd name="connsiteX7" fmla="*/ 1408479 w 2816957"/>
                <a:gd name="connsiteY7" fmla="*/ 2529637 h 252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6957" h="2529637">
                  <a:moveTo>
                    <a:pt x="0" y="1428614"/>
                  </a:moveTo>
                  <a:lnTo>
                    <a:pt x="0" y="0"/>
                  </a:lnTo>
                  <a:lnTo>
                    <a:pt x="79891" y="87902"/>
                  </a:lnTo>
                  <a:cubicBezTo>
                    <a:pt x="432781" y="440792"/>
                    <a:pt x="920293" y="659059"/>
                    <a:pt x="1458785" y="659059"/>
                  </a:cubicBezTo>
                  <a:cubicBezTo>
                    <a:pt x="1929965" y="659059"/>
                    <a:pt x="2362114" y="491948"/>
                    <a:pt x="2699198" y="213762"/>
                  </a:cubicBezTo>
                  <a:lnTo>
                    <a:pt x="2816957" y="106735"/>
                  </a:lnTo>
                  <a:lnTo>
                    <a:pt x="2816957" y="1428614"/>
                  </a:lnTo>
                  <a:lnTo>
                    <a:pt x="1408479" y="2529637"/>
                  </a:lnTo>
                  <a:close/>
                </a:path>
              </a:pathLst>
            </a:cu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R="100590" algn="ctr"/>
              <a:endParaRPr lang="cs-CZ" sz="1200" b="1">
                <a:solidFill>
                  <a:schemeClr val="bg1"/>
                </a:solidFill>
                <a:latin typeface="UTB Text" panose="00000500000000000000" pitchFamily="50" charset="-18"/>
              </a:endParaRPr>
            </a:p>
          </p:txBody>
        </p:sp>
        <p:sp>
          <p:nvSpPr>
            <p:cNvPr id="27" name="Ovál 26">
              <a:extLst>
                <a:ext uri="{FF2B5EF4-FFF2-40B4-BE49-F238E27FC236}">
                  <a16:creationId xmlns:a16="http://schemas.microsoft.com/office/drawing/2014/main" id="{6D5412A4-44FC-ECE0-748A-465BE4C20685}"/>
                </a:ext>
              </a:extLst>
            </p:cNvPr>
            <p:cNvSpPr/>
            <p:nvPr/>
          </p:nvSpPr>
          <p:spPr>
            <a:xfrm>
              <a:off x="5810573" y="1211467"/>
              <a:ext cx="3900100" cy="3900100"/>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00590" algn="ctr"/>
              <a:endParaRPr lang="cs-CZ" sz="1200" b="1">
                <a:solidFill>
                  <a:schemeClr val="bg1"/>
                </a:solidFill>
                <a:latin typeface="UTB Text" panose="00000500000000000000" pitchFamily="50" charset="-18"/>
              </a:endParaRPr>
            </a:p>
          </p:txBody>
        </p:sp>
        <p:grpSp>
          <p:nvGrpSpPr>
            <p:cNvPr id="28" name="Skupina 27">
              <a:extLst>
                <a:ext uri="{FF2B5EF4-FFF2-40B4-BE49-F238E27FC236}">
                  <a16:creationId xmlns:a16="http://schemas.microsoft.com/office/drawing/2014/main" id="{5F95A0B5-B972-1AA2-DE1C-2DC4D503F819}"/>
                </a:ext>
              </a:extLst>
            </p:cNvPr>
            <p:cNvGrpSpPr/>
            <p:nvPr/>
          </p:nvGrpSpPr>
          <p:grpSpPr>
            <a:xfrm>
              <a:off x="2007308" y="2768246"/>
              <a:ext cx="1736506" cy="681317"/>
              <a:chOff x="1986280" y="2521725"/>
              <a:chExt cx="2076135" cy="890690"/>
            </a:xfrm>
          </p:grpSpPr>
          <p:sp>
            <p:nvSpPr>
              <p:cNvPr id="29" name="Šipka: dvojitá 28">
                <a:extLst>
                  <a:ext uri="{FF2B5EF4-FFF2-40B4-BE49-F238E27FC236}">
                    <a16:creationId xmlns:a16="http://schemas.microsoft.com/office/drawing/2014/main" id="{EB20FC05-C188-5925-1102-3E4C2655B92D}"/>
                  </a:ext>
                </a:extLst>
              </p:cNvPr>
              <p:cNvSpPr/>
              <p:nvPr/>
            </p:nvSpPr>
            <p:spPr>
              <a:xfrm>
                <a:off x="1986280" y="2521725"/>
                <a:ext cx="890690" cy="890690"/>
              </a:xfrm>
              <a:prstGeom prst="chevron">
                <a:avLst/>
              </a:prstGeom>
              <a:gradFill flip="none" rotWithShape="0">
                <a:gsLst>
                  <a:gs pos="0">
                    <a:schemeClr val="tx1"/>
                  </a:gs>
                  <a:gs pos="100000">
                    <a:srgbClr val="FF0000"/>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00590" algn="ctr"/>
                <a:endParaRPr lang="cs-CZ" sz="1200" b="1">
                  <a:solidFill>
                    <a:schemeClr val="bg1"/>
                  </a:solidFill>
                  <a:latin typeface="UTB Text" panose="00000500000000000000" pitchFamily="50" charset="-18"/>
                </a:endParaRPr>
              </a:p>
            </p:txBody>
          </p:sp>
          <p:sp>
            <p:nvSpPr>
              <p:cNvPr id="30" name="Šipka: dvojitá 29">
                <a:extLst>
                  <a:ext uri="{FF2B5EF4-FFF2-40B4-BE49-F238E27FC236}">
                    <a16:creationId xmlns:a16="http://schemas.microsoft.com/office/drawing/2014/main" id="{0E8297AD-A5EF-E643-8EE1-A03E5E71BF0D}"/>
                  </a:ext>
                </a:extLst>
              </p:cNvPr>
              <p:cNvSpPr/>
              <p:nvPr/>
            </p:nvSpPr>
            <p:spPr>
              <a:xfrm>
                <a:off x="2579003" y="2521725"/>
                <a:ext cx="890690" cy="890690"/>
              </a:xfrm>
              <a:prstGeom prst="chevron">
                <a:avLst/>
              </a:prstGeom>
              <a:gradFill flip="none" rotWithShape="0">
                <a:gsLst>
                  <a:gs pos="0">
                    <a:schemeClr val="tx1"/>
                  </a:gs>
                  <a:gs pos="100000">
                    <a:srgbClr val="FF0000"/>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00590" algn="ctr"/>
                <a:endParaRPr lang="cs-CZ" sz="1200" b="1">
                  <a:solidFill>
                    <a:schemeClr val="bg1"/>
                  </a:solidFill>
                  <a:latin typeface="UTB Text" panose="00000500000000000000" pitchFamily="50" charset="-18"/>
                </a:endParaRPr>
              </a:p>
            </p:txBody>
          </p:sp>
          <p:sp>
            <p:nvSpPr>
              <p:cNvPr id="31" name="Šipka: dvojitá 30">
                <a:extLst>
                  <a:ext uri="{FF2B5EF4-FFF2-40B4-BE49-F238E27FC236}">
                    <a16:creationId xmlns:a16="http://schemas.microsoft.com/office/drawing/2014/main" id="{94C608E3-E7E8-22F9-1718-67F373E2114D}"/>
                  </a:ext>
                </a:extLst>
              </p:cNvPr>
              <p:cNvSpPr/>
              <p:nvPr/>
            </p:nvSpPr>
            <p:spPr>
              <a:xfrm>
                <a:off x="3171725" y="2521725"/>
                <a:ext cx="890690" cy="890690"/>
              </a:xfrm>
              <a:prstGeom prst="chevron">
                <a:avLst/>
              </a:prstGeom>
              <a:gradFill flip="none" rotWithShape="0">
                <a:gsLst>
                  <a:gs pos="0">
                    <a:schemeClr val="tx1"/>
                  </a:gs>
                  <a:gs pos="100000">
                    <a:srgbClr val="FF0000"/>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00590" algn="ctr"/>
                <a:endParaRPr lang="cs-CZ" sz="1200" b="1">
                  <a:solidFill>
                    <a:schemeClr val="bg1"/>
                  </a:solidFill>
                  <a:latin typeface="UTB Text" panose="00000500000000000000" pitchFamily="50" charset="-18"/>
                </a:endParaRPr>
              </a:p>
            </p:txBody>
          </p:sp>
        </p:grpSp>
        <p:sp>
          <p:nvSpPr>
            <p:cNvPr id="32" name="Výbuch: čtrnácticípý 31">
              <a:extLst>
                <a:ext uri="{FF2B5EF4-FFF2-40B4-BE49-F238E27FC236}">
                  <a16:creationId xmlns:a16="http://schemas.microsoft.com/office/drawing/2014/main" id="{8B69A6F3-513E-B9F4-3F7E-C05A52F68EC4}"/>
                </a:ext>
              </a:extLst>
            </p:cNvPr>
            <p:cNvSpPr/>
            <p:nvPr/>
          </p:nvSpPr>
          <p:spPr>
            <a:xfrm rot="2601746">
              <a:off x="416994" y="1952397"/>
              <a:ext cx="2275547" cy="2317629"/>
            </a:xfrm>
            <a:prstGeom prst="irregularSeal2">
              <a:avLst/>
            </a:prstGeom>
            <a:gradFill flip="none" rotWithShape="0">
              <a:gsLst>
                <a:gs pos="0">
                  <a:schemeClr val="tx1"/>
                </a:gs>
                <a:gs pos="100000">
                  <a:srgbClr val="FF0000"/>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00590" algn="ctr"/>
              <a:endParaRPr lang="cs-CZ" sz="1200" b="1">
                <a:solidFill>
                  <a:schemeClr val="bg1"/>
                </a:solidFill>
                <a:latin typeface="UTB Text" panose="00000500000000000000" pitchFamily="50" charset="-18"/>
              </a:endParaRPr>
            </a:p>
          </p:txBody>
        </p:sp>
        <p:sp>
          <p:nvSpPr>
            <p:cNvPr id="33" name="Podnadpis 2">
              <a:extLst>
                <a:ext uri="{FF2B5EF4-FFF2-40B4-BE49-F238E27FC236}">
                  <a16:creationId xmlns:a16="http://schemas.microsoft.com/office/drawing/2014/main" id="{6D9920A6-B9B8-CDAE-7F0E-A99530B25F46}"/>
                </a:ext>
              </a:extLst>
            </p:cNvPr>
            <p:cNvSpPr txBox="1">
              <a:spLocks/>
            </p:cNvSpPr>
            <p:nvPr/>
          </p:nvSpPr>
          <p:spPr>
            <a:xfrm>
              <a:off x="799346" y="2929773"/>
              <a:ext cx="1440951" cy="307777"/>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None/>
                <a:tabLst/>
                <a:defRPr/>
              </a:pPr>
              <a:r>
                <a:rPr lang="cs-CZ" sz="1200" b="1" dirty="0" err="1">
                  <a:solidFill>
                    <a:schemeClr val="bg1"/>
                  </a:solidFill>
                  <a:latin typeface="UTB Text" panose="00000500000000000000" pitchFamily="50" charset="-18"/>
                </a:rPr>
                <a:t>Threat</a:t>
              </a:r>
              <a:endParaRPr lang="cs-CZ" sz="1100" dirty="0">
                <a:solidFill>
                  <a:schemeClr val="bg1"/>
                </a:solidFill>
                <a:latin typeface="UTB Text" panose="00000500000000000000" pitchFamily="50" charset="-18"/>
              </a:endParaRPr>
            </a:p>
          </p:txBody>
        </p:sp>
        <p:sp>
          <p:nvSpPr>
            <p:cNvPr id="34" name="Ovál 33">
              <a:extLst>
                <a:ext uri="{FF2B5EF4-FFF2-40B4-BE49-F238E27FC236}">
                  <a16:creationId xmlns:a16="http://schemas.microsoft.com/office/drawing/2014/main" id="{05CDC1E5-8985-1FAD-1F0B-661250756283}"/>
                </a:ext>
              </a:extLst>
            </p:cNvPr>
            <p:cNvSpPr/>
            <p:nvPr/>
          </p:nvSpPr>
          <p:spPr>
            <a:xfrm>
              <a:off x="7128834" y="1366855"/>
              <a:ext cx="1283158" cy="1283158"/>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00590" algn="ctr"/>
              <a:endParaRPr lang="cs-CZ" sz="1200" b="1">
                <a:solidFill>
                  <a:schemeClr val="bg1"/>
                </a:solidFill>
                <a:latin typeface="UTB Text" panose="00000500000000000000" pitchFamily="50" charset="-18"/>
              </a:endParaRPr>
            </a:p>
          </p:txBody>
        </p:sp>
        <p:sp>
          <p:nvSpPr>
            <p:cNvPr id="35" name="Ovál 34">
              <a:extLst>
                <a:ext uri="{FF2B5EF4-FFF2-40B4-BE49-F238E27FC236}">
                  <a16:creationId xmlns:a16="http://schemas.microsoft.com/office/drawing/2014/main" id="{8B7A32A0-5D99-C3E5-F308-8237AC5D69C5}"/>
                </a:ext>
              </a:extLst>
            </p:cNvPr>
            <p:cNvSpPr/>
            <p:nvPr/>
          </p:nvSpPr>
          <p:spPr>
            <a:xfrm>
              <a:off x="8289815" y="2162680"/>
              <a:ext cx="1283158" cy="1283158"/>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00590" algn="ctr"/>
              <a:endParaRPr lang="cs-CZ" sz="1200" b="1">
                <a:solidFill>
                  <a:schemeClr val="bg1"/>
                </a:solidFill>
                <a:latin typeface="UTB Text" panose="00000500000000000000" pitchFamily="50" charset="-18"/>
              </a:endParaRPr>
            </a:p>
          </p:txBody>
        </p:sp>
        <p:sp>
          <p:nvSpPr>
            <p:cNvPr id="36" name="Ovál 35">
              <a:extLst>
                <a:ext uri="{FF2B5EF4-FFF2-40B4-BE49-F238E27FC236}">
                  <a16:creationId xmlns:a16="http://schemas.microsoft.com/office/drawing/2014/main" id="{BB8520DF-690B-CDA9-EEA9-6C2C65EF7009}"/>
                </a:ext>
              </a:extLst>
            </p:cNvPr>
            <p:cNvSpPr/>
            <p:nvPr/>
          </p:nvSpPr>
          <p:spPr>
            <a:xfrm>
              <a:off x="5953531" y="2156578"/>
              <a:ext cx="1283158" cy="1283158"/>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00590" algn="ctr"/>
              <a:endParaRPr lang="cs-CZ" sz="1200" b="1">
                <a:solidFill>
                  <a:schemeClr val="bg1"/>
                </a:solidFill>
                <a:latin typeface="UTB Text" panose="00000500000000000000" pitchFamily="50" charset="-18"/>
              </a:endParaRPr>
            </a:p>
          </p:txBody>
        </p:sp>
        <p:sp>
          <p:nvSpPr>
            <p:cNvPr id="37" name="Ovál 36">
              <a:extLst>
                <a:ext uri="{FF2B5EF4-FFF2-40B4-BE49-F238E27FC236}">
                  <a16:creationId xmlns:a16="http://schemas.microsoft.com/office/drawing/2014/main" id="{DDF4BEAA-1A18-B0C3-E742-7CE041D07750}"/>
                </a:ext>
              </a:extLst>
            </p:cNvPr>
            <p:cNvSpPr/>
            <p:nvPr/>
          </p:nvSpPr>
          <p:spPr>
            <a:xfrm>
              <a:off x="6388269" y="3482769"/>
              <a:ext cx="1283158" cy="1283158"/>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00590" algn="ctr"/>
              <a:endParaRPr lang="cs-CZ" sz="1200" b="1">
                <a:solidFill>
                  <a:schemeClr val="bg1"/>
                </a:solidFill>
                <a:latin typeface="UTB Text" panose="00000500000000000000" pitchFamily="50" charset="-18"/>
              </a:endParaRPr>
            </a:p>
          </p:txBody>
        </p:sp>
        <p:sp>
          <p:nvSpPr>
            <p:cNvPr id="38" name="Ovál 37">
              <a:extLst>
                <a:ext uri="{FF2B5EF4-FFF2-40B4-BE49-F238E27FC236}">
                  <a16:creationId xmlns:a16="http://schemas.microsoft.com/office/drawing/2014/main" id="{681800BC-9516-585C-4AA8-C301A37EFFCC}"/>
                </a:ext>
              </a:extLst>
            </p:cNvPr>
            <p:cNvSpPr/>
            <p:nvPr/>
          </p:nvSpPr>
          <p:spPr>
            <a:xfrm>
              <a:off x="7859100" y="3482769"/>
              <a:ext cx="1283158" cy="1283158"/>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00590" algn="ctr"/>
              <a:endParaRPr lang="cs-CZ" sz="1200" b="1">
                <a:solidFill>
                  <a:schemeClr val="bg1"/>
                </a:solidFill>
                <a:latin typeface="UTB Text" panose="00000500000000000000" pitchFamily="50" charset="-18"/>
              </a:endParaRPr>
            </a:p>
          </p:txBody>
        </p:sp>
        <p:sp>
          <p:nvSpPr>
            <p:cNvPr id="39" name="Podnadpis 2">
              <a:extLst>
                <a:ext uri="{FF2B5EF4-FFF2-40B4-BE49-F238E27FC236}">
                  <a16:creationId xmlns:a16="http://schemas.microsoft.com/office/drawing/2014/main" id="{07099E0D-FA8E-A831-3737-3FCCE3E19E46}"/>
                </a:ext>
              </a:extLst>
            </p:cNvPr>
            <p:cNvSpPr txBox="1">
              <a:spLocks/>
            </p:cNvSpPr>
            <p:nvPr/>
          </p:nvSpPr>
          <p:spPr>
            <a:xfrm>
              <a:off x="7048019" y="1816404"/>
              <a:ext cx="1440951" cy="430887"/>
            </a:xfrm>
            <a:prstGeom prst="rect">
              <a:avLst/>
            </a:prstGeom>
          </p:spPr>
          <p:txBody>
            <a:bodyPr lIns="0" tIns="0" rIns="0" bIns="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None/>
                <a:tabLst/>
                <a:defRPr/>
              </a:pPr>
              <a:r>
                <a:rPr lang="cs-CZ" sz="1000" b="1" dirty="0" err="1">
                  <a:solidFill>
                    <a:schemeClr val="bg1"/>
                  </a:solidFill>
                  <a:latin typeface="UTB Text" panose="00000500000000000000" pitchFamily="50" charset="-18"/>
                </a:rPr>
                <a:t>Security</a:t>
              </a:r>
              <a:r>
                <a:rPr lang="cs-CZ" sz="1000" b="1" dirty="0">
                  <a:solidFill>
                    <a:schemeClr val="bg1"/>
                  </a:solidFill>
                  <a:latin typeface="UTB Text" panose="00000500000000000000" pitchFamily="50" charset="-18"/>
                </a:rPr>
                <a:t> management</a:t>
              </a:r>
              <a:endParaRPr lang="cs-CZ" sz="900" dirty="0">
                <a:solidFill>
                  <a:schemeClr val="bg1"/>
                </a:solidFill>
                <a:latin typeface="UTB Text" panose="00000500000000000000" pitchFamily="50" charset="-18"/>
              </a:endParaRPr>
            </a:p>
          </p:txBody>
        </p:sp>
        <p:sp>
          <p:nvSpPr>
            <p:cNvPr id="40" name="Podnadpis 2">
              <a:extLst>
                <a:ext uri="{FF2B5EF4-FFF2-40B4-BE49-F238E27FC236}">
                  <a16:creationId xmlns:a16="http://schemas.microsoft.com/office/drawing/2014/main" id="{FC311DC0-F44C-4131-FF08-4617D4ABB2E4}"/>
                </a:ext>
              </a:extLst>
            </p:cNvPr>
            <p:cNvSpPr txBox="1">
              <a:spLocks/>
            </p:cNvSpPr>
            <p:nvPr/>
          </p:nvSpPr>
          <p:spPr>
            <a:xfrm>
              <a:off x="5918230" y="2609254"/>
              <a:ext cx="1363972" cy="430887"/>
            </a:xfrm>
            <a:prstGeom prst="rect">
              <a:avLst/>
            </a:prstGeom>
          </p:spPr>
          <p:txBody>
            <a:bodyPr lIns="0" tIns="0" rIns="0" bIns="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None/>
                <a:tabLst/>
                <a:defRPr/>
              </a:pPr>
              <a:r>
                <a:rPr lang="cs-CZ" sz="1000" b="1" dirty="0" err="1">
                  <a:solidFill>
                    <a:schemeClr val="bg1"/>
                  </a:solidFill>
                  <a:latin typeface="UTB Text" panose="00000500000000000000" pitchFamily="50" charset="-18"/>
                </a:rPr>
                <a:t>Regime</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measures</a:t>
              </a:r>
              <a:endParaRPr lang="cs-CZ" sz="900" dirty="0">
                <a:solidFill>
                  <a:schemeClr val="bg1"/>
                </a:solidFill>
                <a:latin typeface="UTB Text" panose="00000500000000000000" pitchFamily="50" charset="-18"/>
              </a:endParaRPr>
            </a:p>
          </p:txBody>
        </p:sp>
        <p:sp>
          <p:nvSpPr>
            <p:cNvPr id="41" name="Podnadpis 2">
              <a:extLst>
                <a:ext uri="{FF2B5EF4-FFF2-40B4-BE49-F238E27FC236}">
                  <a16:creationId xmlns:a16="http://schemas.microsoft.com/office/drawing/2014/main" id="{8DB1DC0A-4E75-2694-D2E4-41F494AAE448}"/>
                </a:ext>
              </a:extLst>
            </p:cNvPr>
            <p:cNvSpPr txBox="1">
              <a:spLocks/>
            </p:cNvSpPr>
            <p:nvPr/>
          </p:nvSpPr>
          <p:spPr>
            <a:xfrm>
              <a:off x="6453937" y="3939682"/>
              <a:ext cx="1151819" cy="430887"/>
            </a:xfrm>
            <a:prstGeom prst="rect">
              <a:avLst/>
            </a:prstGeom>
          </p:spPr>
          <p:txBody>
            <a:bodyPr lIns="0" tIns="0" rIns="0" bIns="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None/>
                <a:tabLst/>
                <a:defRPr/>
              </a:pPr>
              <a:r>
                <a:rPr lang="cs-CZ" sz="1000" b="1" dirty="0" err="1">
                  <a:solidFill>
                    <a:schemeClr val="bg1"/>
                  </a:solidFill>
                  <a:latin typeface="UTB Text" panose="00000500000000000000" pitchFamily="50" charset="-18"/>
                </a:rPr>
                <a:t>Physical</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guarding</a:t>
              </a:r>
              <a:endParaRPr lang="cs-CZ" sz="900" dirty="0">
                <a:solidFill>
                  <a:schemeClr val="bg1"/>
                </a:solidFill>
                <a:latin typeface="UTB Text" panose="00000500000000000000" pitchFamily="50" charset="-18"/>
              </a:endParaRPr>
            </a:p>
          </p:txBody>
        </p:sp>
        <p:sp>
          <p:nvSpPr>
            <p:cNvPr id="42" name="Podnadpis 2">
              <a:extLst>
                <a:ext uri="{FF2B5EF4-FFF2-40B4-BE49-F238E27FC236}">
                  <a16:creationId xmlns:a16="http://schemas.microsoft.com/office/drawing/2014/main" id="{C6723ACE-1C89-E6B0-8A02-A089AF5120DC}"/>
                </a:ext>
              </a:extLst>
            </p:cNvPr>
            <p:cNvSpPr txBox="1">
              <a:spLocks/>
            </p:cNvSpPr>
            <p:nvPr/>
          </p:nvSpPr>
          <p:spPr>
            <a:xfrm>
              <a:off x="7780202" y="3957485"/>
              <a:ext cx="1440951" cy="430887"/>
            </a:xfrm>
            <a:prstGeom prst="rect">
              <a:avLst/>
            </a:prstGeom>
          </p:spPr>
          <p:txBody>
            <a:bodyPr lIns="0" tIns="0" rIns="0" bIns="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None/>
                <a:tabLst/>
                <a:defRPr/>
              </a:pPr>
              <a:r>
                <a:rPr lang="cs-CZ" sz="1000" b="1" dirty="0" err="1">
                  <a:solidFill>
                    <a:schemeClr val="bg1"/>
                  </a:solidFill>
                  <a:latin typeface="UTB Text" panose="00000500000000000000" pitchFamily="50" charset="-18"/>
                </a:rPr>
                <a:t>Technical</a:t>
              </a:r>
              <a:r>
                <a:rPr lang="cs-CZ" sz="1000" b="1" dirty="0">
                  <a:solidFill>
                    <a:schemeClr val="bg1"/>
                  </a:solidFill>
                  <a:latin typeface="UTB Text" panose="00000500000000000000" pitchFamily="50" charset="-18"/>
                </a:rPr>
                <a:t> </a:t>
              </a:r>
              <a:r>
                <a:rPr lang="cs-CZ" sz="1000" b="1" dirty="0" err="1">
                  <a:solidFill>
                    <a:schemeClr val="bg1"/>
                  </a:solidFill>
                  <a:latin typeface="UTB Text" panose="00000500000000000000" pitchFamily="50" charset="-18"/>
                </a:rPr>
                <a:t>measures</a:t>
              </a:r>
              <a:endParaRPr lang="cs-CZ" sz="900" dirty="0">
                <a:solidFill>
                  <a:schemeClr val="bg1"/>
                </a:solidFill>
                <a:latin typeface="UTB Text" panose="00000500000000000000" pitchFamily="50" charset="-18"/>
              </a:endParaRPr>
            </a:p>
          </p:txBody>
        </p:sp>
        <p:sp>
          <p:nvSpPr>
            <p:cNvPr id="43" name="Podnadpis 2">
              <a:extLst>
                <a:ext uri="{FF2B5EF4-FFF2-40B4-BE49-F238E27FC236}">
                  <a16:creationId xmlns:a16="http://schemas.microsoft.com/office/drawing/2014/main" id="{CFB38F59-4B2A-7927-5DC7-AB172C8DB158}"/>
                </a:ext>
              </a:extLst>
            </p:cNvPr>
            <p:cNvSpPr txBox="1">
              <a:spLocks/>
            </p:cNvSpPr>
            <p:nvPr/>
          </p:nvSpPr>
          <p:spPr>
            <a:xfrm>
              <a:off x="8310494" y="2617612"/>
              <a:ext cx="1241797" cy="456022"/>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None/>
                <a:tabLst/>
                <a:defRPr/>
              </a:pPr>
              <a:r>
                <a:rPr lang="cs-CZ" sz="900" b="1" dirty="0" err="1">
                  <a:solidFill>
                    <a:schemeClr val="bg1"/>
                  </a:solidFill>
                  <a:latin typeface="UTB Text" panose="00000500000000000000" pitchFamily="50" charset="-18"/>
                </a:rPr>
                <a:t>Training</a:t>
              </a:r>
              <a:r>
                <a:rPr lang="cs-CZ" sz="900" b="1" dirty="0">
                  <a:solidFill>
                    <a:schemeClr val="bg1"/>
                  </a:solidFill>
                  <a:latin typeface="UTB Text" panose="00000500000000000000" pitchFamily="50" charset="-18"/>
                </a:rPr>
                <a:t>, </a:t>
              </a:r>
              <a:r>
                <a:rPr lang="cs-CZ" sz="900" b="1" dirty="0" err="1">
                  <a:solidFill>
                    <a:schemeClr val="bg1"/>
                  </a:solidFill>
                  <a:latin typeface="UTB Text" panose="00000500000000000000" pitchFamily="50" charset="-18"/>
                </a:rPr>
                <a:t>education</a:t>
              </a:r>
              <a:endParaRPr lang="cs-CZ" sz="800" dirty="0">
                <a:solidFill>
                  <a:schemeClr val="bg1"/>
                </a:solidFill>
                <a:latin typeface="UTB Text" panose="00000500000000000000" pitchFamily="50" charset="-18"/>
              </a:endParaRPr>
            </a:p>
          </p:txBody>
        </p:sp>
        <p:sp>
          <p:nvSpPr>
            <p:cNvPr id="44" name="Podnadpis 2">
              <a:extLst>
                <a:ext uri="{FF2B5EF4-FFF2-40B4-BE49-F238E27FC236}">
                  <a16:creationId xmlns:a16="http://schemas.microsoft.com/office/drawing/2014/main" id="{BA2EFB10-BCA8-4DF5-4B45-3BCC5E873819}"/>
                </a:ext>
              </a:extLst>
            </p:cNvPr>
            <p:cNvSpPr txBox="1">
              <a:spLocks/>
            </p:cNvSpPr>
            <p:nvPr/>
          </p:nvSpPr>
          <p:spPr>
            <a:xfrm>
              <a:off x="7144430" y="3009282"/>
              <a:ext cx="1283157" cy="430887"/>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None/>
                <a:tabLst/>
                <a:defRPr/>
              </a:pPr>
              <a:r>
                <a:rPr lang="cs-CZ" sz="900" b="1" dirty="0" err="1">
                  <a:solidFill>
                    <a:schemeClr val="bg1"/>
                  </a:solidFill>
                  <a:latin typeface="UTB Text" panose="00000500000000000000" pitchFamily="50" charset="-18"/>
                </a:rPr>
                <a:t>Security</a:t>
              </a:r>
              <a:r>
                <a:rPr lang="cs-CZ" sz="900" b="1" dirty="0">
                  <a:solidFill>
                    <a:schemeClr val="bg1"/>
                  </a:solidFill>
                  <a:latin typeface="UTB Text" panose="00000500000000000000" pitchFamily="50" charset="-18"/>
                </a:rPr>
                <a:t> </a:t>
              </a:r>
              <a:r>
                <a:rPr lang="cs-CZ" sz="900" b="1" dirty="0" err="1">
                  <a:solidFill>
                    <a:schemeClr val="bg1"/>
                  </a:solidFill>
                  <a:latin typeface="UTB Text" panose="00000500000000000000" pitchFamily="50" charset="-18"/>
                </a:rPr>
                <a:t>culture</a:t>
              </a:r>
              <a:endParaRPr lang="cs-CZ" sz="900" dirty="0">
                <a:solidFill>
                  <a:schemeClr val="bg1"/>
                </a:solidFill>
                <a:latin typeface="UTB Text" panose="00000500000000000000" pitchFamily="50" charset="-18"/>
              </a:endParaRPr>
            </a:p>
          </p:txBody>
        </p:sp>
        <p:pic>
          <p:nvPicPr>
            <p:cNvPr id="45" name="Obrázek 44" descr="Obsah obrázku logo, symbol, Grafika, klipart&#10;&#10;Popis byl vytvořen automaticky">
              <a:extLst>
                <a:ext uri="{FF2B5EF4-FFF2-40B4-BE49-F238E27FC236}">
                  <a16:creationId xmlns:a16="http://schemas.microsoft.com/office/drawing/2014/main" id="{63451155-9EAA-FCE0-95F4-41D53FAB4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143" y="2665434"/>
              <a:ext cx="839524" cy="992165"/>
            </a:xfrm>
            <a:prstGeom prst="rect">
              <a:avLst/>
            </a:prstGeom>
            <a:effectLst>
              <a:outerShdw blurRad="50800" dist="38100" dir="2700000" algn="tl" rotWithShape="0">
                <a:prstClr val="black">
                  <a:alpha val="40000"/>
                </a:prstClr>
              </a:outerShdw>
            </a:effectLst>
          </p:spPr>
        </p:pic>
      </p:grpSp>
      <p:pic>
        <p:nvPicPr>
          <p:cNvPr id="3" name="Obrázek 2">
            <a:extLst>
              <a:ext uri="{FF2B5EF4-FFF2-40B4-BE49-F238E27FC236}">
                <a16:creationId xmlns:a16="http://schemas.microsoft.com/office/drawing/2014/main" id="{3417B3E3-CE35-02E1-C551-84CA4C2C96B0}"/>
              </a:ext>
            </a:extLst>
          </p:cNvPr>
          <p:cNvPicPr>
            <a:picLocks noChangeAspect="1"/>
          </p:cNvPicPr>
          <p:nvPr/>
        </p:nvPicPr>
        <p:blipFill>
          <a:blip r:embed="rId4">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22714715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6AF31-D5E1-51EB-0423-F8983FAA9B6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AEE67A4-34F7-E9E9-416F-3905CF13B329}"/>
              </a:ext>
            </a:extLst>
          </p:cNvPr>
          <p:cNvSpPr>
            <a:spLocks noGrp="1"/>
          </p:cNvSpPr>
          <p:nvPr>
            <p:ph type="title"/>
          </p:nvPr>
        </p:nvSpPr>
        <p:spPr>
          <a:xfrm>
            <a:off x="504312" y="382736"/>
            <a:ext cx="9072000" cy="443198"/>
          </a:xfrm>
        </p:spPr>
        <p:txBody>
          <a:bodyPr/>
          <a:lstStyle/>
          <a:p>
            <a:r>
              <a:rPr lang="cs-CZ" sz="3200" b="1" strike="noStrike" spc="-1" dirty="0" err="1">
                <a:solidFill>
                  <a:srgbClr val="EA7500"/>
                </a:solidFill>
                <a:latin typeface="Source Sans Pro"/>
                <a:ea typeface="DejaVu Sans"/>
              </a:rPr>
              <a:t>Security</a:t>
            </a:r>
            <a:r>
              <a:rPr lang="cs-CZ" sz="3200" b="1" strike="noStrike" spc="-1" dirty="0">
                <a:solidFill>
                  <a:srgbClr val="EA7500"/>
                </a:solidFill>
                <a:latin typeface="Source Sans Pro"/>
                <a:ea typeface="DejaVu Sans"/>
              </a:rPr>
              <a:t> as </a:t>
            </a:r>
            <a:r>
              <a:rPr lang="cs-CZ" sz="3200" b="1" strike="noStrike" spc="-1" dirty="0" err="1">
                <a:solidFill>
                  <a:srgbClr val="EA7500"/>
                </a:solidFill>
                <a:latin typeface="Source Sans Pro"/>
                <a:ea typeface="DejaVu Sans"/>
              </a:rPr>
              <a:t>an</a:t>
            </a:r>
            <a:r>
              <a:rPr lang="cs-CZ" sz="3200" b="1" strike="noStrike" spc="-1" dirty="0">
                <a:solidFill>
                  <a:srgbClr val="EA7500"/>
                </a:solidFill>
                <a:latin typeface="Source Sans Pro"/>
                <a:ea typeface="DejaVu Sans"/>
              </a:rPr>
              <a:t> </a:t>
            </a:r>
            <a:r>
              <a:rPr lang="cs-CZ" sz="3200" b="1" strike="noStrike" spc="-1" dirty="0" err="1">
                <a:solidFill>
                  <a:srgbClr val="EA7500"/>
                </a:solidFill>
                <a:latin typeface="Source Sans Pro"/>
                <a:ea typeface="DejaVu Sans"/>
              </a:rPr>
              <a:t>ecosystem</a:t>
            </a:r>
            <a:endParaRPr lang="cs-CZ" sz="3200" dirty="0"/>
          </a:p>
        </p:txBody>
      </p:sp>
      <p:sp>
        <p:nvSpPr>
          <p:cNvPr id="18" name="Podnadpis 2">
            <a:extLst>
              <a:ext uri="{FF2B5EF4-FFF2-40B4-BE49-F238E27FC236}">
                <a16:creationId xmlns:a16="http://schemas.microsoft.com/office/drawing/2014/main" id="{BC8C4D9A-CD72-7335-6833-13B5A9D80E3A}"/>
              </a:ext>
            </a:extLst>
          </p:cNvPr>
          <p:cNvSpPr txBox="1">
            <a:spLocks/>
          </p:cNvSpPr>
          <p:nvPr/>
        </p:nvSpPr>
        <p:spPr>
          <a:xfrm>
            <a:off x="503999" y="1532042"/>
            <a:ext cx="5820601"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Imagine a security </a:t>
            </a:r>
            <a:r>
              <a:rPr lang="en-US" sz="1600" b="1" dirty="0">
                <a:solidFill>
                  <a:prstClr val="black"/>
                </a:solidFill>
                <a:latin typeface="UTB Text" panose="00000500000000000000" pitchFamily="50" charset="-18"/>
              </a:rPr>
              <a:t>ecosystem like a forest</a:t>
            </a:r>
            <a:r>
              <a:rPr lang="en-US" sz="1600" dirty="0">
                <a:solidFill>
                  <a:prstClr val="black"/>
                </a:solidFill>
                <a:latin typeface="UTB Text" panose="00000500000000000000" pitchFamily="50" charset="-18"/>
              </a:rPr>
              <a:t>. If it's single-species, in the event of a storm, trees will break off one by one</a:t>
            </a:r>
            <a:r>
              <a:rPr lang="cs-CZ" sz="1600" dirty="0">
                <a:solidFill>
                  <a:prstClr val="black"/>
                </a:solidFill>
                <a:latin typeface="UTB Text" panose="00000500000000000000" pitchFamily="50" charset="-18"/>
              </a:rPr>
              <a:t>. </a:t>
            </a:r>
          </a:p>
          <a:p>
            <a:pPr algn="just">
              <a:lnSpc>
                <a:spcPct val="120000"/>
              </a:lnSpc>
              <a:spcBef>
                <a:spcPts val="1200"/>
              </a:spcBef>
              <a:spcAft>
                <a:spcPts val="1200"/>
              </a:spcAft>
              <a:buClr>
                <a:srgbClr val="F57800"/>
              </a:buClr>
              <a:defRPr/>
            </a:pPr>
            <a:r>
              <a:rPr lang="en-US" sz="1600" dirty="0">
                <a:solidFill>
                  <a:prstClr val="black"/>
                </a:solidFill>
                <a:latin typeface="UTB Text" panose="00000500000000000000" pitchFamily="50" charset="-18"/>
              </a:rPr>
              <a:t>A mixed forest with a range of coniferous and deciduous trees, supplemented by other plants and shrubs, is much more resilient due to its variability and biodiversity. They will support each other during a storm, provide protection, and if any damage occurs,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it will only strengthen the ecosystem for the future</a:t>
            </a:r>
            <a:r>
              <a:rPr lang="cs-CZ" sz="1600" dirty="0">
                <a:solidFill>
                  <a:prstClr val="black"/>
                </a:solidFill>
                <a:latin typeface="UTB Text" panose="00000500000000000000" pitchFamily="50" charset="-18"/>
              </a:rPr>
              <a:t>. </a:t>
            </a:r>
          </a:p>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A security system should be just that - diverse, interconnected </a:t>
            </a:r>
            <a:r>
              <a:rPr lang="en-US" sz="1600" dirty="0">
                <a:solidFill>
                  <a:prstClr val="black"/>
                </a:solidFill>
                <a:latin typeface="UTB Text" panose="00000500000000000000" pitchFamily="50" charset="-18"/>
              </a:rPr>
              <a:t>and not reliant on a single card</a:t>
            </a:r>
            <a:endParaRPr lang="cs-CZ" sz="1600" dirty="0">
              <a:solidFill>
                <a:prstClr val="black"/>
              </a:solidFill>
              <a:latin typeface="UTB Text" panose="00000500000000000000" pitchFamily="50" charset="-18"/>
            </a:endParaRPr>
          </a:p>
        </p:txBody>
      </p:sp>
      <p:grpSp>
        <p:nvGrpSpPr>
          <p:cNvPr id="24" name="Skupina 23">
            <a:extLst>
              <a:ext uri="{FF2B5EF4-FFF2-40B4-BE49-F238E27FC236}">
                <a16:creationId xmlns:a16="http://schemas.microsoft.com/office/drawing/2014/main" id="{19EA8F90-0957-FE3B-12F5-A17479E3A4D7}"/>
              </a:ext>
            </a:extLst>
          </p:cNvPr>
          <p:cNvGrpSpPr/>
          <p:nvPr/>
        </p:nvGrpSpPr>
        <p:grpSpPr>
          <a:xfrm>
            <a:off x="6925678" y="1288744"/>
            <a:ext cx="2557604" cy="1761981"/>
            <a:chOff x="1262618" y="1068352"/>
            <a:chExt cx="7144550" cy="4922014"/>
          </a:xfrm>
        </p:grpSpPr>
        <p:pic>
          <p:nvPicPr>
            <p:cNvPr id="12" name="Obrázek 11" descr="Obsah obrázku vánoční stromeček, hvězda, kreativita&#10;&#10;Popis byl vytvořen automaticky">
              <a:extLst>
                <a:ext uri="{FF2B5EF4-FFF2-40B4-BE49-F238E27FC236}">
                  <a16:creationId xmlns:a16="http://schemas.microsoft.com/office/drawing/2014/main" id="{8923A67A-8882-8B9C-19A5-5BDE131B0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618" y="1421606"/>
              <a:ext cx="2594287" cy="3844500"/>
            </a:xfrm>
            <a:prstGeom prst="rect">
              <a:avLst/>
            </a:prstGeom>
            <a:effectLst>
              <a:outerShdw blurRad="63500" sx="102000" sy="102000" algn="ctr" rotWithShape="0">
                <a:prstClr val="black">
                  <a:alpha val="40000"/>
                </a:prstClr>
              </a:outerShdw>
            </a:effectLst>
          </p:spPr>
        </p:pic>
        <p:pic>
          <p:nvPicPr>
            <p:cNvPr id="14" name="Obrázek 13" descr="Obsah obrázku vánoční stromeček, hvězda, kreativita&#10;&#10;Popis byl vytvořen automaticky">
              <a:extLst>
                <a:ext uri="{FF2B5EF4-FFF2-40B4-BE49-F238E27FC236}">
                  <a16:creationId xmlns:a16="http://schemas.microsoft.com/office/drawing/2014/main" id="{7479768C-219E-E26D-AA11-457A31D51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084" y="1148376"/>
              <a:ext cx="2594287" cy="3844500"/>
            </a:xfrm>
            <a:prstGeom prst="rect">
              <a:avLst/>
            </a:prstGeom>
            <a:effectLst>
              <a:outerShdw blurRad="63500" sx="102000" sy="102000" algn="ctr" rotWithShape="0">
                <a:prstClr val="black">
                  <a:alpha val="40000"/>
                </a:prstClr>
              </a:outerShdw>
            </a:effectLst>
          </p:spPr>
        </p:pic>
        <p:pic>
          <p:nvPicPr>
            <p:cNvPr id="16" name="Obrázek 15" descr="Obsah obrázku vánoční stromeček, hvězda, kreativita&#10;&#10;Popis byl vytvořen automaticky">
              <a:extLst>
                <a:ext uri="{FF2B5EF4-FFF2-40B4-BE49-F238E27FC236}">
                  <a16:creationId xmlns:a16="http://schemas.microsoft.com/office/drawing/2014/main" id="{1E29C2D9-8D40-3147-E9ED-76B31301B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549" y="1068352"/>
              <a:ext cx="2594287" cy="3844500"/>
            </a:xfrm>
            <a:prstGeom prst="rect">
              <a:avLst/>
            </a:prstGeom>
            <a:effectLst>
              <a:outerShdw blurRad="63500" sx="102000" sy="102000" algn="ctr" rotWithShape="0">
                <a:prstClr val="black">
                  <a:alpha val="40000"/>
                </a:prstClr>
              </a:outerShdw>
            </a:effectLst>
          </p:spPr>
        </p:pic>
        <p:pic>
          <p:nvPicPr>
            <p:cNvPr id="17" name="Obrázek 16" descr="Obsah obrázku vánoční stromeček, hvězda, kreativita&#10;&#10;Popis byl vytvořen automaticky">
              <a:extLst>
                <a:ext uri="{FF2B5EF4-FFF2-40B4-BE49-F238E27FC236}">
                  <a16:creationId xmlns:a16="http://schemas.microsoft.com/office/drawing/2014/main" id="{C24ABDB2-E6C2-C11D-7C53-210A1771F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032" y="2048089"/>
              <a:ext cx="2594287" cy="3844500"/>
            </a:xfrm>
            <a:prstGeom prst="rect">
              <a:avLst/>
            </a:prstGeom>
            <a:effectLst>
              <a:outerShdw blurRad="63500" sx="102000" sy="102000" algn="ctr" rotWithShape="0">
                <a:prstClr val="black">
                  <a:alpha val="40000"/>
                </a:prstClr>
              </a:outerShdw>
            </a:effectLst>
          </p:spPr>
        </p:pic>
        <p:pic>
          <p:nvPicPr>
            <p:cNvPr id="19" name="Obrázek 18" descr="Obsah obrázku vánoční stromeček, hvězda, kreativita&#10;&#10;Popis byl vytvořen automaticky">
              <a:extLst>
                <a:ext uri="{FF2B5EF4-FFF2-40B4-BE49-F238E27FC236}">
                  <a16:creationId xmlns:a16="http://schemas.microsoft.com/office/drawing/2014/main" id="{E9953E5A-A89E-3AEB-F63D-F275C670A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881" y="2145866"/>
              <a:ext cx="2594287" cy="3844500"/>
            </a:xfrm>
            <a:prstGeom prst="rect">
              <a:avLst/>
            </a:prstGeom>
            <a:effectLst>
              <a:outerShdw blurRad="63500" sx="102000" sy="102000" algn="ctr" rotWithShape="0">
                <a:prstClr val="black">
                  <a:alpha val="40000"/>
                </a:prstClr>
              </a:outerShdw>
            </a:effectLst>
          </p:spPr>
        </p:pic>
        <p:pic>
          <p:nvPicPr>
            <p:cNvPr id="20" name="Obrázek 19" descr="Obsah obrázku vánoční stromeček, hvězda, kreativita&#10;&#10;Popis byl vytvořen automaticky">
              <a:extLst>
                <a:ext uri="{FF2B5EF4-FFF2-40B4-BE49-F238E27FC236}">
                  <a16:creationId xmlns:a16="http://schemas.microsoft.com/office/drawing/2014/main" id="{8F64C399-407B-7C32-5D32-6E0938BE5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168" y="2145866"/>
              <a:ext cx="2594287" cy="3844500"/>
            </a:xfrm>
            <a:prstGeom prst="rect">
              <a:avLst/>
            </a:prstGeom>
            <a:effectLst>
              <a:outerShdw blurRad="63500" sx="102000" sy="102000" algn="ctr" rotWithShape="0">
                <a:prstClr val="black">
                  <a:alpha val="40000"/>
                </a:prstClr>
              </a:outerShdw>
            </a:effectLst>
          </p:spPr>
        </p:pic>
      </p:grpSp>
      <p:grpSp>
        <p:nvGrpSpPr>
          <p:cNvPr id="39" name="Skupina 38">
            <a:extLst>
              <a:ext uri="{FF2B5EF4-FFF2-40B4-BE49-F238E27FC236}">
                <a16:creationId xmlns:a16="http://schemas.microsoft.com/office/drawing/2014/main" id="{2D3F0832-CB69-ED05-7719-320FB024A634}"/>
              </a:ext>
            </a:extLst>
          </p:cNvPr>
          <p:cNvGrpSpPr/>
          <p:nvPr/>
        </p:nvGrpSpPr>
        <p:grpSpPr>
          <a:xfrm>
            <a:off x="6976286" y="3375244"/>
            <a:ext cx="2507561" cy="1761576"/>
            <a:chOff x="1262618" y="1068352"/>
            <a:chExt cx="6761198" cy="4749780"/>
          </a:xfrm>
        </p:grpSpPr>
        <p:pic>
          <p:nvPicPr>
            <p:cNvPr id="25" name="Obrázek 24" descr="Obsah obrázku vánoční stromeček, hvězda, kreativita&#10;&#10;Popis byl vytvořen automaticky">
              <a:extLst>
                <a:ext uri="{FF2B5EF4-FFF2-40B4-BE49-F238E27FC236}">
                  <a16:creationId xmlns:a16="http://schemas.microsoft.com/office/drawing/2014/main" id="{E070C35B-52B6-5A3D-46B5-9C0E30073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618" y="1421606"/>
              <a:ext cx="2594287" cy="3844500"/>
            </a:xfrm>
            <a:prstGeom prst="rect">
              <a:avLst/>
            </a:prstGeom>
            <a:effectLst>
              <a:outerShdw blurRad="63500" sx="102000" sy="102000" algn="ctr" rotWithShape="0">
                <a:prstClr val="black">
                  <a:alpha val="40000"/>
                </a:prstClr>
              </a:outerShdw>
            </a:effectLst>
          </p:spPr>
        </p:pic>
        <p:pic>
          <p:nvPicPr>
            <p:cNvPr id="26" name="Obrázek 25" descr="Obsah obrázku vánoční stromeček, hvězda, kreativita&#10;&#10;Popis byl vytvořen automaticky">
              <a:extLst>
                <a:ext uri="{FF2B5EF4-FFF2-40B4-BE49-F238E27FC236}">
                  <a16:creationId xmlns:a16="http://schemas.microsoft.com/office/drawing/2014/main" id="{4C94B728-89CA-4787-C2AE-8D29036F8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084" y="1148376"/>
              <a:ext cx="2594287" cy="3844500"/>
            </a:xfrm>
            <a:prstGeom prst="rect">
              <a:avLst/>
            </a:prstGeom>
            <a:effectLst>
              <a:outerShdw blurRad="63500" sx="102000" sy="102000" algn="ctr" rotWithShape="0">
                <a:prstClr val="black">
                  <a:alpha val="40000"/>
                </a:prstClr>
              </a:outerShdw>
            </a:effectLst>
          </p:spPr>
        </p:pic>
        <p:pic>
          <p:nvPicPr>
            <p:cNvPr id="27" name="Obrázek 26" descr="Obsah obrázku vánoční stromeček, hvězda, kreativita&#10;&#10;Popis byl vytvořen automaticky">
              <a:extLst>
                <a:ext uri="{FF2B5EF4-FFF2-40B4-BE49-F238E27FC236}">
                  <a16:creationId xmlns:a16="http://schemas.microsoft.com/office/drawing/2014/main" id="{628691A2-43C1-D458-652D-35ADE2E9E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549" y="1068352"/>
              <a:ext cx="2594287" cy="3844500"/>
            </a:xfrm>
            <a:prstGeom prst="rect">
              <a:avLst/>
            </a:prstGeom>
            <a:effectLst>
              <a:outerShdw blurRad="63500" sx="102000" sy="102000" algn="ctr" rotWithShape="0">
                <a:prstClr val="black">
                  <a:alpha val="40000"/>
                </a:prstClr>
              </a:outerShdw>
            </a:effectLst>
          </p:spPr>
        </p:pic>
        <p:pic>
          <p:nvPicPr>
            <p:cNvPr id="28" name="Obrázek 27" descr="Obsah obrázku klipart, kreslené, umění, ilustrace&#10;&#10;Popis byl vytvořen automaticky">
              <a:extLst>
                <a:ext uri="{FF2B5EF4-FFF2-40B4-BE49-F238E27FC236}">
                  <a16:creationId xmlns:a16="http://schemas.microsoft.com/office/drawing/2014/main" id="{E91A7197-C379-0B9C-F3A1-75AB38F7F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794" y="2537245"/>
              <a:ext cx="3133305" cy="3133305"/>
            </a:xfrm>
            <a:prstGeom prst="rect">
              <a:avLst/>
            </a:prstGeom>
            <a:effectLst>
              <a:outerShdw blurRad="63500" sx="102000" sy="102000" algn="ctr" rotWithShape="0">
                <a:prstClr val="black">
                  <a:alpha val="40000"/>
                </a:prstClr>
              </a:outerShdw>
            </a:effectLst>
          </p:spPr>
        </p:pic>
        <p:pic>
          <p:nvPicPr>
            <p:cNvPr id="29" name="Obrázek 28" descr="Obsah obrázku Grafika, klipart, kreslené, kreativita&#10;&#10;Popis byl vytvořen automaticky">
              <a:extLst>
                <a:ext uri="{FF2B5EF4-FFF2-40B4-BE49-F238E27FC236}">
                  <a16:creationId xmlns:a16="http://schemas.microsoft.com/office/drawing/2014/main" id="{A8DC421E-8AE8-F3E0-1D8C-77A0480BC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940" y="3076263"/>
              <a:ext cx="2594287" cy="2594287"/>
            </a:xfrm>
            <a:prstGeom prst="rect">
              <a:avLst/>
            </a:prstGeom>
            <a:effectLst>
              <a:outerShdw blurRad="63500" sx="102000" sy="102000" algn="ctr" rotWithShape="0">
                <a:prstClr val="black">
                  <a:alpha val="40000"/>
                </a:prstClr>
              </a:outerShdw>
            </a:effectLst>
          </p:spPr>
        </p:pic>
        <p:pic>
          <p:nvPicPr>
            <p:cNvPr id="30" name="Obrázek 29" descr="Obsah obrázku umění, silueta, kreslené, ilustrace&#10;&#10;Popis byl vytvořen automaticky se střední mírou spolehlivosti">
              <a:extLst>
                <a:ext uri="{FF2B5EF4-FFF2-40B4-BE49-F238E27FC236}">
                  <a16:creationId xmlns:a16="http://schemas.microsoft.com/office/drawing/2014/main" id="{FFB94861-2BB3-26E1-2814-F334718C5F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365" y="3029337"/>
              <a:ext cx="2885451" cy="2731561"/>
            </a:xfrm>
            <a:prstGeom prst="rect">
              <a:avLst/>
            </a:prstGeom>
            <a:effectLst>
              <a:outerShdw blurRad="63500" sx="102000" sy="102000" algn="ctr" rotWithShape="0">
                <a:prstClr val="black">
                  <a:alpha val="40000"/>
                </a:prstClr>
              </a:outerShdw>
            </a:effectLst>
          </p:spPr>
        </p:pic>
        <p:pic>
          <p:nvPicPr>
            <p:cNvPr id="31" name="Obrázek 30">
              <a:extLst>
                <a:ext uri="{FF2B5EF4-FFF2-40B4-BE49-F238E27FC236}">
                  <a16:creationId xmlns:a16="http://schemas.microsoft.com/office/drawing/2014/main" id="{59287A68-BC77-3041-F0FA-BCB22F5F9A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3854" y="4389461"/>
              <a:ext cx="2260745" cy="1281089"/>
            </a:xfrm>
            <a:prstGeom prst="rect">
              <a:avLst/>
            </a:prstGeom>
            <a:effectLst>
              <a:outerShdw blurRad="63500" sx="102000" sy="102000" algn="ctr" rotWithShape="0">
                <a:prstClr val="black">
                  <a:alpha val="40000"/>
                </a:prstClr>
              </a:outerShdw>
            </a:effectLst>
          </p:spPr>
        </p:pic>
        <p:pic>
          <p:nvPicPr>
            <p:cNvPr id="32" name="Obrázek 31">
              <a:extLst>
                <a:ext uri="{FF2B5EF4-FFF2-40B4-BE49-F238E27FC236}">
                  <a16:creationId xmlns:a16="http://schemas.microsoft.com/office/drawing/2014/main" id="{43F9D0C8-FE2F-C94E-2394-F58F8189B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2618" y="4842611"/>
              <a:ext cx="1379436" cy="962513"/>
            </a:xfrm>
            <a:prstGeom prst="rect">
              <a:avLst/>
            </a:prstGeom>
            <a:effectLst>
              <a:outerShdw blurRad="63500" sx="102000" sy="102000" algn="ctr" rotWithShape="0">
                <a:prstClr val="black">
                  <a:alpha val="40000"/>
                </a:prstClr>
              </a:outerShdw>
            </a:effectLst>
          </p:spPr>
        </p:pic>
        <p:pic>
          <p:nvPicPr>
            <p:cNvPr id="33" name="Obrázek 32">
              <a:extLst>
                <a:ext uri="{FF2B5EF4-FFF2-40B4-BE49-F238E27FC236}">
                  <a16:creationId xmlns:a16="http://schemas.microsoft.com/office/drawing/2014/main" id="{6EE3093E-A006-5B75-832D-83EF3265C8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0208" y="4855619"/>
              <a:ext cx="1379436" cy="962513"/>
            </a:xfrm>
            <a:prstGeom prst="rect">
              <a:avLst/>
            </a:prstGeom>
            <a:effectLst>
              <a:outerShdw blurRad="63500" sx="102000" sy="102000" algn="ctr" rotWithShape="0">
                <a:prstClr val="black">
                  <a:alpha val="40000"/>
                </a:prstClr>
              </a:outerShdw>
            </a:effectLst>
          </p:spPr>
        </p:pic>
        <p:pic>
          <p:nvPicPr>
            <p:cNvPr id="34" name="Obrázek 33">
              <a:extLst>
                <a:ext uri="{FF2B5EF4-FFF2-40B4-BE49-F238E27FC236}">
                  <a16:creationId xmlns:a16="http://schemas.microsoft.com/office/drawing/2014/main" id="{B363DEB8-6CA4-1E22-6BCF-E5AE6E0826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89786" y="4708037"/>
              <a:ext cx="1282210" cy="962513"/>
            </a:xfrm>
            <a:prstGeom prst="rect">
              <a:avLst/>
            </a:prstGeom>
            <a:effectLst>
              <a:outerShdw blurRad="63500" sx="102000" sy="102000" algn="ctr" rotWithShape="0">
                <a:prstClr val="black">
                  <a:alpha val="40000"/>
                </a:prstClr>
              </a:outerShdw>
            </a:effectLst>
          </p:spPr>
        </p:pic>
        <p:pic>
          <p:nvPicPr>
            <p:cNvPr id="35" name="Obrázek 34">
              <a:extLst>
                <a:ext uri="{FF2B5EF4-FFF2-40B4-BE49-F238E27FC236}">
                  <a16:creationId xmlns:a16="http://schemas.microsoft.com/office/drawing/2014/main" id="{402CA20C-A3A6-637D-0716-F06DCBA1CF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358" y="4708037"/>
              <a:ext cx="1282210" cy="962513"/>
            </a:xfrm>
            <a:prstGeom prst="rect">
              <a:avLst/>
            </a:prstGeom>
            <a:effectLst>
              <a:outerShdw blurRad="63500" sx="102000" sy="102000" algn="ctr" rotWithShape="0">
                <a:prstClr val="black">
                  <a:alpha val="40000"/>
                </a:prstClr>
              </a:outerShdw>
            </a:effectLst>
          </p:spPr>
        </p:pic>
      </p:grpSp>
      <p:pic>
        <p:nvPicPr>
          <p:cNvPr id="3" name="Obrázek 2">
            <a:extLst>
              <a:ext uri="{FF2B5EF4-FFF2-40B4-BE49-F238E27FC236}">
                <a16:creationId xmlns:a16="http://schemas.microsoft.com/office/drawing/2014/main" id="{5668AB0E-CCDD-589E-0491-29F28B9EE398}"/>
              </a:ext>
            </a:extLst>
          </p:cNvPr>
          <p:cNvPicPr>
            <a:picLocks noChangeAspect="1"/>
          </p:cNvPicPr>
          <p:nvPr/>
        </p:nvPicPr>
        <p:blipFill>
          <a:blip r:embed="rId10">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1496827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5E72D-4EEE-E300-DEBA-36D3727CE06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E4DB39A-3B8B-7D8E-7BD3-163C0FAC078C}"/>
              </a:ext>
            </a:extLst>
          </p:cNvPr>
          <p:cNvSpPr>
            <a:spLocks noGrp="1"/>
          </p:cNvSpPr>
          <p:nvPr>
            <p:ph type="title"/>
          </p:nvPr>
        </p:nvSpPr>
        <p:spPr>
          <a:xfrm>
            <a:off x="504312" y="382736"/>
            <a:ext cx="9072000" cy="443198"/>
          </a:xfrm>
        </p:spPr>
        <p:txBody>
          <a:bodyPr/>
          <a:lstStyle/>
          <a:p>
            <a:r>
              <a:rPr lang="en-US" sz="3200" b="1" strike="noStrike" spc="-1" dirty="0">
                <a:solidFill>
                  <a:srgbClr val="EA7500"/>
                </a:solidFill>
                <a:latin typeface="Source Sans Pro"/>
                <a:ea typeface="DejaVu Sans"/>
              </a:rPr>
              <a:t>Who's looking out for my safety?</a:t>
            </a:r>
            <a:endParaRPr lang="cs-CZ" sz="3200" dirty="0"/>
          </a:p>
        </p:txBody>
      </p:sp>
      <p:sp>
        <p:nvSpPr>
          <p:cNvPr id="23" name="Podnadpis 2">
            <a:extLst>
              <a:ext uri="{FF2B5EF4-FFF2-40B4-BE49-F238E27FC236}">
                <a16:creationId xmlns:a16="http://schemas.microsoft.com/office/drawing/2014/main" id="{63073F0A-25B7-C93B-D709-A5DCAF5AFE00}"/>
              </a:ext>
            </a:extLst>
          </p:cNvPr>
          <p:cNvSpPr txBox="1">
            <a:spLocks/>
          </p:cNvSpPr>
          <p:nvPr/>
        </p:nvSpPr>
        <p:spPr>
          <a:xfrm>
            <a:off x="503999" y="1532042"/>
            <a:ext cx="9235009" cy="398483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Our physical security is shaped by many people and institutions</a:t>
            </a:r>
            <a:r>
              <a:rPr lang="en-US" sz="1600" dirty="0">
                <a:solidFill>
                  <a:prstClr val="black"/>
                </a:solidFill>
                <a:latin typeface="UTB Text" panose="00000500000000000000" pitchFamily="50" charset="-18"/>
              </a:rPr>
              <a:t>. These include our university, </a:t>
            </a:r>
            <a:r>
              <a:rPr lang="cs-CZ" sz="1600" dirty="0">
                <a:solidFill>
                  <a:prstClr val="black"/>
                </a:solidFill>
                <a:latin typeface="UTB Text" panose="00000500000000000000" pitchFamily="50" charset="-18"/>
              </a:rPr>
              <a:t>           </a:t>
            </a:r>
            <a:r>
              <a:rPr lang="en-US" sz="1600" dirty="0">
                <a:solidFill>
                  <a:prstClr val="black"/>
                </a:solidFill>
                <a:latin typeface="UTB Text" panose="00000500000000000000" pitchFamily="50" charset="-18"/>
              </a:rPr>
              <a:t>our </a:t>
            </a:r>
            <a:r>
              <a:rPr lang="en-US" sz="1600" dirty="0" err="1">
                <a:solidFill>
                  <a:prstClr val="black"/>
                </a:solidFill>
                <a:latin typeface="UTB Text" panose="00000500000000000000" pitchFamily="50" charset="-18"/>
              </a:rPr>
              <a:t>neighbourhood</a:t>
            </a:r>
            <a:r>
              <a:rPr lang="en-US" sz="1600" dirty="0">
                <a:solidFill>
                  <a:prstClr val="black"/>
                </a:solidFill>
                <a:latin typeface="UTB Text" panose="00000500000000000000" pitchFamily="50" charset="-18"/>
              </a:rPr>
              <a:t>, society, the state and its security forces</a:t>
            </a:r>
            <a:r>
              <a:rPr lang="cs-CZ" sz="1600" dirty="0">
                <a:solidFill>
                  <a:prstClr val="black"/>
                </a:solidFill>
                <a:latin typeface="UTB Text" panose="00000500000000000000" pitchFamily="50" charset="-18"/>
              </a:rPr>
              <a:t>.</a:t>
            </a:r>
          </a:p>
          <a:p>
            <a:pPr algn="just">
              <a:lnSpc>
                <a:spcPct val="120000"/>
              </a:lnSpc>
              <a:spcBef>
                <a:spcPts val="1200"/>
              </a:spcBef>
              <a:spcAft>
                <a:spcPts val="1200"/>
              </a:spcAft>
              <a:buClr>
                <a:srgbClr val="F57800"/>
              </a:buClr>
              <a:defRPr/>
            </a:pPr>
            <a:r>
              <a:rPr lang="en-US" sz="1600" b="1" dirty="0">
                <a:solidFill>
                  <a:prstClr val="black"/>
                </a:solidFill>
                <a:latin typeface="UTB Text" panose="00000500000000000000" pitchFamily="50" charset="-18"/>
              </a:rPr>
              <a:t>But the main responsibility lies with us</a:t>
            </a:r>
            <a:r>
              <a:rPr lang="cs-CZ" sz="1600" dirty="0">
                <a:solidFill>
                  <a:prstClr val="black"/>
                </a:solidFill>
                <a:latin typeface="UTB Text" panose="00000500000000000000" pitchFamily="50" charset="-18"/>
              </a:rPr>
              <a:t>. </a:t>
            </a:r>
          </a:p>
        </p:txBody>
      </p:sp>
      <p:grpSp>
        <p:nvGrpSpPr>
          <p:cNvPr id="22" name="Skupina 21">
            <a:extLst>
              <a:ext uri="{FF2B5EF4-FFF2-40B4-BE49-F238E27FC236}">
                <a16:creationId xmlns:a16="http://schemas.microsoft.com/office/drawing/2014/main" id="{41FAB47A-9D39-BF7D-E0D8-EA6F00DE5E67}"/>
              </a:ext>
            </a:extLst>
          </p:cNvPr>
          <p:cNvGrpSpPr/>
          <p:nvPr/>
        </p:nvGrpSpPr>
        <p:grpSpPr>
          <a:xfrm>
            <a:off x="2208022" y="3254867"/>
            <a:ext cx="5664579" cy="1980660"/>
            <a:chOff x="574371" y="1622696"/>
            <a:chExt cx="8931882" cy="3123095"/>
          </a:xfrm>
        </p:grpSpPr>
        <p:grpSp>
          <p:nvGrpSpPr>
            <p:cNvPr id="3" name="Skupina 2">
              <a:extLst>
                <a:ext uri="{FF2B5EF4-FFF2-40B4-BE49-F238E27FC236}">
                  <a16:creationId xmlns:a16="http://schemas.microsoft.com/office/drawing/2014/main" id="{916A4E65-F609-E862-830D-94A54C1B5C49}"/>
                </a:ext>
              </a:extLst>
            </p:cNvPr>
            <p:cNvGrpSpPr/>
            <p:nvPr/>
          </p:nvGrpSpPr>
          <p:grpSpPr>
            <a:xfrm>
              <a:off x="3734266" y="2129362"/>
              <a:ext cx="2612092" cy="2612092"/>
              <a:chOff x="3702600" y="2129362"/>
              <a:chExt cx="2612092" cy="2612092"/>
            </a:xfrm>
          </p:grpSpPr>
          <p:sp>
            <p:nvSpPr>
              <p:cNvPr id="4" name="Ovál 3">
                <a:extLst>
                  <a:ext uri="{FF2B5EF4-FFF2-40B4-BE49-F238E27FC236}">
                    <a16:creationId xmlns:a16="http://schemas.microsoft.com/office/drawing/2014/main" id="{4CF5D1CB-E2F2-B9F2-C7B2-425978A88D36}"/>
                  </a:ext>
                </a:extLst>
              </p:cNvPr>
              <p:cNvSpPr/>
              <p:nvPr/>
            </p:nvSpPr>
            <p:spPr>
              <a:xfrm>
                <a:off x="3702600" y="2129362"/>
                <a:ext cx="2612092" cy="2612092"/>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200"/>
              </a:p>
            </p:txBody>
          </p:sp>
          <p:grpSp>
            <p:nvGrpSpPr>
              <p:cNvPr id="5" name="Skupina 4">
                <a:extLst>
                  <a:ext uri="{FF2B5EF4-FFF2-40B4-BE49-F238E27FC236}">
                    <a16:creationId xmlns:a16="http://schemas.microsoft.com/office/drawing/2014/main" id="{D7D0A142-5BB2-AADA-0DB7-240F6CFA1A20}"/>
                  </a:ext>
                </a:extLst>
              </p:cNvPr>
              <p:cNvGrpSpPr/>
              <p:nvPr/>
            </p:nvGrpSpPr>
            <p:grpSpPr>
              <a:xfrm>
                <a:off x="3737105" y="2476101"/>
                <a:ext cx="2538347" cy="1857354"/>
                <a:chOff x="3614179" y="2110937"/>
                <a:chExt cx="2538347" cy="1857354"/>
              </a:xfrm>
              <a:solidFill>
                <a:schemeClr val="bg1"/>
              </a:solidFill>
              <a:effectLst>
                <a:outerShdw blurRad="50800" dist="38100" dir="2700000" algn="tl" rotWithShape="0">
                  <a:prstClr val="black">
                    <a:alpha val="40000"/>
                  </a:prstClr>
                </a:outerShdw>
              </a:effectLst>
            </p:grpSpPr>
            <p:pic>
              <p:nvPicPr>
                <p:cNvPr id="7" name="Grafický objekt 6" descr="Muž se souvislou výplní">
                  <a:extLst>
                    <a:ext uri="{FF2B5EF4-FFF2-40B4-BE49-F238E27FC236}">
                      <a16:creationId xmlns:a16="http://schemas.microsoft.com/office/drawing/2014/main" id="{D14F1349-424B-FAFF-A7C9-FA608BBEAB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63563" y="2119838"/>
                  <a:ext cx="1436199" cy="1436199"/>
                </a:xfrm>
                <a:prstGeom prst="rect">
                  <a:avLst/>
                </a:prstGeom>
                <a:effectLst>
                  <a:outerShdw blurRad="63500" sx="102000" sy="102000" algn="ctr" rotWithShape="0">
                    <a:prstClr val="black">
                      <a:alpha val="40000"/>
                    </a:prstClr>
                  </a:outerShdw>
                </a:effectLst>
              </p:spPr>
            </p:pic>
            <p:pic>
              <p:nvPicPr>
                <p:cNvPr id="8" name="Grafický objekt 7" descr="Muž se souvislou výplní">
                  <a:extLst>
                    <a:ext uri="{FF2B5EF4-FFF2-40B4-BE49-F238E27FC236}">
                      <a16:creationId xmlns:a16="http://schemas.microsoft.com/office/drawing/2014/main" id="{8DDFE29C-4218-EA64-EBD5-D3015F5AF8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79560" y="2110937"/>
                  <a:ext cx="1436199" cy="1436199"/>
                </a:xfrm>
                <a:prstGeom prst="rect">
                  <a:avLst/>
                </a:prstGeom>
                <a:effectLst>
                  <a:outerShdw blurRad="63500" sx="102000" sy="102000" algn="ctr" rotWithShape="0">
                    <a:prstClr val="black">
                      <a:alpha val="40000"/>
                    </a:prstClr>
                  </a:outerShdw>
                </a:effectLst>
              </p:spPr>
            </p:pic>
            <p:pic>
              <p:nvPicPr>
                <p:cNvPr id="9" name="Grafický objekt 8" descr="Muž se souvislou výplní">
                  <a:extLst>
                    <a:ext uri="{FF2B5EF4-FFF2-40B4-BE49-F238E27FC236}">
                      <a16:creationId xmlns:a16="http://schemas.microsoft.com/office/drawing/2014/main" id="{96074276-46BB-15B5-AC4E-E84A5B6EAE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4179" y="2420294"/>
                  <a:ext cx="1436199" cy="1436199"/>
                </a:xfrm>
                <a:prstGeom prst="rect">
                  <a:avLst/>
                </a:prstGeom>
                <a:effectLst>
                  <a:outerShdw blurRad="63500" sx="102000" sy="102000" algn="ctr" rotWithShape="0">
                    <a:prstClr val="black">
                      <a:alpha val="40000"/>
                    </a:prstClr>
                  </a:outerShdw>
                </a:effectLst>
              </p:spPr>
            </p:pic>
            <p:pic>
              <p:nvPicPr>
                <p:cNvPr id="11" name="Grafický objekt 10" descr="Muž se souvislou výplní">
                  <a:extLst>
                    <a:ext uri="{FF2B5EF4-FFF2-40B4-BE49-F238E27FC236}">
                      <a16:creationId xmlns:a16="http://schemas.microsoft.com/office/drawing/2014/main" id="{7FDE00B7-F72E-B537-1335-E80E69879D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6327" y="2420294"/>
                  <a:ext cx="1436199" cy="1436199"/>
                </a:xfrm>
                <a:prstGeom prst="rect">
                  <a:avLst/>
                </a:prstGeom>
                <a:effectLst>
                  <a:outerShdw blurRad="63500" sx="102000" sy="102000" algn="ctr" rotWithShape="0">
                    <a:prstClr val="black">
                      <a:alpha val="40000"/>
                    </a:prstClr>
                  </a:outerShdw>
                </a:effectLst>
              </p:spPr>
            </p:pic>
            <p:pic>
              <p:nvPicPr>
                <p:cNvPr id="12" name="Grafický objekt 11" descr="Muž se souvislou výplní">
                  <a:extLst>
                    <a:ext uri="{FF2B5EF4-FFF2-40B4-BE49-F238E27FC236}">
                      <a16:creationId xmlns:a16="http://schemas.microsoft.com/office/drawing/2014/main" id="{A206FAA2-19C5-F96F-02CC-F96480771C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3322" y="2532092"/>
                  <a:ext cx="1436199" cy="1436199"/>
                </a:xfrm>
                <a:prstGeom prst="rect">
                  <a:avLst/>
                </a:prstGeom>
                <a:effectLst>
                  <a:outerShdw blurRad="63500" sx="102000" sy="102000" algn="ctr" rotWithShape="0">
                    <a:prstClr val="black">
                      <a:alpha val="40000"/>
                    </a:prstClr>
                  </a:outerShdw>
                </a:effectLst>
              </p:spPr>
            </p:pic>
          </p:grpSp>
        </p:grpSp>
        <p:grpSp>
          <p:nvGrpSpPr>
            <p:cNvPr id="13" name="Skupina 12">
              <a:extLst>
                <a:ext uri="{FF2B5EF4-FFF2-40B4-BE49-F238E27FC236}">
                  <a16:creationId xmlns:a16="http://schemas.microsoft.com/office/drawing/2014/main" id="{DBF581E3-1D08-DF8D-E88B-F94751B857A0}"/>
                </a:ext>
              </a:extLst>
            </p:cNvPr>
            <p:cNvGrpSpPr/>
            <p:nvPr/>
          </p:nvGrpSpPr>
          <p:grpSpPr>
            <a:xfrm>
              <a:off x="6894161" y="2133699"/>
              <a:ext cx="2612092" cy="2612092"/>
              <a:chOff x="6927553" y="2133699"/>
              <a:chExt cx="2612092" cy="2612092"/>
            </a:xfrm>
          </p:grpSpPr>
          <p:sp>
            <p:nvSpPr>
              <p:cNvPr id="14" name="Ovál 13">
                <a:extLst>
                  <a:ext uri="{FF2B5EF4-FFF2-40B4-BE49-F238E27FC236}">
                    <a16:creationId xmlns:a16="http://schemas.microsoft.com/office/drawing/2014/main" id="{18F0F1A1-6E21-D75C-9045-1B8E0907CC0D}"/>
                  </a:ext>
                </a:extLst>
              </p:cNvPr>
              <p:cNvSpPr/>
              <p:nvPr/>
            </p:nvSpPr>
            <p:spPr>
              <a:xfrm>
                <a:off x="6927553" y="2133699"/>
                <a:ext cx="2612092" cy="2612092"/>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200"/>
              </a:p>
            </p:txBody>
          </p:sp>
          <p:pic>
            <p:nvPicPr>
              <p:cNvPr id="15" name="Grafický objekt 14" descr="Muž se souvislou výplní">
                <a:extLst>
                  <a:ext uri="{FF2B5EF4-FFF2-40B4-BE49-F238E27FC236}">
                    <a16:creationId xmlns:a16="http://schemas.microsoft.com/office/drawing/2014/main" id="{79396F23-EBF8-7C04-1B9C-1040FDE4D1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69144" y="2440431"/>
                <a:ext cx="1928910" cy="1928910"/>
              </a:xfrm>
              <a:prstGeom prst="rect">
                <a:avLst/>
              </a:prstGeom>
              <a:effectLst>
                <a:outerShdw blurRad="50800" dist="38100" dir="2700000" algn="tl" rotWithShape="0">
                  <a:prstClr val="black">
                    <a:alpha val="40000"/>
                  </a:prstClr>
                </a:outerShdw>
              </a:effectLst>
            </p:spPr>
          </p:pic>
        </p:grpSp>
        <p:sp>
          <p:nvSpPr>
            <p:cNvPr id="16" name="Podnadpis 2">
              <a:extLst>
                <a:ext uri="{FF2B5EF4-FFF2-40B4-BE49-F238E27FC236}">
                  <a16:creationId xmlns:a16="http://schemas.microsoft.com/office/drawing/2014/main" id="{3A796D2E-FC0D-D2BB-7AE1-0B3AFE567253}"/>
                </a:ext>
              </a:extLst>
            </p:cNvPr>
            <p:cNvSpPr txBox="1">
              <a:spLocks/>
            </p:cNvSpPr>
            <p:nvPr/>
          </p:nvSpPr>
          <p:spPr>
            <a:xfrm>
              <a:off x="823436" y="1622696"/>
              <a:ext cx="2113961" cy="511003"/>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600" b="1" dirty="0">
                  <a:solidFill>
                    <a:prstClr val="black"/>
                  </a:solidFill>
                  <a:latin typeface="UTB Text" panose="00000500000000000000" pitchFamily="50" charset="-18"/>
                </a:rPr>
                <a:t>University</a:t>
              </a:r>
            </a:p>
          </p:txBody>
        </p:sp>
        <p:sp>
          <p:nvSpPr>
            <p:cNvPr id="17" name="Podnadpis 2">
              <a:extLst>
                <a:ext uri="{FF2B5EF4-FFF2-40B4-BE49-F238E27FC236}">
                  <a16:creationId xmlns:a16="http://schemas.microsoft.com/office/drawing/2014/main" id="{2A542F03-B5FA-D256-CD11-A4B4D3AF0EEA}"/>
                </a:ext>
              </a:extLst>
            </p:cNvPr>
            <p:cNvSpPr txBox="1">
              <a:spLocks/>
            </p:cNvSpPr>
            <p:nvPr/>
          </p:nvSpPr>
          <p:spPr>
            <a:xfrm>
              <a:off x="3983330" y="1625299"/>
              <a:ext cx="2113961" cy="511003"/>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600" b="1" dirty="0" err="1">
                  <a:solidFill>
                    <a:prstClr val="black"/>
                  </a:solidFill>
                  <a:latin typeface="UTB Text" panose="00000500000000000000" pitchFamily="50" charset="-18"/>
                </a:rPr>
                <a:t>Community</a:t>
              </a:r>
              <a:endParaRPr lang="cs-CZ" sz="1600" b="1" dirty="0">
                <a:solidFill>
                  <a:prstClr val="black"/>
                </a:solidFill>
                <a:latin typeface="UTB Text" panose="00000500000000000000" pitchFamily="50" charset="-18"/>
              </a:endParaRPr>
            </a:p>
          </p:txBody>
        </p:sp>
        <p:sp>
          <p:nvSpPr>
            <p:cNvPr id="18" name="Podnadpis 2">
              <a:extLst>
                <a:ext uri="{FF2B5EF4-FFF2-40B4-BE49-F238E27FC236}">
                  <a16:creationId xmlns:a16="http://schemas.microsoft.com/office/drawing/2014/main" id="{3FFCF629-C0E2-8FF1-0758-76F77FE37C1A}"/>
                </a:ext>
              </a:extLst>
            </p:cNvPr>
            <p:cNvSpPr txBox="1">
              <a:spLocks/>
            </p:cNvSpPr>
            <p:nvPr/>
          </p:nvSpPr>
          <p:spPr>
            <a:xfrm>
              <a:off x="7143225" y="1622696"/>
              <a:ext cx="2113961" cy="511003"/>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Clr>
                  <a:srgbClr val="F57800"/>
                </a:buClr>
                <a:buNone/>
                <a:defRPr/>
              </a:pPr>
              <a:r>
                <a:rPr lang="cs-CZ" sz="1600" b="1" dirty="0" err="1">
                  <a:solidFill>
                    <a:prstClr val="black"/>
                  </a:solidFill>
                  <a:latin typeface="UTB Text" panose="00000500000000000000" pitchFamily="50" charset="-18"/>
                </a:rPr>
                <a:t>Me</a:t>
              </a:r>
              <a:endParaRPr lang="cs-CZ" sz="1600" b="1" dirty="0">
                <a:solidFill>
                  <a:prstClr val="black"/>
                </a:solidFill>
                <a:latin typeface="UTB Text" panose="00000500000000000000" pitchFamily="50" charset="-18"/>
              </a:endParaRPr>
            </a:p>
          </p:txBody>
        </p:sp>
        <p:grpSp>
          <p:nvGrpSpPr>
            <p:cNvPr id="19" name="Skupina 18">
              <a:extLst>
                <a:ext uri="{FF2B5EF4-FFF2-40B4-BE49-F238E27FC236}">
                  <a16:creationId xmlns:a16="http://schemas.microsoft.com/office/drawing/2014/main" id="{3BDFBB4A-54FE-C6A7-1B02-6A8EE06F4761}"/>
                </a:ext>
              </a:extLst>
            </p:cNvPr>
            <p:cNvGrpSpPr/>
            <p:nvPr/>
          </p:nvGrpSpPr>
          <p:grpSpPr>
            <a:xfrm>
              <a:off x="574371" y="2098840"/>
              <a:ext cx="2612092" cy="2612092"/>
              <a:chOff x="607763" y="2098840"/>
              <a:chExt cx="2612092" cy="2612092"/>
            </a:xfrm>
          </p:grpSpPr>
          <p:sp>
            <p:nvSpPr>
              <p:cNvPr id="20" name="Ovál 19">
                <a:extLst>
                  <a:ext uri="{FF2B5EF4-FFF2-40B4-BE49-F238E27FC236}">
                    <a16:creationId xmlns:a16="http://schemas.microsoft.com/office/drawing/2014/main" id="{73AD7BAB-EF7E-4013-382B-FC864D758160}"/>
                  </a:ext>
                </a:extLst>
              </p:cNvPr>
              <p:cNvSpPr/>
              <p:nvPr/>
            </p:nvSpPr>
            <p:spPr>
              <a:xfrm>
                <a:off x="607763" y="2098840"/>
                <a:ext cx="2612092" cy="2612092"/>
              </a:xfrm>
              <a:prstGeom prst="ellipse">
                <a:avLst/>
              </a:prstGeom>
              <a:gradFill flip="none" rotWithShape="0">
                <a:gsLst>
                  <a:gs pos="5000">
                    <a:srgbClr val="F28B00">
                      <a:alpha val="90000"/>
                    </a:srgbClr>
                  </a:gs>
                  <a:gs pos="100000">
                    <a:srgbClr val="F5166D">
                      <a:alpha val="90000"/>
                    </a:srgbClr>
                  </a:gs>
                </a:gsLst>
                <a:lin ang="3900000" scaled="0"/>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200"/>
              </a:p>
            </p:txBody>
          </p:sp>
          <p:pic>
            <p:nvPicPr>
              <p:cNvPr id="21" name="Obrázek 20" descr="Obsah obrázku Grafika, černobílá, bílé, design&#10;&#10;Popis byl vytvořen automaticky">
                <a:extLst>
                  <a:ext uri="{FF2B5EF4-FFF2-40B4-BE49-F238E27FC236}">
                    <a16:creationId xmlns:a16="http://schemas.microsoft.com/office/drawing/2014/main" id="{B4732EC5-E44F-6F9A-316C-31DF0CDBA9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7051" y="2753766"/>
                <a:ext cx="922222" cy="1359460"/>
              </a:xfrm>
              <a:prstGeom prst="rect">
                <a:avLst/>
              </a:prstGeom>
              <a:effectLst>
                <a:outerShdw blurRad="50800" dist="38100" dir="2700000" algn="tl" rotWithShape="0">
                  <a:prstClr val="black">
                    <a:alpha val="40000"/>
                  </a:prstClr>
                </a:outerShdw>
              </a:effectLst>
            </p:spPr>
          </p:pic>
        </p:grpSp>
      </p:grpSp>
      <p:pic>
        <p:nvPicPr>
          <p:cNvPr id="10" name="Obrázek 9">
            <a:extLst>
              <a:ext uri="{FF2B5EF4-FFF2-40B4-BE49-F238E27FC236}">
                <a16:creationId xmlns:a16="http://schemas.microsoft.com/office/drawing/2014/main" id="{47E2CB78-60A0-2837-7BCB-2740A6FCB499}"/>
              </a:ext>
            </a:extLst>
          </p:cNvPr>
          <p:cNvPicPr>
            <a:picLocks noChangeAspect="1"/>
          </p:cNvPicPr>
          <p:nvPr/>
        </p:nvPicPr>
        <p:blipFill>
          <a:blip r:embed="rId8">
            <a:extLst>
              <a:ext uri="{28A0092B-C50C-407E-A947-70E740481C1C}">
                <a14:useLocalDpi xmlns:a14="http://schemas.microsoft.com/office/drawing/2010/main" val="0"/>
              </a:ext>
            </a:extLst>
          </a:blip>
          <a:srcRect t="25690" b="25690"/>
          <a:stretch/>
        </p:blipFill>
        <p:spPr>
          <a:xfrm>
            <a:off x="7051937" y="435023"/>
            <a:ext cx="2941793" cy="338624"/>
          </a:xfrm>
          <a:prstGeom prst="rect">
            <a:avLst/>
          </a:prstGeom>
        </p:spPr>
      </p:pic>
    </p:spTree>
    <p:extLst>
      <p:ext uri="{BB962C8B-B14F-4D97-AF65-F5344CB8AC3E}">
        <p14:creationId xmlns:p14="http://schemas.microsoft.com/office/powerpoint/2010/main" val="37548021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3876</TotalTime>
  <Words>2879</Words>
  <Application>Microsoft Office PowerPoint</Application>
  <PresentationFormat>Vlastní</PresentationFormat>
  <Paragraphs>230</Paragraphs>
  <Slides>31</Slides>
  <Notes>31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31</vt:i4>
      </vt:variant>
    </vt:vector>
  </HeadingPairs>
  <TitlesOfParts>
    <vt:vector size="38" baseType="lpstr">
      <vt:lpstr>Source Sans Pro</vt:lpstr>
      <vt:lpstr>UTB Text</vt:lpstr>
      <vt:lpstr>Arial</vt:lpstr>
      <vt:lpstr>Wingdings</vt:lpstr>
      <vt:lpstr>Symbol</vt:lpstr>
      <vt:lpstr>Aptos</vt:lpstr>
      <vt:lpstr>Office Theme</vt:lpstr>
      <vt:lpstr>Prezentace aplikace PowerPoint</vt:lpstr>
      <vt:lpstr>What is physical security</vt:lpstr>
      <vt:lpstr>What is physical security</vt:lpstr>
      <vt:lpstr>The pillars of physical security</vt:lpstr>
      <vt:lpstr>The pillars of physical security</vt:lpstr>
      <vt:lpstr>Security as an ecosystem</vt:lpstr>
      <vt:lpstr>Security as an ecosystem</vt:lpstr>
      <vt:lpstr>Security as an ecosystem</vt:lpstr>
      <vt:lpstr>Who's looking out for my safety?</vt:lpstr>
      <vt:lpstr>My safety, my responsibility</vt:lpstr>
      <vt:lpstr>What does TBU do for my safety?</vt:lpstr>
      <vt:lpstr>What can I do?</vt:lpstr>
      <vt:lpstr>Physical security at TBU</vt:lpstr>
      <vt:lpstr>Basic security measures</vt:lpstr>
      <vt:lpstr>What are the main principles I should know?</vt:lpstr>
      <vt:lpstr>Open eyes</vt:lpstr>
      <vt:lpstr>Open eyes</vt:lpstr>
      <vt:lpstr>If you see something, say it</vt:lpstr>
      <vt:lpstr>Run – Hide – Fight</vt:lpstr>
      <vt:lpstr>Run – Hide – Fight </vt:lpstr>
      <vt:lpstr>Run – Hide – Fight </vt:lpstr>
      <vt:lpstr>Prezentace aplikace PowerPoint</vt:lpstr>
      <vt:lpstr>Run – Hide – Fight </vt:lpstr>
      <vt:lpstr>Run – Hide – Fight </vt:lpstr>
      <vt:lpstr>Run – Hide – Fight </vt:lpstr>
      <vt:lpstr>Run – Hide – Fight </vt:lpstr>
      <vt:lpstr>Run – Hide – Fight</vt:lpstr>
      <vt:lpstr>Run – Hide – Fight</vt:lpstr>
      <vt:lpstr>When the police arrived</vt:lpstr>
      <vt:lpstr>Where to develop further?</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subject/>
  <dc:creator>Lukáš Kotek</dc:creator>
  <dc:description/>
  <cp:lastModifiedBy>Lukáš Kotek</cp:lastModifiedBy>
  <cp:revision>6</cp:revision>
  <cp:lastPrinted>2025-01-07T07:07:17Z</cp:lastPrinted>
  <dcterms:created xsi:type="dcterms:W3CDTF">2019-09-03T10:06:13Z</dcterms:created>
  <dcterms:modified xsi:type="dcterms:W3CDTF">2025-04-22T08:34:58Z</dcterms:modified>
  <dc:language>cs-CZ</dc:language>
</cp:coreProperties>
</file>