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sldIdLst>
    <p:sldId id="256" r:id="rId4"/>
    <p:sldId id="258" r:id="rId5"/>
    <p:sldId id="259" r:id="rId6"/>
    <p:sldId id="303" r:id="rId7"/>
    <p:sldId id="300" r:id="rId8"/>
    <p:sldId id="301" r:id="rId9"/>
    <p:sldId id="302" r:id="rId10"/>
    <p:sldId id="304" r:id="rId11"/>
    <p:sldId id="307" r:id="rId12"/>
    <p:sldId id="308" r:id="rId13"/>
    <p:sldId id="305" r:id="rId14"/>
    <p:sldId id="310" r:id="rId15"/>
    <p:sldId id="306" r:id="rId16"/>
    <p:sldId id="312" r:id="rId17"/>
    <p:sldId id="314" r:id="rId18"/>
    <p:sldId id="309" r:id="rId19"/>
    <p:sldId id="313" r:id="rId20"/>
    <p:sldId id="311" r:id="rId21"/>
    <p:sldId id="315" r:id="rId22"/>
    <p:sldId id="316" r:id="rId23"/>
    <p:sldId id="317" r:id="rId24"/>
    <p:sldId id="318" r:id="rId25"/>
    <p:sldId id="319" r:id="rId26"/>
    <p:sldId id="262" r:id="rId27"/>
  </p:sldIdLst>
  <p:sldSz cx="10080625" cy="567055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30" d="100"/>
          <a:sy n="130" d="100"/>
        </p:scale>
        <p:origin x="6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528000" y="2732040"/>
            <a:ext cx="5657564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EA7500"/>
                </a:solidFill>
                <a:latin typeface="Source Sans Pro"/>
                <a:ea typeface="DejaVu Sans"/>
              </a:rPr>
              <a:t>Pravidla rozpočtu </a:t>
            </a:r>
            <a:br>
              <a:rPr lang="cs-CZ" sz="3200" b="1" strike="noStrike" spc="-1" dirty="0">
                <a:solidFill>
                  <a:srgbClr val="EA7500"/>
                </a:solidFill>
                <a:latin typeface="Source Sans Pro"/>
                <a:ea typeface="DejaVu Sans"/>
              </a:rPr>
            </a:br>
            <a:r>
              <a:rPr lang="cs-CZ" sz="3200" b="1" strike="noStrike" spc="-1" dirty="0">
                <a:solidFill>
                  <a:srgbClr val="EA7500"/>
                </a:solidFill>
                <a:latin typeface="Source Sans Pro"/>
                <a:ea typeface="DejaVu Sans"/>
              </a:rPr>
              <a:t>Univerzity Tomáše Bati ve Zlíně </a:t>
            </a:r>
            <a:br>
              <a:rPr lang="cs-CZ" sz="3200" b="1" strike="noStrike" spc="-1" dirty="0">
                <a:solidFill>
                  <a:srgbClr val="EA7500"/>
                </a:solidFill>
                <a:latin typeface="Source Sans Pro"/>
                <a:ea typeface="DejaVu Sans"/>
              </a:rPr>
            </a:br>
            <a:r>
              <a:rPr lang="cs-CZ" sz="3200" b="1" strike="noStrike" spc="-1" dirty="0">
                <a:solidFill>
                  <a:srgbClr val="EA7500"/>
                </a:solidFill>
                <a:latin typeface="Source Sans Pro"/>
                <a:ea typeface="DejaVu Sans"/>
              </a:rPr>
              <a:t>pro rok 2025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7465820" y="4647426"/>
            <a:ext cx="4751280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Source Sans Pro"/>
                <a:ea typeface="DejaVu Sans"/>
              </a:rPr>
              <a:t>Milan Adámek</a:t>
            </a:r>
            <a:endParaRPr lang="cs-CZ" sz="1600" b="0" strike="noStrike" spc="-1" dirty="0">
              <a:latin typeface="Arial"/>
            </a:endParaRPr>
          </a:p>
        </p:txBody>
      </p:sp>
      <p:sp>
        <p:nvSpPr>
          <p:cNvPr id="155" name="Line 3"/>
          <p:cNvSpPr/>
          <p:nvPr/>
        </p:nvSpPr>
        <p:spPr>
          <a:xfrm>
            <a:off x="3528000" y="4284000"/>
            <a:ext cx="792000" cy="0"/>
          </a:xfrm>
          <a:prstGeom prst="line">
            <a:avLst/>
          </a:prstGeom>
          <a:ln w="57240">
            <a:solidFill>
              <a:srgbClr val="EA75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4FE43C1-F1F6-495A-AF72-B22493BC4972}"/>
              </a:ext>
            </a:extLst>
          </p:cNvPr>
          <p:cNvSpPr txBox="1"/>
          <p:nvPr/>
        </p:nvSpPr>
        <p:spPr>
          <a:xfrm>
            <a:off x="862781" y="6858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Ukazatel C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85B0763-12CA-48D4-9739-E6A58FBE4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63" y="1373033"/>
            <a:ext cx="5226257" cy="181331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F530A8-E0C2-4265-B86F-8798F62C9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15" y="3824032"/>
            <a:ext cx="7701527" cy="156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2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4FE43C1-F1F6-495A-AF72-B22493BC4972}"/>
              </a:ext>
            </a:extLst>
          </p:cNvPr>
          <p:cNvSpPr txBox="1"/>
          <p:nvPr/>
        </p:nvSpPr>
        <p:spPr>
          <a:xfrm>
            <a:off x="862781" y="6858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Ukazatel J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289739-6102-4DD4-9A9F-478E6BE9C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91" y="3991545"/>
            <a:ext cx="7945643" cy="9932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A08B353-C785-418E-B950-5847D86F8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35" y="1321722"/>
            <a:ext cx="5132849" cy="191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33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4FE43C1-F1F6-495A-AF72-B22493BC4972}"/>
              </a:ext>
            </a:extLst>
          </p:cNvPr>
          <p:cNvSpPr txBox="1"/>
          <p:nvPr/>
        </p:nvSpPr>
        <p:spPr>
          <a:xfrm>
            <a:off x="862781" y="6858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Ukazatel 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9A3AC75-2626-474A-8245-1B4D41C89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87" y="1339082"/>
            <a:ext cx="7943850" cy="8096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A45B104-EF03-4BB2-8D19-45045D0D4F0B}"/>
              </a:ext>
            </a:extLst>
          </p:cNvPr>
          <p:cNvSpPr txBox="1"/>
          <p:nvPr/>
        </p:nvSpPr>
        <p:spPr>
          <a:xfrm>
            <a:off x="963561" y="2725993"/>
            <a:ext cx="285847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Ukazatel U</a:t>
            </a:r>
          </a:p>
          <a:p>
            <a:endParaRPr lang="cs-CZ" b="1" dirty="0"/>
          </a:p>
          <a:p>
            <a:r>
              <a:rPr lang="cs-CZ" sz="1600" dirty="0"/>
              <a:t>    Zatím není nová informace</a:t>
            </a:r>
          </a:p>
        </p:txBody>
      </p:sp>
    </p:spTree>
    <p:extLst>
      <p:ext uri="{BB962C8B-B14F-4D97-AF65-F5344CB8AC3E}">
        <p14:creationId xmlns:p14="http://schemas.microsoft.com/office/powerpoint/2010/main" val="366052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D4A3484-7496-4F01-931F-868E39EA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3" y="833488"/>
            <a:ext cx="8078720" cy="15631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FFDCF0E-3E4D-4A5E-A127-7FD5FB0DC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73" y="2835275"/>
            <a:ext cx="80772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8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FFDCF0E-3E4D-4A5E-A127-7FD5FB0D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86" y="3373592"/>
            <a:ext cx="8077200" cy="20764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0098935-F8C9-4E03-A004-D3DDC792E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22" y="705362"/>
            <a:ext cx="7133202" cy="25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29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4FE43C1-F1F6-495A-AF72-B22493BC4972}"/>
              </a:ext>
            </a:extLst>
          </p:cNvPr>
          <p:cNvSpPr txBox="1"/>
          <p:nvPr/>
        </p:nvSpPr>
        <p:spPr>
          <a:xfrm>
            <a:off x="862781" y="6858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Ukazatel FUČ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27E92ED-E22C-4FE8-8FAD-B38748C8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81" y="1055132"/>
            <a:ext cx="7810500" cy="8382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552C777-67C8-4F12-AE53-12022B2438BE}"/>
              </a:ext>
            </a:extLst>
          </p:cNvPr>
          <p:cNvSpPr txBox="1"/>
          <p:nvPr/>
        </p:nvSpPr>
        <p:spPr>
          <a:xfrm>
            <a:off x="829715" y="273582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Ukazatel F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49771BB-B1D2-473B-B314-93690E38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15" y="3201200"/>
            <a:ext cx="8278124" cy="219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7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4FE43C1-F1F6-495A-AF72-B22493BC4972}"/>
              </a:ext>
            </a:extLst>
          </p:cNvPr>
          <p:cNvSpPr txBox="1"/>
          <p:nvPr/>
        </p:nvSpPr>
        <p:spPr>
          <a:xfrm>
            <a:off x="862781" y="6858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Ukazatel 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737474-2DEB-45E8-803C-3DE0C85E6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608374"/>
            <a:ext cx="8278124" cy="219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12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46AD499-6E78-4362-891D-93ABB646C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79399"/>
            <a:ext cx="8364282" cy="39194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0F6DAC9-C2F9-495E-9F70-5A065565E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55" y="1346303"/>
            <a:ext cx="2335572" cy="4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5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D2B53AE-03D7-4902-B56E-0D617BF7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2" y="770828"/>
            <a:ext cx="8207478" cy="3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26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21A169E-187B-4FF7-A538-FC0AE7FFD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90" y="622042"/>
            <a:ext cx="7270956" cy="294805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8844A9E-5485-4E05-886B-A4A5B5CE4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34" y="4123761"/>
            <a:ext cx="7270957" cy="8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0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83563BE-5C68-49CE-A19B-9813412BE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06" y="789434"/>
            <a:ext cx="6931743" cy="38986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FD4A80E-4384-4188-AF4F-5392B7877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29" y="792931"/>
            <a:ext cx="8130152" cy="17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61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29C9C1B-3094-4A6D-9138-654A90B7B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6" y="915116"/>
            <a:ext cx="7647039" cy="328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74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2E7D32E-F6FE-46A9-A6B8-2E016AAB2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6" y="913157"/>
            <a:ext cx="7675793" cy="42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70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62F7120-289D-4B83-9433-6AF965514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25" y="1042783"/>
            <a:ext cx="8008375" cy="22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528000" y="2012040"/>
            <a:ext cx="4247280" cy="48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0" strike="noStrike" spc="-1">
                <a:solidFill>
                  <a:srgbClr val="EA7500"/>
                </a:solidFill>
                <a:latin typeface="Source Sans Pro"/>
                <a:ea typeface="DejaVu Sans"/>
              </a:rPr>
              <a:t>Děkuji za pozornost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3528000" y="3456000"/>
            <a:ext cx="475128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Source Sans Pro"/>
                <a:ea typeface="DejaVu Sans"/>
              </a:rPr>
              <a:t>Milan Adámek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600" b="0" strike="noStrike" spc="-1" dirty="0">
              <a:latin typeface="Arial"/>
            </a:endParaRPr>
          </a:p>
        </p:txBody>
      </p:sp>
      <p:sp>
        <p:nvSpPr>
          <p:cNvPr id="175" name="Line 3"/>
          <p:cNvSpPr/>
          <p:nvPr/>
        </p:nvSpPr>
        <p:spPr>
          <a:xfrm>
            <a:off x="3528000" y="4284000"/>
            <a:ext cx="792000" cy="0"/>
          </a:xfrm>
          <a:prstGeom prst="line">
            <a:avLst/>
          </a:prstGeom>
          <a:ln w="57240">
            <a:solidFill>
              <a:srgbClr val="EA75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BEE29E1-9A42-45CA-87FA-20E4EFC19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773" y="2359297"/>
            <a:ext cx="6436084" cy="319370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4FE43C1-F1F6-495A-AF72-B22493BC4972}"/>
              </a:ext>
            </a:extLst>
          </p:cNvPr>
          <p:cNvSpPr txBox="1"/>
          <p:nvPr/>
        </p:nvSpPr>
        <p:spPr>
          <a:xfrm>
            <a:off x="862781" y="685800"/>
            <a:ext cx="48045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Ukazatel 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navýšen o 1,5 </a:t>
            </a:r>
            <a:r>
              <a:rPr lang="cs-CZ" sz="1400" dirty="0" err="1"/>
              <a:t>mld</a:t>
            </a:r>
            <a:r>
              <a:rPr lang="cs-CZ" sz="1400" dirty="0"/>
              <a:t> Kč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segment  1 a 4 nemusí navyšovat o počty o 3 %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segment 2 a 3 musí navýšit o 3 %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není jasné podle jakého klíče se bude rozdělovat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není jasné k jakému datu se bude kontrolovat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4FE43C1-F1F6-495A-AF72-B22493BC4972}"/>
              </a:ext>
            </a:extLst>
          </p:cNvPr>
          <p:cNvSpPr txBox="1"/>
          <p:nvPr/>
        </p:nvSpPr>
        <p:spPr>
          <a:xfrm>
            <a:off x="862781" y="685800"/>
            <a:ext cx="134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Ukazatel 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8DCE34-0446-4711-B309-90A77CD2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19" y="1344920"/>
            <a:ext cx="7169816" cy="14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4FE43C1-F1F6-495A-AF72-B22493BC4972}"/>
              </a:ext>
            </a:extLst>
          </p:cNvPr>
          <p:cNvSpPr txBox="1"/>
          <p:nvPr/>
        </p:nvSpPr>
        <p:spPr>
          <a:xfrm>
            <a:off x="862781" y="685800"/>
            <a:ext cx="811953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Ukazatel 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kritérium: podíl obyvatel ve věku 25 – 34 let s vysokoškolským vzděláním dosahuje hladiny</a:t>
            </a:r>
          </a:p>
          <a:p>
            <a:pPr lvl="1"/>
            <a:r>
              <a:rPr lang="cs-CZ" sz="1400" dirty="0"/>
              <a:t>      nižší než 25 % (data ze SLDM 2021)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netýká se nás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400" b="1" dirty="0"/>
          </a:p>
        </p:txBody>
      </p:sp>
      <p:pic>
        <p:nvPicPr>
          <p:cNvPr id="4" name="Obrázek 3" descr="Obsah obrázku text, snímek obrazovky, diagram, číslo&#10;&#10;Popis byl vytvořen automaticky">
            <a:extLst>
              <a:ext uri="{FF2B5EF4-FFF2-40B4-BE49-F238E27FC236}">
                <a16:creationId xmlns:a16="http://schemas.microsoft.com/office/drawing/2014/main" id="{4145D463-2951-48FE-82BD-55572DFF5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057" y="2527863"/>
            <a:ext cx="6074827" cy="28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4FE43C1-F1F6-495A-AF72-B22493BC4972}"/>
              </a:ext>
            </a:extLst>
          </p:cNvPr>
          <p:cNvSpPr txBox="1"/>
          <p:nvPr/>
        </p:nvSpPr>
        <p:spPr>
          <a:xfrm>
            <a:off x="862781" y="685800"/>
            <a:ext cx="43156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Ukazatel 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navýšen o 1,5 </a:t>
            </a:r>
            <a:r>
              <a:rPr lang="cs-CZ" sz="1400" dirty="0" err="1"/>
              <a:t>mld</a:t>
            </a:r>
            <a:r>
              <a:rPr lang="cs-CZ" sz="1400" dirty="0"/>
              <a:t> Kč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zrušen parametr zaměstnanost absolventů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zaveden parametr absolvent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FEA6B79-4105-476B-9A48-10E07A9AF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87" y="2179893"/>
            <a:ext cx="6772118" cy="25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4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4FE43C1-F1F6-495A-AF72-B22493BC4972}"/>
              </a:ext>
            </a:extLst>
          </p:cNvPr>
          <p:cNvSpPr txBox="1"/>
          <p:nvPr/>
        </p:nvSpPr>
        <p:spPr>
          <a:xfrm>
            <a:off x="862781" y="6858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Ukazatel 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BEB061-0577-4CA5-A0C1-E0380607B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46" y="1382406"/>
            <a:ext cx="7142010" cy="318262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6DF9475-30E7-4FFD-9BEF-07C556EDA09E}"/>
              </a:ext>
            </a:extLst>
          </p:cNvPr>
          <p:cNvSpPr/>
          <p:nvPr/>
        </p:nvSpPr>
        <p:spPr>
          <a:xfrm>
            <a:off x="862781" y="4800084"/>
            <a:ext cx="8472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výpočtu jsou potom výsledky GR455 zavedeny s váhou 2 a výsledky GR0 s váhou 1.</a:t>
            </a:r>
          </a:p>
        </p:txBody>
      </p:sp>
    </p:spTree>
    <p:extLst>
      <p:ext uri="{BB962C8B-B14F-4D97-AF65-F5344CB8AC3E}">
        <p14:creationId xmlns:p14="http://schemas.microsoft.com/office/powerpoint/2010/main" val="390783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4FE43C1-F1F6-495A-AF72-B22493BC4972}"/>
              </a:ext>
            </a:extLst>
          </p:cNvPr>
          <p:cNvSpPr txBox="1"/>
          <p:nvPr/>
        </p:nvSpPr>
        <p:spPr>
          <a:xfrm>
            <a:off x="862781" y="6858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Ukazatel P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52F8158-394C-4814-A284-C1574EC23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81" y="1606550"/>
            <a:ext cx="7855616" cy="19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FA71C8E-FA61-470E-B328-698BF9395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63" y="991419"/>
            <a:ext cx="8041507" cy="303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96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151</Words>
  <Application>Microsoft Office PowerPoint</Application>
  <PresentationFormat>Vlastní</PresentationFormat>
  <Paragraphs>31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34" baseType="lpstr">
      <vt:lpstr>Arial</vt:lpstr>
      <vt:lpstr>Calibri</vt:lpstr>
      <vt:lpstr>DejaVu Sans</vt:lpstr>
      <vt:lpstr>Source Sans Pro</vt:lpstr>
      <vt:lpstr>Symbol</vt:lpstr>
      <vt:lpstr>Times New Roman</vt:lpstr>
      <vt:lpstr>Wingdings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Milan Adámek</dc:creator>
  <dc:description/>
  <cp:lastModifiedBy>Milan Adámek</cp:lastModifiedBy>
  <cp:revision>105</cp:revision>
  <dcterms:created xsi:type="dcterms:W3CDTF">2019-09-03T10:06:13Z</dcterms:created>
  <dcterms:modified xsi:type="dcterms:W3CDTF">2024-12-02T21:46:19Z</dcterms:modified>
  <dc:language>cs-CZ</dc:language>
</cp:coreProperties>
</file>