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_rels/slideLayout39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5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1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2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s-CZ" sz="4400" spc="-1" strike="noStrike">
                <a:latin typeface="Arial"/>
              </a:rPr>
              <a:t>Klikněte pro úpravu formátu textu nadpisu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s-CZ" sz="4400" spc="-1" strike="noStrike">
                <a:latin typeface="Arial"/>
              </a:rPr>
              <a:t>Klikněte pro úpravu formátu textu nadpisu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r>
              <a:rPr b="0" lang="cs-CZ" sz="1800" spc="-1" strike="noStrike">
                <a:latin typeface="Arial"/>
              </a:rPr>
              <a:t>Klikněte pro úpravu formátu textu nadpisu</a:t>
            </a:r>
            <a:endParaRPr b="0" lang="cs-CZ" sz="1800" spc="-1" strike="noStrike"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Klikněte pro úpravu formátu textu osnovy</a:t>
            </a:r>
            <a:endParaRPr b="0" lang="cs-CZ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Druhá úroveň</a:t>
            </a:r>
            <a:endParaRPr b="0" lang="cs-CZ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Třetí úroveň</a:t>
            </a:r>
            <a:endParaRPr b="0" lang="cs-CZ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Čtvrtá úroveň osnovy</a:t>
            </a:r>
            <a:endParaRPr b="0" lang="cs-CZ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Pátá úroveň osnovy</a:t>
            </a:r>
            <a:endParaRPr b="0" lang="cs-CZ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Šestá úroveň</a:t>
            </a:r>
            <a:endParaRPr b="0" lang="cs-CZ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Sedmá úroveň</a:t>
            </a:r>
            <a:endParaRPr b="0" lang="cs-CZ" sz="1800" spc="-1" strike="noStrike"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Klikněte pro úpravu formátu textu osnovy</a:t>
            </a:r>
            <a:endParaRPr b="0" lang="cs-CZ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Druhá úroveň</a:t>
            </a:r>
            <a:endParaRPr b="0" lang="cs-CZ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Třetí úroveň</a:t>
            </a:r>
            <a:endParaRPr b="0" lang="cs-CZ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Čtvrtá úroveň osnovy</a:t>
            </a:r>
            <a:endParaRPr b="0" lang="cs-CZ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Pátá úroveň osnovy</a:t>
            </a:r>
            <a:endParaRPr b="0" lang="cs-CZ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Šestá úroveň</a:t>
            </a:r>
            <a:endParaRPr b="0" lang="cs-CZ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Sedmá úroveň</a:t>
            </a:r>
            <a:endParaRPr b="0" lang="cs-CZ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s-CZ" sz="4400" spc="-1" strike="noStrike">
                <a:latin typeface="Arial"/>
              </a:rPr>
              <a:t>Klikněte pro úpravu formátu textu nadpisu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3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3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528000" y="2732040"/>
            <a:ext cx="5542920" cy="974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200" spc="-1" strike="noStrike">
                <a:solidFill>
                  <a:srgbClr val="eb2837"/>
                </a:solidFill>
                <a:latin typeface="Source Sans Pro"/>
                <a:ea typeface="DejaVu Sans"/>
              </a:rPr>
              <a:t>Název prezentace středně dlouhý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3528000" y="4426200"/>
            <a:ext cx="4750920" cy="54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20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prof. Ing. Jméno Příjmení, Ph.D.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Odbor marketingu a komunikace</a:t>
            </a:r>
            <a:endParaRPr b="0" lang="cs-CZ" sz="1600" spc="-1" strike="noStrike">
              <a:latin typeface="Arial"/>
            </a:endParaRPr>
          </a:p>
        </p:txBody>
      </p:sp>
      <p:sp>
        <p:nvSpPr>
          <p:cNvPr id="15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b2837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CustomShape 1"/>
          <p:cNvSpPr/>
          <p:nvPr/>
        </p:nvSpPr>
        <p:spPr>
          <a:xfrm>
            <a:off x="3528000" y="2444040"/>
            <a:ext cx="5542920" cy="974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200" spc="-1" strike="noStrike">
                <a:solidFill>
                  <a:srgbClr val="eb2837"/>
                </a:solidFill>
                <a:latin typeface="Source Sans Pro"/>
                <a:ea typeface="DejaVu Sans"/>
              </a:rPr>
              <a:t>Název prezentace středně dlouhý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57" name="CustomShape 2"/>
          <p:cNvSpPr/>
          <p:nvPr/>
        </p:nvSpPr>
        <p:spPr>
          <a:xfrm>
            <a:off x="3528000" y="4426200"/>
            <a:ext cx="4750920" cy="54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20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prof. Ing. Jméno Příjmení, Ph.D.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Odbor marketingu a komunikace</a:t>
            </a:r>
            <a:endParaRPr b="0" lang="cs-CZ" sz="1600" spc="-1" strike="noStrike">
              <a:latin typeface="Arial"/>
            </a:endParaRPr>
          </a:p>
        </p:txBody>
      </p:sp>
      <p:sp>
        <p:nvSpPr>
          <p:cNvPr id="158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b283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9" name="CustomShape 4"/>
          <p:cNvSpPr/>
          <p:nvPr/>
        </p:nvSpPr>
        <p:spPr>
          <a:xfrm>
            <a:off x="3570480" y="3541320"/>
            <a:ext cx="4750920" cy="243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1. 2. 2019</a:t>
            </a:r>
            <a:endParaRPr b="0" lang="cs-CZ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803520" y="432000"/>
            <a:ext cx="1499400" cy="57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3200" spc="-1" strike="noStrike">
                <a:solidFill>
                  <a:srgbClr val="eb2837"/>
                </a:solidFill>
                <a:latin typeface="Source Sans Pro"/>
                <a:ea typeface="DejaVu Sans"/>
              </a:rPr>
              <a:t>Obsah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2592000" y="1152000"/>
            <a:ext cx="6118920" cy="3115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eb2837"/>
                </a:solidFill>
                <a:latin typeface="Source Sans Pro"/>
                <a:ea typeface="Microsoft YaHei"/>
              </a:rPr>
              <a:t>1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první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eb2837"/>
                </a:solidFill>
                <a:latin typeface="Source Sans Pro"/>
                <a:ea typeface="Microsoft YaHei"/>
              </a:rPr>
              <a:t>2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druhé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eb2837"/>
                </a:solidFill>
                <a:latin typeface="Source Sans Pro"/>
                <a:ea typeface="Microsoft YaHei"/>
              </a:rPr>
              <a:t>3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třetí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eb2837"/>
                </a:solidFill>
                <a:latin typeface="Source Sans Pro"/>
                <a:ea typeface="Microsoft YaHei"/>
              </a:rPr>
              <a:t>4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čtvrté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eb2837"/>
                </a:solidFill>
                <a:latin typeface="Source Sans Pro"/>
                <a:ea typeface="Microsoft YaHei"/>
              </a:rPr>
              <a:t>5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páté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s-CZ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1656000" y="1152000"/>
            <a:ext cx="6334920" cy="609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4000" spc="-1" strike="noStrike">
                <a:solidFill>
                  <a:srgbClr val="eb2837"/>
                </a:solidFill>
                <a:latin typeface="Source Sans Pro"/>
                <a:ea typeface="DejaVu Sans"/>
              </a:rPr>
              <a:t>1 / Název první části</a:t>
            </a:r>
            <a:endParaRPr b="0" lang="cs-CZ" sz="4000" spc="-1" strike="noStrike">
              <a:latin typeface="Arial"/>
            </a:endParaRPr>
          </a:p>
        </p:txBody>
      </p:sp>
      <p:sp>
        <p:nvSpPr>
          <p:cNvPr id="163" name="CustomShape 2"/>
          <p:cNvSpPr/>
          <p:nvPr/>
        </p:nvSpPr>
        <p:spPr>
          <a:xfrm>
            <a:off x="2340000" y="2010600"/>
            <a:ext cx="4966920" cy="2632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>
              <a:lnSpc>
                <a:spcPct val="130000"/>
              </a:lnSpc>
              <a:spcBef>
                <a:spcPts val="1060"/>
              </a:spcBef>
            </a:pPr>
            <a:r>
              <a:rPr b="0" lang="cs-CZ" sz="1500" spc="-1" strike="noStrike">
                <a:solidFill>
                  <a:srgbClr val="000000"/>
                </a:solidFill>
                <a:latin typeface="Libre Baskerville"/>
                <a:ea typeface="LibreBaskerville-Regular"/>
              </a:rPr>
              <a:t>Lorem ipsum dolor sit amet, consectetuer adipiscing elit. Etiam egestas wisi a erat. Maecenas sollicitudin.</a:t>
            </a:r>
            <a:endParaRPr b="0" lang="cs-CZ" sz="1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560" cy="19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1300" spc="-1" strike="noStrike">
                <a:solidFill>
                  <a:srgbClr val="eb2837"/>
                </a:solidFill>
                <a:latin typeface="Source Sans Pro"/>
                <a:ea typeface="SourceSansPro-Light"/>
              </a:rPr>
              <a:t>NÁZEV PREZENTACE STŘEDNĚ DLOUHÝ</a:t>
            </a:r>
            <a:endParaRPr b="0" lang="cs-CZ" sz="1300" spc="-1" strike="noStrike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6478560" cy="54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600" spc="-1" strike="noStrike">
                <a:solidFill>
                  <a:srgbClr val="eb2837"/>
                </a:solidFill>
                <a:latin typeface="Source Sans Pro"/>
                <a:ea typeface="DejaVu Sans"/>
              </a:rPr>
              <a:t>1 / Název první části</a:t>
            </a:r>
            <a:endParaRPr b="0" lang="cs-CZ" sz="3600" spc="-1" strike="noStrike">
              <a:latin typeface="Arial"/>
            </a:endParaRPr>
          </a:p>
        </p:txBody>
      </p:sp>
      <p:sp>
        <p:nvSpPr>
          <p:cNvPr id="166" name="CustomShape 3"/>
          <p:cNvSpPr/>
          <p:nvPr/>
        </p:nvSpPr>
        <p:spPr>
          <a:xfrm>
            <a:off x="1190160" y="1256760"/>
            <a:ext cx="6478560" cy="1005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22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Abstrakt lorem ipsum dolor sit amet, consectetuer adipiscing elit. Etiam egestas wisi a erat. Maecenas sollicitudin.</a:t>
            </a:r>
            <a:endParaRPr b="0" lang="cs-CZ" sz="2200" spc="-1" strike="noStrike">
              <a:latin typeface="Arial"/>
            </a:endParaRPr>
          </a:p>
        </p:txBody>
      </p:sp>
      <p:sp>
        <p:nvSpPr>
          <p:cNvPr id="167" name="CustomShape 4"/>
          <p:cNvSpPr/>
          <p:nvPr/>
        </p:nvSpPr>
        <p:spPr>
          <a:xfrm>
            <a:off x="1190160" y="2700000"/>
            <a:ext cx="6190920" cy="59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30000"/>
              </a:lnSpc>
            </a:pPr>
            <a:r>
              <a:rPr b="0" lang="cs-CZ" sz="1500" spc="-1" strike="noStrike">
                <a:solidFill>
                  <a:srgbClr val="666666"/>
                </a:solidFill>
                <a:latin typeface="Libre Baskerville"/>
                <a:ea typeface="DejaVu Sans"/>
              </a:rPr>
              <a:t>Lorem ipsum dolor sit amet, consectetuer adipiscing elit.</a:t>
            </a:r>
            <a:br/>
            <a:r>
              <a:rPr b="0" lang="cs-CZ" sz="1500" spc="-1" strike="noStrike">
                <a:solidFill>
                  <a:srgbClr val="666666"/>
                </a:solidFill>
                <a:latin typeface="Libre Baskerville"/>
                <a:ea typeface="DejaVu Sans"/>
              </a:rPr>
              <a:t>Etiam egestas wisi a erat. Maecenas sollicitudin.</a:t>
            </a:r>
            <a:endParaRPr b="0" lang="cs-CZ" sz="1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CustomShape 1"/>
          <p:cNvSpPr/>
          <p:nvPr/>
        </p:nvSpPr>
        <p:spPr>
          <a:xfrm>
            <a:off x="566640" y="226080"/>
            <a:ext cx="4976280" cy="19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1300" spc="-1" strike="noStrike">
                <a:solidFill>
                  <a:srgbClr val="eb2837"/>
                </a:solidFill>
                <a:latin typeface="Source Sans Pro"/>
                <a:ea typeface="SourceSansPro-Light"/>
              </a:rPr>
              <a:t>NÁZEV PREZENTACE STŘEDNĚ DLOUHÝ</a:t>
            </a:r>
            <a:endParaRPr b="0" lang="cs-CZ" sz="1300" spc="-1" strike="noStrike">
              <a:latin typeface="Source Sans Pro"/>
            </a:endParaRPr>
          </a:p>
        </p:txBody>
      </p:sp>
      <p:sp>
        <p:nvSpPr>
          <p:cNvPr id="169" name="CustomShape 2"/>
          <p:cNvSpPr/>
          <p:nvPr/>
        </p:nvSpPr>
        <p:spPr>
          <a:xfrm>
            <a:off x="566640" y="504000"/>
            <a:ext cx="6478560" cy="54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600" spc="-1" strike="noStrike">
                <a:solidFill>
                  <a:srgbClr val="eb2837"/>
                </a:solidFill>
                <a:latin typeface="Source Sans Pro"/>
                <a:ea typeface="DejaVu Sans"/>
              </a:rPr>
              <a:t>1 / Název první části</a:t>
            </a:r>
            <a:endParaRPr b="0" lang="cs-CZ" sz="3600" spc="-1" strike="noStrike">
              <a:latin typeface="Arial"/>
            </a:endParaRPr>
          </a:p>
        </p:txBody>
      </p:sp>
      <p:sp>
        <p:nvSpPr>
          <p:cNvPr id="170" name="CustomShape 3"/>
          <p:cNvSpPr/>
          <p:nvPr/>
        </p:nvSpPr>
        <p:spPr>
          <a:xfrm>
            <a:off x="1190160" y="1256760"/>
            <a:ext cx="3776760" cy="1340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22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Abstrakt lorem ipsum dolor sit amet, consectetuer adipiscing elit. Etiam egestas wisi a erat. Maecenas sollicitudin.</a:t>
            </a:r>
            <a:endParaRPr b="0" lang="cs-CZ" sz="2200" spc="-1" strike="noStrike">
              <a:latin typeface="Arial"/>
            </a:endParaRPr>
          </a:p>
        </p:txBody>
      </p:sp>
      <p:sp>
        <p:nvSpPr>
          <p:cNvPr id="171" name="CustomShape 4"/>
          <p:cNvSpPr/>
          <p:nvPr/>
        </p:nvSpPr>
        <p:spPr>
          <a:xfrm>
            <a:off x="1190160" y="2988000"/>
            <a:ext cx="3848760" cy="1186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30000"/>
              </a:lnSpc>
            </a:pPr>
            <a:r>
              <a:rPr b="0" lang="cs-CZ" sz="1500" spc="-1" strike="noStrike">
                <a:solidFill>
                  <a:srgbClr val="666666"/>
                </a:solidFill>
                <a:latin typeface="Libre Baskerville"/>
                <a:ea typeface="DejaVu Sans"/>
              </a:rPr>
              <a:t>Lorem ipsum dolor sit amet, consectetuer adipiscing elit. Etiam egestas wisi a erat. Maecenas sollicitudin.</a:t>
            </a:r>
            <a:endParaRPr b="0" lang="cs-CZ" sz="1500" spc="-1" strike="noStrike">
              <a:latin typeface="Arial"/>
            </a:endParaRPr>
          </a:p>
        </p:txBody>
      </p:sp>
      <p:pic>
        <p:nvPicPr>
          <p:cNvPr id="172" name="" descr=""/>
          <p:cNvPicPr/>
          <p:nvPr/>
        </p:nvPicPr>
        <p:blipFill>
          <a:blip r:embed="rId1"/>
          <a:stretch/>
        </p:blipFill>
        <p:spPr>
          <a:xfrm>
            <a:off x="5457960" y="-9720"/>
            <a:ext cx="4620960" cy="56786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3528000" y="2012040"/>
            <a:ext cx="4246920" cy="48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3200" spc="-1" strike="noStrike">
                <a:solidFill>
                  <a:srgbClr val="eb2837"/>
                </a:solidFill>
                <a:latin typeface="Source Sans Pro"/>
                <a:ea typeface="DejaVu Sans"/>
              </a:rPr>
              <a:t>Děkuji za pozornost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3528000" y="3456000"/>
            <a:ext cx="4750920" cy="54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20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prof. Ing. Jméno Příjmení, Ph.D.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Odbor marketingu a komunikace</a:t>
            </a:r>
            <a:endParaRPr b="0" lang="cs-CZ" sz="1600" spc="-1" strike="noStrike">
              <a:latin typeface="Arial"/>
            </a:endParaRPr>
          </a:p>
        </p:txBody>
      </p:sp>
      <p:sp>
        <p:nvSpPr>
          <p:cNvPr id="17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b283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6" name="CustomShape 4"/>
          <p:cNvSpPr/>
          <p:nvPr/>
        </p:nvSpPr>
        <p:spPr>
          <a:xfrm>
            <a:off x="3528000" y="4462200"/>
            <a:ext cx="4750920" cy="609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2000" spc="-1" strike="noStrike">
                <a:solidFill>
                  <a:srgbClr val="000000"/>
                </a:solidFill>
                <a:latin typeface="Source Sans Pro"/>
                <a:ea typeface="SourceSansPro-Light"/>
              </a:rPr>
              <a:t>jmeno.prijmeni@utb.cz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2000" spc="-1" strike="noStrike">
                <a:solidFill>
                  <a:srgbClr val="000000"/>
                </a:solidFill>
                <a:latin typeface="Source Sans Pro"/>
                <a:ea typeface="SourceSansPro-Light"/>
              </a:rPr>
              <a:t>www.utb.cz</a:t>
            </a:r>
            <a:endParaRPr b="0" lang="cs-CZ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Application>LibreOffice/6.3.0.4$Windows_X86_64 LibreOffice_project/057fc023c990d676a43019934386b85b21a9ee99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2019-09-03T10:06:13Z</dcterms:created>
  <dc:creator/>
  <dc:description/>
  <dc:language>cs-CZ</dc:language>
  <cp:lastModifiedBy/>
  <dcterms:modified xsi:type="dcterms:W3CDTF">2019-09-10T16:05:44Z</dcterms:modified>
  <cp:revision>42</cp:revision>
  <dc:subject/>
  <dc:title/>
</cp:coreProperties>
</file>