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292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b2837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292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b283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0920" cy="24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b="0" lang="cs-CZ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40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Obsah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8920" cy="311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b2837"/>
                </a:solidFill>
                <a:latin typeface="Source Sans Pro"/>
                <a:ea typeface="Microsoft YaHei"/>
              </a:rPr>
              <a:t>1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první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b2837"/>
                </a:solidFill>
                <a:latin typeface="Source Sans Pro"/>
                <a:ea typeface="Microsoft YaHei"/>
              </a:rPr>
              <a:t>2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druhé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b2837"/>
                </a:solidFill>
                <a:latin typeface="Source Sans Pro"/>
                <a:ea typeface="Microsoft YaHei"/>
              </a:rPr>
              <a:t>3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třetí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b2837"/>
                </a:solidFill>
                <a:latin typeface="Source Sans Pro"/>
                <a:ea typeface="Microsoft YaHei"/>
              </a:rPr>
              <a:t>4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čtvrté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eb2837"/>
                </a:solidFill>
                <a:latin typeface="Source Sans Pro"/>
                <a:ea typeface="Microsoft YaHei"/>
              </a:rPr>
              <a:t>5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páté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s-C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4920" cy="60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40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1 / Název první části</a:t>
            </a:r>
            <a:endParaRPr b="0" lang="cs-CZ" sz="40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6920" cy="263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30000"/>
              </a:lnSpc>
              <a:spcBef>
                <a:spcPts val="1060"/>
              </a:spcBef>
            </a:pPr>
            <a:r>
              <a:rPr b="0" lang="cs-CZ" sz="1500" spc="-1" strike="noStrike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56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eb2837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56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56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0920" cy="59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628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eb2837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56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676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8760" cy="118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5457960" y="-9720"/>
            <a:ext cx="4620960" cy="5678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6920" cy="48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3200" spc="-1" strike="noStrike">
                <a:solidFill>
                  <a:srgbClr val="eb2837"/>
                </a:solidFill>
                <a:latin typeface="Source Sans Pro"/>
                <a:ea typeface="DejaVu Sans"/>
              </a:rPr>
              <a:t>Děkuji za pozornost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b283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092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b="0" lang="cs-CZ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Application>LibreOffice/6.3.0.4$Windows_X86_64 LibreOffice_project/057fc023c990d676a43019934386b85b21a9ee99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2019-09-03T10:06:13Z</dcterms:created>
  <dc:creator/>
  <dc:description/>
  <dc:language>cs-CZ</dc:language>
  <cp:lastModifiedBy/>
  <dcterms:modified xsi:type="dcterms:W3CDTF">2019-09-10T16:05:44Z</dcterms:modified>
  <cp:revision>42</cp:revision>
  <dc:subject/>
  <dc:title/>
</cp:coreProperties>
</file>