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87" r:id="rId2"/>
  </p:sldMasterIdLst>
  <p:notesMasterIdLst>
    <p:notesMasterId r:id="rId10"/>
  </p:notesMasterIdLst>
  <p:handoutMasterIdLst>
    <p:handoutMasterId r:id="rId11"/>
  </p:handoutMasterIdLst>
  <p:sldIdLst>
    <p:sldId id="256" r:id="rId3"/>
    <p:sldId id="283" r:id="rId4"/>
    <p:sldId id="282" r:id="rId5"/>
    <p:sldId id="284" r:id="rId6"/>
    <p:sldId id="286" r:id="rId7"/>
    <p:sldId id="285" r:id="rId8"/>
    <p:sldId id="262" r:id="rId9"/>
  </p:sldIdLst>
  <p:sldSz cx="10080625" cy="5670550"/>
  <p:notesSz cx="6797675" cy="992822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90" d="100"/>
          <a:sy n="190" d="100"/>
        </p:scale>
        <p:origin x="40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C4266DB-55DC-46F2-99FA-19BBE2D3F8AD}" type="doc">
      <dgm:prSet loTypeId="urn:microsoft.com/office/officeart/2005/8/layout/hierarchy5" loCatId="hierarchy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cs-CZ"/>
        </a:p>
      </dgm:t>
    </dgm:pt>
    <dgm:pt modelId="{332C9AEC-5108-4533-B494-A5AE9D9FE452}">
      <dgm:prSet phldrT="[Text]"/>
      <dgm:spPr/>
      <dgm:t>
        <a:bodyPr/>
        <a:lstStyle/>
        <a:p>
          <a:r>
            <a:rPr lang="cs-CZ" dirty="0">
              <a:latin typeface="UTB Text" panose="00000500000000000000" pitchFamily="50" charset="-18"/>
            </a:rPr>
            <a:t>Strategie UTB 21+</a:t>
          </a:r>
        </a:p>
      </dgm:t>
    </dgm:pt>
    <dgm:pt modelId="{D2B66965-90C4-459B-BE2B-928561BEFE40}" type="parTrans" cxnId="{95A0422B-7739-4D44-8A78-708FC2AAE58D}">
      <dgm:prSet/>
      <dgm:spPr/>
      <dgm:t>
        <a:bodyPr/>
        <a:lstStyle/>
        <a:p>
          <a:endParaRPr lang="cs-CZ"/>
        </a:p>
      </dgm:t>
    </dgm:pt>
    <dgm:pt modelId="{7A631DA8-4D8F-4220-BE80-983BC5401BF6}" type="sibTrans" cxnId="{95A0422B-7739-4D44-8A78-708FC2AAE58D}">
      <dgm:prSet/>
      <dgm:spPr/>
      <dgm:t>
        <a:bodyPr/>
        <a:lstStyle/>
        <a:p>
          <a:endParaRPr lang="cs-CZ"/>
        </a:p>
      </dgm:t>
    </dgm:pt>
    <dgm:pt modelId="{9FC07567-5F0C-4196-AF05-52CF9B0F852B}">
      <dgm:prSet phldrT="[Text]"/>
      <dgm:spPr/>
      <dgm:t>
        <a:bodyPr/>
        <a:lstStyle/>
        <a:p>
          <a:r>
            <a:rPr lang="cs-CZ" dirty="0">
              <a:latin typeface="UTB Text" panose="00000500000000000000" pitchFamily="50" charset="-18"/>
            </a:rPr>
            <a:t>Priority a strategické cíle Strategie UTB 21+</a:t>
          </a:r>
        </a:p>
      </dgm:t>
    </dgm:pt>
    <dgm:pt modelId="{184D2346-0892-402B-AFB9-31DC2777571E}" type="parTrans" cxnId="{24B39244-1384-45C8-9D0B-5DAD32B7B433}">
      <dgm:prSet/>
      <dgm:spPr/>
      <dgm:t>
        <a:bodyPr/>
        <a:lstStyle/>
        <a:p>
          <a:endParaRPr lang="cs-CZ"/>
        </a:p>
      </dgm:t>
    </dgm:pt>
    <dgm:pt modelId="{EDC5DA1D-6457-4102-9D26-98B8ADB132EC}" type="sibTrans" cxnId="{24B39244-1384-45C8-9D0B-5DAD32B7B433}">
      <dgm:prSet/>
      <dgm:spPr/>
      <dgm:t>
        <a:bodyPr/>
        <a:lstStyle/>
        <a:p>
          <a:endParaRPr lang="cs-CZ"/>
        </a:p>
      </dgm:t>
    </dgm:pt>
    <dgm:pt modelId="{7C857EF0-4B6B-41C1-B549-C8B0D58ECB19}">
      <dgm:prSet phldrT="[Text]"/>
      <dgm:spPr/>
      <dgm:t>
        <a:bodyPr/>
        <a:lstStyle/>
        <a:p>
          <a:r>
            <a:rPr lang="cs-CZ" dirty="0">
              <a:latin typeface="UTB Text" panose="00000500000000000000" pitchFamily="50" charset="-18"/>
            </a:rPr>
            <a:t>Priority a strategické cíle HRM strategie  UTB</a:t>
          </a:r>
        </a:p>
      </dgm:t>
    </dgm:pt>
    <dgm:pt modelId="{93B5E67D-5DCC-4802-8BE7-75195A5B2540}" type="parTrans" cxnId="{45C8F434-ABF1-4A33-820B-9FF6B9237749}">
      <dgm:prSet/>
      <dgm:spPr/>
      <dgm:t>
        <a:bodyPr/>
        <a:lstStyle/>
        <a:p>
          <a:endParaRPr lang="cs-CZ"/>
        </a:p>
      </dgm:t>
    </dgm:pt>
    <dgm:pt modelId="{29A80E61-6E44-4D38-ABEB-CA3D115B760B}" type="sibTrans" cxnId="{45C8F434-ABF1-4A33-820B-9FF6B9237749}">
      <dgm:prSet/>
      <dgm:spPr/>
      <dgm:t>
        <a:bodyPr/>
        <a:lstStyle/>
        <a:p>
          <a:endParaRPr lang="cs-CZ"/>
        </a:p>
      </dgm:t>
    </dgm:pt>
    <dgm:pt modelId="{FE3345B6-1E6F-40BB-9F44-8DC47BA0AE09}">
      <dgm:prSet phldrT="[Text]"/>
      <dgm:spPr/>
      <dgm:t>
        <a:bodyPr/>
        <a:lstStyle/>
        <a:p>
          <a:r>
            <a:rPr lang="cs-CZ" dirty="0">
              <a:latin typeface="UTB Text" panose="00000500000000000000" pitchFamily="50" charset="-18"/>
            </a:rPr>
            <a:t>HRM strategie UTB pro dosažení cílových ukazatelů  Strategie UTB 21+</a:t>
          </a:r>
        </a:p>
      </dgm:t>
    </dgm:pt>
    <dgm:pt modelId="{B150DF9A-8D0F-4DEA-AF55-D623B07ED249}" type="parTrans" cxnId="{C95288BD-F132-4498-A14B-A1F2A1CD7D48}">
      <dgm:prSet/>
      <dgm:spPr/>
      <dgm:t>
        <a:bodyPr/>
        <a:lstStyle/>
        <a:p>
          <a:endParaRPr lang="cs-CZ"/>
        </a:p>
      </dgm:t>
    </dgm:pt>
    <dgm:pt modelId="{775F458D-0C1B-4C59-8B93-1ED0323CD10D}" type="sibTrans" cxnId="{C95288BD-F132-4498-A14B-A1F2A1CD7D48}">
      <dgm:prSet/>
      <dgm:spPr/>
      <dgm:t>
        <a:bodyPr/>
        <a:lstStyle/>
        <a:p>
          <a:endParaRPr lang="cs-CZ"/>
        </a:p>
      </dgm:t>
    </dgm:pt>
    <dgm:pt modelId="{50CF4458-8460-4863-94C4-D27359592CAA}">
      <dgm:prSet phldrT="[Text]"/>
      <dgm:spPr/>
      <dgm:t>
        <a:bodyPr/>
        <a:lstStyle/>
        <a:p>
          <a:r>
            <a:rPr lang="cs-CZ" dirty="0">
              <a:latin typeface="UTB Text" panose="00000500000000000000" pitchFamily="50" charset="-18"/>
            </a:rPr>
            <a:t>Posílení strategického řízení HR</a:t>
          </a:r>
        </a:p>
      </dgm:t>
    </dgm:pt>
    <dgm:pt modelId="{A87F9043-ACBB-4D69-8054-CA0E9E6A5CC5}" type="parTrans" cxnId="{AA53DCFD-15A6-4C9C-9337-794CDF638D9F}">
      <dgm:prSet/>
      <dgm:spPr/>
      <dgm:t>
        <a:bodyPr/>
        <a:lstStyle/>
        <a:p>
          <a:endParaRPr lang="cs-CZ"/>
        </a:p>
      </dgm:t>
    </dgm:pt>
    <dgm:pt modelId="{C738D211-AC96-46DA-8504-880256B6C847}" type="sibTrans" cxnId="{AA53DCFD-15A6-4C9C-9337-794CDF638D9F}">
      <dgm:prSet/>
      <dgm:spPr/>
      <dgm:t>
        <a:bodyPr/>
        <a:lstStyle/>
        <a:p>
          <a:endParaRPr lang="cs-CZ"/>
        </a:p>
      </dgm:t>
    </dgm:pt>
    <dgm:pt modelId="{261FCDEC-EA4E-4158-AEDC-43B9DCB1BBDC}">
      <dgm:prSet phldrT="[Text]"/>
      <dgm:spPr/>
      <dgm:t>
        <a:bodyPr/>
        <a:lstStyle/>
        <a:p>
          <a:r>
            <a:rPr lang="cs-CZ" dirty="0">
              <a:latin typeface="UTB Text" panose="00000500000000000000" pitchFamily="50" charset="-18"/>
            </a:rPr>
            <a:t>Dílčí cíle v oblasti strategického řízení  HR</a:t>
          </a:r>
        </a:p>
      </dgm:t>
    </dgm:pt>
    <dgm:pt modelId="{55BB3734-8172-4FE1-8547-38A739BE0372}" type="parTrans" cxnId="{6B7C2DB1-90DB-4A51-8185-A2CCA55313AB}">
      <dgm:prSet/>
      <dgm:spPr/>
      <dgm:t>
        <a:bodyPr/>
        <a:lstStyle/>
        <a:p>
          <a:endParaRPr lang="cs-CZ"/>
        </a:p>
      </dgm:t>
    </dgm:pt>
    <dgm:pt modelId="{E49F8726-574C-4FBA-A23F-303D146EF596}" type="sibTrans" cxnId="{6B7C2DB1-90DB-4A51-8185-A2CCA55313AB}">
      <dgm:prSet/>
      <dgm:spPr/>
      <dgm:t>
        <a:bodyPr/>
        <a:lstStyle/>
        <a:p>
          <a:endParaRPr lang="cs-CZ"/>
        </a:p>
      </dgm:t>
    </dgm:pt>
    <dgm:pt modelId="{E5A5DE89-5885-431F-8431-103AA1781843}">
      <dgm:prSet phldrT="[Text]"/>
      <dgm:spPr/>
      <dgm:t>
        <a:bodyPr/>
        <a:lstStyle/>
        <a:p>
          <a:r>
            <a:rPr lang="cs-CZ" b="1" dirty="0">
              <a:solidFill>
                <a:schemeClr val="accent6">
                  <a:lumMod val="75000"/>
                </a:schemeClr>
              </a:solidFill>
              <a:latin typeface="UTB Text" panose="00000500000000000000" pitchFamily="50" charset="-18"/>
            </a:rPr>
            <a:t>Východisko</a:t>
          </a:r>
          <a:r>
            <a:rPr lang="cs-CZ" b="1" dirty="0">
              <a:solidFill>
                <a:schemeClr val="accent6">
                  <a:lumMod val="75000"/>
                </a:schemeClr>
              </a:solidFill>
            </a:rPr>
            <a:t> </a:t>
          </a:r>
        </a:p>
      </dgm:t>
    </dgm:pt>
    <dgm:pt modelId="{E48C5C35-D4FD-4473-AC40-F8F8B2295132}" type="parTrans" cxnId="{8890DFE4-EA8A-4D07-9098-2A3D7C8C50B1}">
      <dgm:prSet/>
      <dgm:spPr/>
      <dgm:t>
        <a:bodyPr/>
        <a:lstStyle/>
        <a:p>
          <a:endParaRPr lang="cs-CZ"/>
        </a:p>
      </dgm:t>
    </dgm:pt>
    <dgm:pt modelId="{C108EE52-9BA5-4774-9680-217B182BD69F}" type="sibTrans" cxnId="{8890DFE4-EA8A-4D07-9098-2A3D7C8C50B1}">
      <dgm:prSet/>
      <dgm:spPr/>
      <dgm:t>
        <a:bodyPr/>
        <a:lstStyle/>
        <a:p>
          <a:endParaRPr lang="cs-CZ"/>
        </a:p>
      </dgm:t>
    </dgm:pt>
    <dgm:pt modelId="{1CA4562A-3C35-4926-AEDA-821205842DFB}">
      <dgm:prSet phldrT="[Text]"/>
      <dgm:spPr/>
      <dgm:t>
        <a:bodyPr/>
        <a:lstStyle/>
        <a:p>
          <a:pPr algn="ctr"/>
          <a:r>
            <a:rPr lang="cs-CZ" b="1" dirty="0">
              <a:solidFill>
                <a:schemeClr val="accent6">
                  <a:lumMod val="75000"/>
                </a:schemeClr>
              </a:solidFill>
              <a:latin typeface="UTB Text" panose="00000500000000000000" pitchFamily="50" charset="-18"/>
            </a:rPr>
            <a:t>Strategie UTB ve Zlíně 21+</a:t>
          </a:r>
        </a:p>
      </dgm:t>
    </dgm:pt>
    <dgm:pt modelId="{665A7231-6B7F-4FC5-84DF-2FEE0E47B932}" type="parTrans" cxnId="{4F58C91D-D30B-4E0A-8345-03A0A5AC7674}">
      <dgm:prSet/>
      <dgm:spPr/>
      <dgm:t>
        <a:bodyPr/>
        <a:lstStyle/>
        <a:p>
          <a:endParaRPr lang="cs-CZ"/>
        </a:p>
      </dgm:t>
    </dgm:pt>
    <dgm:pt modelId="{E31D4A11-4031-45AE-B4A8-3F8B7FF19FCC}" type="sibTrans" cxnId="{4F58C91D-D30B-4E0A-8345-03A0A5AC7674}">
      <dgm:prSet/>
      <dgm:spPr/>
      <dgm:t>
        <a:bodyPr/>
        <a:lstStyle/>
        <a:p>
          <a:endParaRPr lang="cs-CZ"/>
        </a:p>
      </dgm:t>
    </dgm:pt>
    <dgm:pt modelId="{0D301BF0-DCAD-42D1-8080-730974ABD4B8}">
      <dgm:prSet phldrT="[Text]"/>
      <dgm:spPr/>
      <dgm:t>
        <a:bodyPr/>
        <a:lstStyle/>
        <a:p>
          <a:r>
            <a:rPr lang="cs-CZ" b="1" dirty="0">
              <a:solidFill>
                <a:schemeClr val="accent6">
                  <a:lumMod val="75000"/>
                </a:schemeClr>
              </a:solidFill>
              <a:latin typeface="UTB Text" panose="00000500000000000000" pitchFamily="50" charset="-18"/>
            </a:rPr>
            <a:t>HRM strategie UTB </a:t>
          </a:r>
        </a:p>
      </dgm:t>
    </dgm:pt>
    <dgm:pt modelId="{A51500C0-5A72-4BA7-ACF8-D6EAB504EC10}" type="parTrans" cxnId="{ED59F411-8492-43E9-9A23-5B7E30818509}">
      <dgm:prSet/>
      <dgm:spPr/>
      <dgm:t>
        <a:bodyPr/>
        <a:lstStyle/>
        <a:p>
          <a:endParaRPr lang="cs-CZ"/>
        </a:p>
      </dgm:t>
    </dgm:pt>
    <dgm:pt modelId="{8E5262BD-B3EC-4797-A0C1-8008C4A94132}" type="sibTrans" cxnId="{ED59F411-8492-43E9-9A23-5B7E30818509}">
      <dgm:prSet/>
      <dgm:spPr/>
      <dgm:t>
        <a:bodyPr/>
        <a:lstStyle/>
        <a:p>
          <a:endParaRPr lang="cs-CZ"/>
        </a:p>
      </dgm:t>
    </dgm:pt>
    <dgm:pt modelId="{ECB377CE-EE87-42A3-9E82-C109E0405FE4}">
      <dgm:prSet phldrT="[Text]"/>
      <dgm:spPr/>
      <dgm:t>
        <a:bodyPr/>
        <a:lstStyle/>
        <a:p>
          <a:r>
            <a:rPr lang="cs-CZ" dirty="0">
              <a:latin typeface="UTB Text" panose="00000500000000000000" pitchFamily="50" charset="-18"/>
            </a:rPr>
            <a:t>Cílové ukazatele Strategie UTB 21+</a:t>
          </a:r>
        </a:p>
      </dgm:t>
    </dgm:pt>
    <dgm:pt modelId="{8E63763C-A099-4FD0-AA49-43FEB27C38C4}" type="parTrans" cxnId="{6489EE1E-9A96-4121-96A1-7C94500F16BB}">
      <dgm:prSet/>
      <dgm:spPr/>
      <dgm:t>
        <a:bodyPr/>
        <a:lstStyle/>
        <a:p>
          <a:endParaRPr lang="cs-CZ"/>
        </a:p>
      </dgm:t>
    </dgm:pt>
    <dgm:pt modelId="{09E86768-9C58-4EB8-9B9B-FF100DF8B689}" type="sibTrans" cxnId="{6489EE1E-9A96-4121-96A1-7C94500F16BB}">
      <dgm:prSet/>
      <dgm:spPr/>
      <dgm:t>
        <a:bodyPr/>
        <a:lstStyle/>
        <a:p>
          <a:endParaRPr lang="cs-CZ"/>
        </a:p>
      </dgm:t>
    </dgm:pt>
    <dgm:pt modelId="{72B47557-A9FC-42C7-8D97-EDB0193A3023}">
      <dgm:prSet phldrT="[Text]"/>
      <dgm:spPr/>
      <dgm:t>
        <a:bodyPr/>
        <a:lstStyle/>
        <a:p>
          <a:r>
            <a:rPr lang="cs-CZ" dirty="0">
              <a:latin typeface="UTB Text" panose="00000500000000000000" pitchFamily="50" charset="-18"/>
            </a:rPr>
            <a:t>Mise</a:t>
          </a:r>
          <a:r>
            <a:rPr lang="cs-CZ" dirty="0" smtClean="0">
              <a:latin typeface="UTB Text" panose="00000500000000000000" pitchFamily="50" charset="-18"/>
            </a:rPr>
            <a:t>, vize</a:t>
          </a:r>
          <a:r>
            <a:rPr lang="cs-CZ" dirty="0">
              <a:latin typeface="UTB Text" panose="00000500000000000000" pitchFamily="50" charset="-18"/>
            </a:rPr>
            <a:t>, </a:t>
          </a:r>
          <a:endParaRPr lang="cs-CZ" dirty="0" smtClean="0">
            <a:latin typeface="UTB Text" panose="00000500000000000000" pitchFamily="50" charset="-18"/>
          </a:endParaRPr>
        </a:p>
        <a:p>
          <a:r>
            <a:rPr lang="cs-CZ" dirty="0" smtClean="0">
              <a:latin typeface="UTB Text" panose="00000500000000000000" pitchFamily="50" charset="-18"/>
            </a:rPr>
            <a:t>hodnoty </a:t>
          </a:r>
          <a:r>
            <a:rPr lang="cs-CZ" dirty="0">
              <a:latin typeface="UTB Text" panose="00000500000000000000" pitchFamily="50" charset="-18"/>
            </a:rPr>
            <a:t>UTB</a:t>
          </a:r>
        </a:p>
      </dgm:t>
    </dgm:pt>
    <dgm:pt modelId="{0FF14E93-1779-4565-BBD9-847528EB276E}" type="parTrans" cxnId="{E7CEAECE-5F4C-4606-99D5-A38C8E1F0321}">
      <dgm:prSet/>
      <dgm:spPr/>
      <dgm:t>
        <a:bodyPr/>
        <a:lstStyle/>
        <a:p>
          <a:endParaRPr lang="cs-CZ"/>
        </a:p>
      </dgm:t>
    </dgm:pt>
    <dgm:pt modelId="{5836B1BE-46F8-4E92-BF29-3E40634F964D}" type="sibTrans" cxnId="{E7CEAECE-5F4C-4606-99D5-A38C8E1F0321}">
      <dgm:prSet/>
      <dgm:spPr/>
      <dgm:t>
        <a:bodyPr/>
        <a:lstStyle/>
        <a:p>
          <a:endParaRPr lang="cs-CZ"/>
        </a:p>
      </dgm:t>
    </dgm:pt>
    <dgm:pt modelId="{2522C301-7838-4F84-834A-D116B1750D7E}">
      <dgm:prSet phldrT="[Text]"/>
      <dgm:spPr/>
      <dgm:t>
        <a:bodyPr/>
        <a:lstStyle/>
        <a:p>
          <a:r>
            <a:rPr lang="cs-CZ" dirty="0">
              <a:latin typeface="UTB Text" panose="00000500000000000000" pitchFamily="50" charset="-18"/>
            </a:rPr>
            <a:t>Mise, vize, hodnoty HRM strategie UTB</a:t>
          </a:r>
          <a:r>
            <a:rPr lang="cs-CZ" dirty="0"/>
            <a:t> </a:t>
          </a:r>
        </a:p>
      </dgm:t>
    </dgm:pt>
    <dgm:pt modelId="{3D6A7F16-432E-40B6-9FDB-ECA538B8B9B4}" type="parTrans" cxnId="{3C058702-7965-4DC3-BF0C-522CFE0B833F}">
      <dgm:prSet/>
      <dgm:spPr/>
      <dgm:t>
        <a:bodyPr/>
        <a:lstStyle/>
        <a:p>
          <a:endParaRPr lang="cs-CZ"/>
        </a:p>
      </dgm:t>
    </dgm:pt>
    <dgm:pt modelId="{A748BB25-6DB9-4DA2-A156-A5C9BAA47141}" type="sibTrans" cxnId="{3C058702-7965-4DC3-BF0C-522CFE0B833F}">
      <dgm:prSet/>
      <dgm:spPr/>
      <dgm:t>
        <a:bodyPr/>
        <a:lstStyle/>
        <a:p>
          <a:endParaRPr lang="cs-CZ"/>
        </a:p>
      </dgm:t>
    </dgm:pt>
    <dgm:pt modelId="{14D75746-B0C6-4716-A900-36C90201D959}">
      <dgm:prSet phldrT="[Text]"/>
      <dgm:spPr/>
      <dgm:t>
        <a:bodyPr/>
        <a:lstStyle/>
        <a:p>
          <a:r>
            <a:rPr lang="cs-CZ" b="1" dirty="0" smtClean="0">
              <a:solidFill>
                <a:schemeClr val="accent6">
                  <a:lumMod val="75000"/>
                </a:schemeClr>
              </a:solidFill>
              <a:latin typeface="UTB Text" panose="00000500000000000000" pitchFamily="50" charset="-18"/>
            </a:rPr>
            <a:t>Implementace </a:t>
          </a:r>
          <a:r>
            <a:rPr lang="cs-CZ" b="1" dirty="0">
              <a:solidFill>
                <a:schemeClr val="accent6">
                  <a:lumMod val="75000"/>
                </a:schemeClr>
              </a:solidFill>
              <a:latin typeface="UTB Text" panose="00000500000000000000" pitchFamily="50" charset="-18"/>
            </a:rPr>
            <a:t>HRM strategie UTB</a:t>
          </a:r>
        </a:p>
      </dgm:t>
    </dgm:pt>
    <dgm:pt modelId="{4A8555AA-2BAD-4133-9F74-00CE1FD92ED4}" type="parTrans" cxnId="{DF3AD011-17E0-410E-9313-244C8892457E}">
      <dgm:prSet/>
      <dgm:spPr/>
      <dgm:t>
        <a:bodyPr/>
        <a:lstStyle/>
        <a:p>
          <a:endParaRPr lang="cs-CZ"/>
        </a:p>
      </dgm:t>
    </dgm:pt>
    <dgm:pt modelId="{A3162AE3-0414-47B8-81FB-815A97E3EB0E}" type="sibTrans" cxnId="{DF3AD011-17E0-410E-9313-244C8892457E}">
      <dgm:prSet/>
      <dgm:spPr/>
      <dgm:t>
        <a:bodyPr/>
        <a:lstStyle/>
        <a:p>
          <a:endParaRPr lang="cs-CZ"/>
        </a:p>
      </dgm:t>
    </dgm:pt>
    <dgm:pt modelId="{C3A3B9A5-64DB-452B-8985-6E78EED2FF49}">
      <dgm:prSet phldrT="[Text]"/>
      <dgm:spPr/>
      <dgm:t>
        <a:bodyPr/>
        <a:lstStyle/>
        <a:p>
          <a:r>
            <a:rPr lang="cs-CZ" dirty="0">
              <a:solidFill>
                <a:sysClr val="windowText" lastClr="000000"/>
              </a:solidFill>
              <a:latin typeface="UTB Text" panose="00000500000000000000" pitchFamily="50" charset="-18"/>
            </a:rPr>
            <a:t>HRM</a:t>
          </a:r>
          <a:r>
            <a:rPr lang="cs-CZ" dirty="0">
              <a:latin typeface="UTB Text" panose="00000500000000000000" pitchFamily="50" charset="-18"/>
            </a:rPr>
            <a:t> nástroje realizace  pro dosažení cílových ukazatelů</a:t>
          </a:r>
        </a:p>
      </dgm:t>
    </dgm:pt>
    <dgm:pt modelId="{B03C5988-FB79-4531-B965-EA583653B5D4}" type="parTrans" cxnId="{EB76815A-C79A-4B76-83F1-BA3B41B3F6F8}">
      <dgm:prSet/>
      <dgm:spPr/>
      <dgm:t>
        <a:bodyPr/>
        <a:lstStyle/>
        <a:p>
          <a:endParaRPr lang="cs-CZ"/>
        </a:p>
      </dgm:t>
    </dgm:pt>
    <dgm:pt modelId="{E359F2EB-6C61-4DDA-8F65-AACC51C914C7}" type="sibTrans" cxnId="{EB76815A-C79A-4B76-83F1-BA3B41B3F6F8}">
      <dgm:prSet/>
      <dgm:spPr/>
      <dgm:t>
        <a:bodyPr/>
        <a:lstStyle/>
        <a:p>
          <a:endParaRPr lang="cs-CZ"/>
        </a:p>
      </dgm:t>
    </dgm:pt>
    <dgm:pt modelId="{24F07D5B-8908-4329-AB5C-919E6A8BA9D7}">
      <dgm:prSet phldrT="[Text]"/>
      <dgm:spPr/>
      <dgm:t>
        <a:bodyPr/>
        <a:lstStyle/>
        <a:p>
          <a:r>
            <a:rPr lang="cs-CZ" dirty="0">
              <a:solidFill>
                <a:sysClr val="windowText" lastClr="000000"/>
              </a:solidFill>
              <a:latin typeface="UTB Text" panose="00000500000000000000" pitchFamily="50" charset="-18"/>
            </a:rPr>
            <a:t>HRM</a:t>
          </a:r>
          <a:r>
            <a:rPr lang="cs-CZ" dirty="0">
              <a:latin typeface="UTB Text" panose="00000500000000000000" pitchFamily="50" charset="-18"/>
            </a:rPr>
            <a:t> nástroje realizace pro posílení strategického řízení HR na UTB</a:t>
          </a:r>
        </a:p>
      </dgm:t>
    </dgm:pt>
    <dgm:pt modelId="{6D9F4647-8A0E-4BC4-92D5-3B46F793BFAE}" type="parTrans" cxnId="{7FFA8694-C42A-4494-ADF8-9576F4D0147B}">
      <dgm:prSet/>
      <dgm:spPr/>
      <dgm:t>
        <a:bodyPr/>
        <a:lstStyle/>
        <a:p>
          <a:endParaRPr lang="cs-CZ"/>
        </a:p>
      </dgm:t>
    </dgm:pt>
    <dgm:pt modelId="{7E4D0817-512F-4D4E-8471-F2408D14AA14}" type="sibTrans" cxnId="{7FFA8694-C42A-4494-ADF8-9576F4D0147B}">
      <dgm:prSet/>
      <dgm:spPr/>
      <dgm:t>
        <a:bodyPr/>
        <a:lstStyle/>
        <a:p>
          <a:endParaRPr lang="cs-CZ"/>
        </a:p>
      </dgm:t>
    </dgm:pt>
    <dgm:pt modelId="{0D7665B8-A12F-4D63-B048-1729D848BB81}" type="pres">
      <dgm:prSet presAssocID="{4C4266DB-55DC-46F2-99FA-19BBE2D3F8AD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E3889664-7F6F-4AAD-AC2C-C2F7363EB0B2}" type="pres">
      <dgm:prSet presAssocID="{4C4266DB-55DC-46F2-99FA-19BBE2D3F8AD}" presName="hierFlow" presStyleCnt="0"/>
      <dgm:spPr/>
    </dgm:pt>
    <dgm:pt modelId="{3D199F5D-DCE3-4679-81DC-E706E295BDAD}" type="pres">
      <dgm:prSet presAssocID="{4C4266DB-55DC-46F2-99FA-19BBE2D3F8AD}" presName="firstBuf" presStyleCnt="0"/>
      <dgm:spPr/>
    </dgm:pt>
    <dgm:pt modelId="{B9E3931A-37CA-4860-8F8C-1161E715B891}" type="pres">
      <dgm:prSet presAssocID="{4C4266DB-55DC-46F2-99FA-19BBE2D3F8AD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C0181069-C68A-4F18-B1F8-82BC751FC073}" type="pres">
      <dgm:prSet presAssocID="{332C9AEC-5108-4533-B494-A5AE9D9FE452}" presName="Name17" presStyleCnt="0"/>
      <dgm:spPr/>
    </dgm:pt>
    <dgm:pt modelId="{2F2F45E7-D285-47A7-9A7B-536AB5EDE3CC}" type="pres">
      <dgm:prSet presAssocID="{332C9AEC-5108-4533-B494-A5AE9D9FE452}" presName="level1Shap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994478D7-656D-4DF2-A7A2-E32831E4670D}" type="pres">
      <dgm:prSet presAssocID="{332C9AEC-5108-4533-B494-A5AE9D9FE452}" presName="hierChild2" presStyleCnt="0"/>
      <dgm:spPr/>
    </dgm:pt>
    <dgm:pt modelId="{87C6369D-FA15-4B08-9431-FFDA6666A3F7}" type="pres">
      <dgm:prSet presAssocID="{0FF14E93-1779-4565-BBD9-847528EB276E}" presName="Name25" presStyleLbl="parChTrans1D2" presStyleIdx="0" presStyleCnt="4"/>
      <dgm:spPr/>
      <dgm:t>
        <a:bodyPr/>
        <a:lstStyle/>
        <a:p>
          <a:endParaRPr lang="cs-CZ"/>
        </a:p>
      </dgm:t>
    </dgm:pt>
    <dgm:pt modelId="{6A688D7E-C9C8-4946-A5B5-00D08E247CB2}" type="pres">
      <dgm:prSet presAssocID="{0FF14E93-1779-4565-BBD9-847528EB276E}" presName="connTx" presStyleLbl="parChTrans1D2" presStyleIdx="0" presStyleCnt="4"/>
      <dgm:spPr/>
      <dgm:t>
        <a:bodyPr/>
        <a:lstStyle/>
        <a:p>
          <a:endParaRPr lang="cs-CZ"/>
        </a:p>
      </dgm:t>
    </dgm:pt>
    <dgm:pt modelId="{EB6570D7-F10E-4E2F-929E-097AB8F9F69A}" type="pres">
      <dgm:prSet presAssocID="{72B47557-A9FC-42C7-8D97-EDB0193A3023}" presName="Name30" presStyleCnt="0"/>
      <dgm:spPr/>
    </dgm:pt>
    <dgm:pt modelId="{08FAC06D-0A39-45EF-9DFC-EEBA6C55CDCF}" type="pres">
      <dgm:prSet presAssocID="{72B47557-A9FC-42C7-8D97-EDB0193A3023}" presName="level2Shape" presStyleLbl="node2" presStyleIdx="0" presStyleCnt="4"/>
      <dgm:spPr/>
      <dgm:t>
        <a:bodyPr/>
        <a:lstStyle/>
        <a:p>
          <a:endParaRPr lang="cs-CZ"/>
        </a:p>
      </dgm:t>
    </dgm:pt>
    <dgm:pt modelId="{39E70C3B-B217-4E6E-8761-1CFDA2B6ED64}" type="pres">
      <dgm:prSet presAssocID="{72B47557-A9FC-42C7-8D97-EDB0193A3023}" presName="hierChild3" presStyleCnt="0"/>
      <dgm:spPr/>
    </dgm:pt>
    <dgm:pt modelId="{D6FFE183-3F0A-4E96-8CBF-8FD66CA52B59}" type="pres">
      <dgm:prSet presAssocID="{3D6A7F16-432E-40B6-9FDB-ECA538B8B9B4}" presName="Name25" presStyleLbl="parChTrans1D3" presStyleIdx="0" presStyleCnt="4"/>
      <dgm:spPr/>
      <dgm:t>
        <a:bodyPr/>
        <a:lstStyle/>
        <a:p>
          <a:endParaRPr lang="cs-CZ"/>
        </a:p>
      </dgm:t>
    </dgm:pt>
    <dgm:pt modelId="{54501078-2694-49A2-B30F-E568871A328A}" type="pres">
      <dgm:prSet presAssocID="{3D6A7F16-432E-40B6-9FDB-ECA538B8B9B4}" presName="connTx" presStyleLbl="parChTrans1D3" presStyleIdx="0" presStyleCnt="4"/>
      <dgm:spPr/>
      <dgm:t>
        <a:bodyPr/>
        <a:lstStyle/>
        <a:p>
          <a:endParaRPr lang="cs-CZ"/>
        </a:p>
      </dgm:t>
    </dgm:pt>
    <dgm:pt modelId="{35419C45-8752-42CC-A14D-EDBF683EB12E}" type="pres">
      <dgm:prSet presAssocID="{2522C301-7838-4F84-834A-D116B1750D7E}" presName="Name30" presStyleCnt="0"/>
      <dgm:spPr/>
    </dgm:pt>
    <dgm:pt modelId="{E88933E4-F553-4F1A-A0F8-F4AD2B09DEEE}" type="pres">
      <dgm:prSet presAssocID="{2522C301-7838-4F84-834A-D116B1750D7E}" presName="level2Shape" presStyleLbl="node3" presStyleIdx="0" presStyleCnt="4"/>
      <dgm:spPr/>
      <dgm:t>
        <a:bodyPr/>
        <a:lstStyle/>
        <a:p>
          <a:endParaRPr lang="cs-CZ"/>
        </a:p>
      </dgm:t>
    </dgm:pt>
    <dgm:pt modelId="{A076C679-92FC-43E5-9689-0923D65B09C4}" type="pres">
      <dgm:prSet presAssocID="{2522C301-7838-4F84-834A-D116B1750D7E}" presName="hierChild3" presStyleCnt="0"/>
      <dgm:spPr/>
    </dgm:pt>
    <dgm:pt modelId="{0E67C41B-E037-4A3C-992D-F779690F9783}" type="pres">
      <dgm:prSet presAssocID="{184D2346-0892-402B-AFB9-31DC2777571E}" presName="Name25" presStyleLbl="parChTrans1D2" presStyleIdx="1" presStyleCnt="4"/>
      <dgm:spPr/>
      <dgm:t>
        <a:bodyPr/>
        <a:lstStyle/>
        <a:p>
          <a:endParaRPr lang="cs-CZ"/>
        </a:p>
      </dgm:t>
    </dgm:pt>
    <dgm:pt modelId="{F73DBF26-8111-41CB-AB39-0E42E43A2A9E}" type="pres">
      <dgm:prSet presAssocID="{184D2346-0892-402B-AFB9-31DC2777571E}" presName="connTx" presStyleLbl="parChTrans1D2" presStyleIdx="1" presStyleCnt="4"/>
      <dgm:spPr/>
      <dgm:t>
        <a:bodyPr/>
        <a:lstStyle/>
        <a:p>
          <a:endParaRPr lang="cs-CZ"/>
        </a:p>
      </dgm:t>
    </dgm:pt>
    <dgm:pt modelId="{E4E47C8B-23C3-4C07-9803-CCC8F36CAA4F}" type="pres">
      <dgm:prSet presAssocID="{9FC07567-5F0C-4196-AF05-52CF9B0F852B}" presName="Name30" presStyleCnt="0"/>
      <dgm:spPr/>
    </dgm:pt>
    <dgm:pt modelId="{C1A75274-639A-4E9A-B72B-E72D0C4B30CC}" type="pres">
      <dgm:prSet presAssocID="{9FC07567-5F0C-4196-AF05-52CF9B0F852B}" presName="level2Shape" presStyleLbl="node2" presStyleIdx="1" presStyleCnt="4"/>
      <dgm:spPr/>
      <dgm:t>
        <a:bodyPr/>
        <a:lstStyle/>
        <a:p>
          <a:endParaRPr lang="cs-CZ"/>
        </a:p>
      </dgm:t>
    </dgm:pt>
    <dgm:pt modelId="{CCDFC6D0-3049-4081-9079-3F9732FDA04A}" type="pres">
      <dgm:prSet presAssocID="{9FC07567-5F0C-4196-AF05-52CF9B0F852B}" presName="hierChild3" presStyleCnt="0"/>
      <dgm:spPr/>
    </dgm:pt>
    <dgm:pt modelId="{BDF65505-4892-497C-9DF2-223A3323B835}" type="pres">
      <dgm:prSet presAssocID="{93B5E67D-5DCC-4802-8BE7-75195A5B2540}" presName="Name25" presStyleLbl="parChTrans1D3" presStyleIdx="1" presStyleCnt="4"/>
      <dgm:spPr/>
      <dgm:t>
        <a:bodyPr/>
        <a:lstStyle/>
        <a:p>
          <a:endParaRPr lang="cs-CZ"/>
        </a:p>
      </dgm:t>
    </dgm:pt>
    <dgm:pt modelId="{C35115EA-28A6-41BC-AE82-BC951F30840F}" type="pres">
      <dgm:prSet presAssocID="{93B5E67D-5DCC-4802-8BE7-75195A5B2540}" presName="connTx" presStyleLbl="parChTrans1D3" presStyleIdx="1" presStyleCnt="4"/>
      <dgm:spPr/>
      <dgm:t>
        <a:bodyPr/>
        <a:lstStyle/>
        <a:p>
          <a:endParaRPr lang="cs-CZ"/>
        </a:p>
      </dgm:t>
    </dgm:pt>
    <dgm:pt modelId="{EA0F90E5-F855-4095-970F-78BC203CB4C4}" type="pres">
      <dgm:prSet presAssocID="{7C857EF0-4B6B-41C1-B549-C8B0D58ECB19}" presName="Name30" presStyleCnt="0"/>
      <dgm:spPr/>
    </dgm:pt>
    <dgm:pt modelId="{B371B867-F972-4052-AF98-ECE175FD3E27}" type="pres">
      <dgm:prSet presAssocID="{7C857EF0-4B6B-41C1-B549-C8B0D58ECB19}" presName="level2Shape" presStyleLbl="node3" presStyleIdx="1" presStyleCnt="4"/>
      <dgm:spPr/>
      <dgm:t>
        <a:bodyPr/>
        <a:lstStyle/>
        <a:p>
          <a:endParaRPr lang="cs-CZ"/>
        </a:p>
      </dgm:t>
    </dgm:pt>
    <dgm:pt modelId="{AE3AE9B8-1464-4C58-B9A0-0A08B8DDFD46}" type="pres">
      <dgm:prSet presAssocID="{7C857EF0-4B6B-41C1-B549-C8B0D58ECB19}" presName="hierChild3" presStyleCnt="0"/>
      <dgm:spPr/>
    </dgm:pt>
    <dgm:pt modelId="{349C07CB-3E6A-488A-A9B4-58CBC2D7F379}" type="pres">
      <dgm:prSet presAssocID="{8E63763C-A099-4FD0-AA49-43FEB27C38C4}" presName="Name25" presStyleLbl="parChTrans1D2" presStyleIdx="2" presStyleCnt="4"/>
      <dgm:spPr/>
      <dgm:t>
        <a:bodyPr/>
        <a:lstStyle/>
        <a:p>
          <a:endParaRPr lang="cs-CZ"/>
        </a:p>
      </dgm:t>
    </dgm:pt>
    <dgm:pt modelId="{38C2CB73-AE5B-4425-8A3A-D2C6D892F3CD}" type="pres">
      <dgm:prSet presAssocID="{8E63763C-A099-4FD0-AA49-43FEB27C38C4}" presName="connTx" presStyleLbl="parChTrans1D2" presStyleIdx="2" presStyleCnt="4"/>
      <dgm:spPr/>
      <dgm:t>
        <a:bodyPr/>
        <a:lstStyle/>
        <a:p>
          <a:endParaRPr lang="cs-CZ"/>
        </a:p>
      </dgm:t>
    </dgm:pt>
    <dgm:pt modelId="{E8AC9AFA-4966-4687-9412-5F6059781B9C}" type="pres">
      <dgm:prSet presAssocID="{ECB377CE-EE87-42A3-9E82-C109E0405FE4}" presName="Name30" presStyleCnt="0"/>
      <dgm:spPr/>
    </dgm:pt>
    <dgm:pt modelId="{170506B6-3A02-47D1-9950-8CFB933761E9}" type="pres">
      <dgm:prSet presAssocID="{ECB377CE-EE87-42A3-9E82-C109E0405FE4}" presName="level2Shape" presStyleLbl="node2" presStyleIdx="2" presStyleCnt="4"/>
      <dgm:spPr/>
      <dgm:t>
        <a:bodyPr/>
        <a:lstStyle/>
        <a:p>
          <a:endParaRPr lang="cs-CZ"/>
        </a:p>
      </dgm:t>
    </dgm:pt>
    <dgm:pt modelId="{3DAD524E-6671-417D-9DC4-1A500D7D33B2}" type="pres">
      <dgm:prSet presAssocID="{ECB377CE-EE87-42A3-9E82-C109E0405FE4}" presName="hierChild3" presStyleCnt="0"/>
      <dgm:spPr/>
    </dgm:pt>
    <dgm:pt modelId="{1DFD8235-9EBB-48DC-88B7-5846358131E2}" type="pres">
      <dgm:prSet presAssocID="{B150DF9A-8D0F-4DEA-AF55-D623B07ED249}" presName="Name25" presStyleLbl="parChTrans1D3" presStyleIdx="2" presStyleCnt="4"/>
      <dgm:spPr/>
      <dgm:t>
        <a:bodyPr/>
        <a:lstStyle/>
        <a:p>
          <a:endParaRPr lang="cs-CZ"/>
        </a:p>
      </dgm:t>
    </dgm:pt>
    <dgm:pt modelId="{69024C6A-436B-4456-96AB-90C8A2B6C747}" type="pres">
      <dgm:prSet presAssocID="{B150DF9A-8D0F-4DEA-AF55-D623B07ED249}" presName="connTx" presStyleLbl="parChTrans1D3" presStyleIdx="2" presStyleCnt="4"/>
      <dgm:spPr/>
      <dgm:t>
        <a:bodyPr/>
        <a:lstStyle/>
        <a:p>
          <a:endParaRPr lang="cs-CZ"/>
        </a:p>
      </dgm:t>
    </dgm:pt>
    <dgm:pt modelId="{E7628F75-7DED-4540-8B81-E2B5295A67A0}" type="pres">
      <dgm:prSet presAssocID="{FE3345B6-1E6F-40BB-9F44-8DC47BA0AE09}" presName="Name30" presStyleCnt="0"/>
      <dgm:spPr/>
    </dgm:pt>
    <dgm:pt modelId="{B712E678-1EE1-4AFF-AE5F-65F011318D0A}" type="pres">
      <dgm:prSet presAssocID="{FE3345B6-1E6F-40BB-9F44-8DC47BA0AE09}" presName="level2Shape" presStyleLbl="node3" presStyleIdx="2" presStyleCnt="4"/>
      <dgm:spPr/>
      <dgm:t>
        <a:bodyPr/>
        <a:lstStyle/>
        <a:p>
          <a:endParaRPr lang="cs-CZ"/>
        </a:p>
      </dgm:t>
    </dgm:pt>
    <dgm:pt modelId="{52367689-E7CE-4D4E-9787-41BC7AE8DEC0}" type="pres">
      <dgm:prSet presAssocID="{FE3345B6-1E6F-40BB-9F44-8DC47BA0AE09}" presName="hierChild3" presStyleCnt="0"/>
      <dgm:spPr/>
    </dgm:pt>
    <dgm:pt modelId="{0C9DAA14-D3C1-4CA6-B483-943622C7150E}" type="pres">
      <dgm:prSet presAssocID="{B03C5988-FB79-4531-B965-EA583653B5D4}" presName="Name25" presStyleLbl="parChTrans1D4" presStyleIdx="0" presStyleCnt="2"/>
      <dgm:spPr/>
      <dgm:t>
        <a:bodyPr/>
        <a:lstStyle/>
        <a:p>
          <a:endParaRPr lang="cs-CZ"/>
        </a:p>
      </dgm:t>
    </dgm:pt>
    <dgm:pt modelId="{02C3DD7C-19C9-4677-B2D8-7153BA91D146}" type="pres">
      <dgm:prSet presAssocID="{B03C5988-FB79-4531-B965-EA583653B5D4}" presName="connTx" presStyleLbl="parChTrans1D4" presStyleIdx="0" presStyleCnt="2"/>
      <dgm:spPr/>
      <dgm:t>
        <a:bodyPr/>
        <a:lstStyle/>
        <a:p>
          <a:endParaRPr lang="cs-CZ"/>
        </a:p>
      </dgm:t>
    </dgm:pt>
    <dgm:pt modelId="{5C237983-C0C7-42B1-AAEE-BBBE3C7E6CD6}" type="pres">
      <dgm:prSet presAssocID="{C3A3B9A5-64DB-452B-8985-6E78EED2FF49}" presName="Name30" presStyleCnt="0"/>
      <dgm:spPr/>
    </dgm:pt>
    <dgm:pt modelId="{2F30F8C0-A163-43BE-A4A1-345DEBACE18A}" type="pres">
      <dgm:prSet presAssocID="{C3A3B9A5-64DB-452B-8985-6E78EED2FF49}" presName="level2Shape" presStyleLbl="node4" presStyleIdx="0" presStyleCnt="2"/>
      <dgm:spPr/>
      <dgm:t>
        <a:bodyPr/>
        <a:lstStyle/>
        <a:p>
          <a:endParaRPr lang="cs-CZ"/>
        </a:p>
      </dgm:t>
    </dgm:pt>
    <dgm:pt modelId="{66BD62E8-0EDF-445A-AE59-0313C3151143}" type="pres">
      <dgm:prSet presAssocID="{C3A3B9A5-64DB-452B-8985-6E78EED2FF49}" presName="hierChild3" presStyleCnt="0"/>
      <dgm:spPr/>
    </dgm:pt>
    <dgm:pt modelId="{FAD673B2-B442-4CAE-A0CD-9B191048A1D1}" type="pres">
      <dgm:prSet presAssocID="{A87F9043-ACBB-4D69-8054-CA0E9E6A5CC5}" presName="Name25" presStyleLbl="parChTrans1D2" presStyleIdx="3" presStyleCnt="4"/>
      <dgm:spPr/>
      <dgm:t>
        <a:bodyPr/>
        <a:lstStyle/>
        <a:p>
          <a:endParaRPr lang="cs-CZ"/>
        </a:p>
      </dgm:t>
    </dgm:pt>
    <dgm:pt modelId="{1AB097A4-47C9-41EE-9DFF-36C8F8721105}" type="pres">
      <dgm:prSet presAssocID="{A87F9043-ACBB-4D69-8054-CA0E9E6A5CC5}" presName="connTx" presStyleLbl="parChTrans1D2" presStyleIdx="3" presStyleCnt="4"/>
      <dgm:spPr/>
      <dgm:t>
        <a:bodyPr/>
        <a:lstStyle/>
        <a:p>
          <a:endParaRPr lang="cs-CZ"/>
        </a:p>
      </dgm:t>
    </dgm:pt>
    <dgm:pt modelId="{9A4BC49D-9918-4BEE-8A53-4AE0B4A34080}" type="pres">
      <dgm:prSet presAssocID="{50CF4458-8460-4863-94C4-D27359592CAA}" presName="Name30" presStyleCnt="0"/>
      <dgm:spPr/>
    </dgm:pt>
    <dgm:pt modelId="{AC6FBA3D-B016-4F0E-BA5E-EC70C71C0920}" type="pres">
      <dgm:prSet presAssocID="{50CF4458-8460-4863-94C4-D27359592CAA}" presName="level2Shape" presStyleLbl="node2" presStyleIdx="3" presStyleCnt="4"/>
      <dgm:spPr/>
      <dgm:t>
        <a:bodyPr/>
        <a:lstStyle/>
        <a:p>
          <a:endParaRPr lang="cs-CZ"/>
        </a:p>
      </dgm:t>
    </dgm:pt>
    <dgm:pt modelId="{A5BB16A2-6B4D-4E4A-B2D9-B0E1B53C1B12}" type="pres">
      <dgm:prSet presAssocID="{50CF4458-8460-4863-94C4-D27359592CAA}" presName="hierChild3" presStyleCnt="0"/>
      <dgm:spPr/>
    </dgm:pt>
    <dgm:pt modelId="{22199ED8-00F2-4DFD-B207-062C312817EE}" type="pres">
      <dgm:prSet presAssocID="{55BB3734-8172-4FE1-8547-38A739BE0372}" presName="Name25" presStyleLbl="parChTrans1D3" presStyleIdx="3" presStyleCnt="4"/>
      <dgm:spPr/>
      <dgm:t>
        <a:bodyPr/>
        <a:lstStyle/>
        <a:p>
          <a:endParaRPr lang="cs-CZ"/>
        </a:p>
      </dgm:t>
    </dgm:pt>
    <dgm:pt modelId="{72A02A22-68E7-4EDD-B243-C28BB2AD6AFE}" type="pres">
      <dgm:prSet presAssocID="{55BB3734-8172-4FE1-8547-38A739BE0372}" presName="connTx" presStyleLbl="parChTrans1D3" presStyleIdx="3" presStyleCnt="4"/>
      <dgm:spPr/>
      <dgm:t>
        <a:bodyPr/>
        <a:lstStyle/>
        <a:p>
          <a:endParaRPr lang="cs-CZ"/>
        </a:p>
      </dgm:t>
    </dgm:pt>
    <dgm:pt modelId="{536A6726-E8B3-45B0-B773-05EEA13357FD}" type="pres">
      <dgm:prSet presAssocID="{261FCDEC-EA4E-4158-AEDC-43B9DCB1BBDC}" presName="Name30" presStyleCnt="0"/>
      <dgm:spPr/>
    </dgm:pt>
    <dgm:pt modelId="{6A5A06F1-F707-424C-BAB9-BA1087C48785}" type="pres">
      <dgm:prSet presAssocID="{261FCDEC-EA4E-4158-AEDC-43B9DCB1BBDC}" presName="level2Shape" presStyleLbl="node3" presStyleIdx="3" presStyleCnt="4"/>
      <dgm:spPr/>
      <dgm:t>
        <a:bodyPr/>
        <a:lstStyle/>
        <a:p>
          <a:endParaRPr lang="cs-CZ"/>
        </a:p>
      </dgm:t>
    </dgm:pt>
    <dgm:pt modelId="{6F48339E-3F7F-49DA-AF49-349DC10634EA}" type="pres">
      <dgm:prSet presAssocID="{261FCDEC-EA4E-4158-AEDC-43B9DCB1BBDC}" presName="hierChild3" presStyleCnt="0"/>
      <dgm:spPr/>
    </dgm:pt>
    <dgm:pt modelId="{78FE97BE-4B9C-4648-BBD0-2B936A291200}" type="pres">
      <dgm:prSet presAssocID="{6D9F4647-8A0E-4BC4-92D5-3B46F793BFAE}" presName="Name25" presStyleLbl="parChTrans1D4" presStyleIdx="1" presStyleCnt="2"/>
      <dgm:spPr/>
      <dgm:t>
        <a:bodyPr/>
        <a:lstStyle/>
        <a:p>
          <a:endParaRPr lang="cs-CZ"/>
        </a:p>
      </dgm:t>
    </dgm:pt>
    <dgm:pt modelId="{FA713265-D225-4CA1-B1FE-4EDE901AFC1B}" type="pres">
      <dgm:prSet presAssocID="{6D9F4647-8A0E-4BC4-92D5-3B46F793BFAE}" presName="connTx" presStyleLbl="parChTrans1D4" presStyleIdx="1" presStyleCnt="2"/>
      <dgm:spPr/>
      <dgm:t>
        <a:bodyPr/>
        <a:lstStyle/>
        <a:p>
          <a:endParaRPr lang="cs-CZ"/>
        </a:p>
      </dgm:t>
    </dgm:pt>
    <dgm:pt modelId="{F7919B49-1AAE-4267-AF51-F171F6694768}" type="pres">
      <dgm:prSet presAssocID="{24F07D5B-8908-4329-AB5C-919E6A8BA9D7}" presName="Name30" presStyleCnt="0"/>
      <dgm:spPr/>
    </dgm:pt>
    <dgm:pt modelId="{B0EBAE07-B426-420C-896A-396CE10E9170}" type="pres">
      <dgm:prSet presAssocID="{24F07D5B-8908-4329-AB5C-919E6A8BA9D7}" presName="level2Shape" presStyleLbl="node4" presStyleIdx="1" presStyleCnt="2"/>
      <dgm:spPr/>
      <dgm:t>
        <a:bodyPr/>
        <a:lstStyle/>
        <a:p>
          <a:endParaRPr lang="cs-CZ"/>
        </a:p>
      </dgm:t>
    </dgm:pt>
    <dgm:pt modelId="{A8AFE511-5D6C-460B-9A3A-2F6D95C5C9F8}" type="pres">
      <dgm:prSet presAssocID="{24F07D5B-8908-4329-AB5C-919E6A8BA9D7}" presName="hierChild3" presStyleCnt="0"/>
      <dgm:spPr/>
    </dgm:pt>
    <dgm:pt modelId="{FD4D8202-8FE4-454F-B161-2D9AA93D77CD}" type="pres">
      <dgm:prSet presAssocID="{4C4266DB-55DC-46F2-99FA-19BBE2D3F8AD}" presName="bgShapesFlow" presStyleCnt="0"/>
      <dgm:spPr/>
    </dgm:pt>
    <dgm:pt modelId="{18386329-CF35-4CEF-9A00-C6C560369B52}" type="pres">
      <dgm:prSet presAssocID="{E5A5DE89-5885-431F-8431-103AA1781843}" presName="rectComp" presStyleCnt="0"/>
      <dgm:spPr/>
    </dgm:pt>
    <dgm:pt modelId="{6798F0A4-C3F7-4034-8CDA-52D3991BE92C}" type="pres">
      <dgm:prSet presAssocID="{E5A5DE89-5885-431F-8431-103AA1781843}" presName="bgRect" presStyleLbl="bgShp" presStyleIdx="0" presStyleCnt="4"/>
      <dgm:spPr/>
      <dgm:t>
        <a:bodyPr/>
        <a:lstStyle/>
        <a:p>
          <a:endParaRPr lang="cs-CZ"/>
        </a:p>
      </dgm:t>
    </dgm:pt>
    <dgm:pt modelId="{AE3E822D-FD07-43B4-9186-FF3B616A95A5}" type="pres">
      <dgm:prSet presAssocID="{E5A5DE89-5885-431F-8431-103AA1781843}" presName="bgRectTx" presStyleLbl="bgShp" presStyleIdx="0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4B0D4E04-2DC9-45F1-9F75-977400B13030}" type="pres">
      <dgm:prSet presAssocID="{E5A5DE89-5885-431F-8431-103AA1781843}" presName="spComp" presStyleCnt="0"/>
      <dgm:spPr/>
    </dgm:pt>
    <dgm:pt modelId="{C2778200-A31E-4BAB-85ED-A000C3232698}" type="pres">
      <dgm:prSet presAssocID="{E5A5DE89-5885-431F-8431-103AA1781843}" presName="hSp" presStyleCnt="0"/>
      <dgm:spPr/>
    </dgm:pt>
    <dgm:pt modelId="{D84022F7-CD7F-4DAB-B661-F6D8A01F7B34}" type="pres">
      <dgm:prSet presAssocID="{1CA4562A-3C35-4926-AEDA-821205842DFB}" presName="rectComp" presStyleCnt="0"/>
      <dgm:spPr/>
    </dgm:pt>
    <dgm:pt modelId="{5A344E48-A3E9-46C8-9A1C-C331268217BB}" type="pres">
      <dgm:prSet presAssocID="{1CA4562A-3C35-4926-AEDA-821205842DFB}" presName="bgRect" presStyleLbl="bgShp" presStyleIdx="1" presStyleCnt="4" custLinFactNeighborY="-792"/>
      <dgm:spPr/>
      <dgm:t>
        <a:bodyPr/>
        <a:lstStyle/>
        <a:p>
          <a:endParaRPr lang="cs-CZ"/>
        </a:p>
      </dgm:t>
    </dgm:pt>
    <dgm:pt modelId="{A8D9EE77-E354-4466-910A-BEC79C84756A}" type="pres">
      <dgm:prSet presAssocID="{1CA4562A-3C35-4926-AEDA-821205842DFB}" presName="bgRectTx" presStyleLbl="bgShp" presStyleIdx="1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7BA1C164-E45F-4817-991B-8670C72BE18F}" type="pres">
      <dgm:prSet presAssocID="{1CA4562A-3C35-4926-AEDA-821205842DFB}" presName="spComp" presStyleCnt="0"/>
      <dgm:spPr/>
    </dgm:pt>
    <dgm:pt modelId="{727CC44A-8AA4-4CAA-BD8D-362EDF741BB4}" type="pres">
      <dgm:prSet presAssocID="{1CA4562A-3C35-4926-AEDA-821205842DFB}" presName="hSp" presStyleCnt="0"/>
      <dgm:spPr/>
    </dgm:pt>
    <dgm:pt modelId="{4E849665-28CC-4A71-B5E9-C4B8AE330238}" type="pres">
      <dgm:prSet presAssocID="{0D301BF0-DCAD-42D1-8080-730974ABD4B8}" presName="rectComp" presStyleCnt="0"/>
      <dgm:spPr/>
    </dgm:pt>
    <dgm:pt modelId="{FAD6126A-8AFD-48AC-8B1A-79611B296BA2}" type="pres">
      <dgm:prSet presAssocID="{0D301BF0-DCAD-42D1-8080-730974ABD4B8}" presName="bgRect" presStyleLbl="bgShp" presStyleIdx="2" presStyleCnt="4"/>
      <dgm:spPr/>
      <dgm:t>
        <a:bodyPr/>
        <a:lstStyle/>
        <a:p>
          <a:endParaRPr lang="cs-CZ"/>
        </a:p>
      </dgm:t>
    </dgm:pt>
    <dgm:pt modelId="{7CB9189F-2687-4DD2-B566-3451406FF0C4}" type="pres">
      <dgm:prSet presAssocID="{0D301BF0-DCAD-42D1-8080-730974ABD4B8}" presName="bgRectTx" presStyleLbl="bgShp" presStyleIdx="2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3374B620-E77E-4988-84A9-D2E677145CF6}" type="pres">
      <dgm:prSet presAssocID="{0D301BF0-DCAD-42D1-8080-730974ABD4B8}" presName="spComp" presStyleCnt="0"/>
      <dgm:spPr/>
    </dgm:pt>
    <dgm:pt modelId="{721D2C05-8E41-42B6-95FB-4787BC9785E8}" type="pres">
      <dgm:prSet presAssocID="{0D301BF0-DCAD-42D1-8080-730974ABD4B8}" presName="hSp" presStyleCnt="0"/>
      <dgm:spPr/>
    </dgm:pt>
    <dgm:pt modelId="{2B243544-9233-40E2-A888-789F42CED2CE}" type="pres">
      <dgm:prSet presAssocID="{14D75746-B0C6-4716-A900-36C90201D959}" presName="rectComp" presStyleCnt="0"/>
      <dgm:spPr/>
    </dgm:pt>
    <dgm:pt modelId="{33F8BB0E-B3E2-4A01-88DE-3C2A8A4912C0}" type="pres">
      <dgm:prSet presAssocID="{14D75746-B0C6-4716-A900-36C90201D959}" presName="bgRect" presStyleLbl="bgShp" presStyleIdx="3" presStyleCnt="4"/>
      <dgm:spPr/>
      <dgm:t>
        <a:bodyPr/>
        <a:lstStyle/>
        <a:p>
          <a:endParaRPr lang="cs-CZ"/>
        </a:p>
      </dgm:t>
    </dgm:pt>
    <dgm:pt modelId="{3F7FC86E-2D6B-48E3-9F10-B0CA8D24D177}" type="pres">
      <dgm:prSet presAssocID="{14D75746-B0C6-4716-A900-36C90201D959}" presName="bgRectTx" presStyleLbl="bgShp" presStyleIdx="3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3457F48A-A548-4171-8249-41E53590207D}" type="presOf" srcId="{50CF4458-8460-4863-94C4-D27359592CAA}" destId="{AC6FBA3D-B016-4F0E-BA5E-EC70C71C0920}" srcOrd="0" destOrd="0" presId="urn:microsoft.com/office/officeart/2005/8/layout/hierarchy5"/>
    <dgm:cxn modelId="{FF7BA551-7C71-4639-8EE9-8804738C7932}" type="presOf" srcId="{6D9F4647-8A0E-4BC4-92D5-3B46F793BFAE}" destId="{78FE97BE-4B9C-4648-BBD0-2B936A291200}" srcOrd="0" destOrd="0" presId="urn:microsoft.com/office/officeart/2005/8/layout/hierarchy5"/>
    <dgm:cxn modelId="{B71B2CC8-7BA4-4BC3-8301-731E2D932739}" type="presOf" srcId="{E5A5DE89-5885-431F-8431-103AA1781843}" destId="{AE3E822D-FD07-43B4-9186-FF3B616A95A5}" srcOrd="1" destOrd="0" presId="urn:microsoft.com/office/officeart/2005/8/layout/hierarchy5"/>
    <dgm:cxn modelId="{24B39244-1384-45C8-9D0B-5DAD32B7B433}" srcId="{332C9AEC-5108-4533-B494-A5AE9D9FE452}" destId="{9FC07567-5F0C-4196-AF05-52CF9B0F852B}" srcOrd="1" destOrd="0" parTransId="{184D2346-0892-402B-AFB9-31DC2777571E}" sibTransId="{EDC5DA1D-6457-4102-9D26-98B8ADB132EC}"/>
    <dgm:cxn modelId="{AA53DCFD-15A6-4C9C-9337-794CDF638D9F}" srcId="{332C9AEC-5108-4533-B494-A5AE9D9FE452}" destId="{50CF4458-8460-4863-94C4-D27359592CAA}" srcOrd="3" destOrd="0" parTransId="{A87F9043-ACBB-4D69-8054-CA0E9E6A5CC5}" sibTransId="{C738D211-AC96-46DA-8504-880256B6C847}"/>
    <dgm:cxn modelId="{BD4C87AF-F832-409E-869B-4B6D95141793}" type="presOf" srcId="{0FF14E93-1779-4565-BBD9-847528EB276E}" destId="{6A688D7E-C9C8-4946-A5B5-00D08E247CB2}" srcOrd="1" destOrd="0" presId="urn:microsoft.com/office/officeart/2005/8/layout/hierarchy5"/>
    <dgm:cxn modelId="{A8A67A81-9B73-4235-AF49-63634CD045ED}" type="presOf" srcId="{6D9F4647-8A0E-4BC4-92D5-3B46F793BFAE}" destId="{FA713265-D225-4CA1-B1FE-4EDE901AFC1B}" srcOrd="1" destOrd="0" presId="urn:microsoft.com/office/officeart/2005/8/layout/hierarchy5"/>
    <dgm:cxn modelId="{E7CEAECE-5F4C-4606-99D5-A38C8E1F0321}" srcId="{332C9AEC-5108-4533-B494-A5AE9D9FE452}" destId="{72B47557-A9FC-42C7-8D97-EDB0193A3023}" srcOrd="0" destOrd="0" parTransId="{0FF14E93-1779-4565-BBD9-847528EB276E}" sibTransId="{5836B1BE-46F8-4E92-BF29-3E40634F964D}"/>
    <dgm:cxn modelId="{EB76815A-C79A-4B76-83F1-BA3B41B3F6F8}" srcId="{FE3345B6-1E6F-40BB-9F44-8DC47BA0AE09}" destId="{C3A3B9A5-64DB-452B-8985-6E78EED2FF49}" srcOrd="0" destOrd="0" parTransId="{B03C5988-FB79-4531-B965-EA583653B5D4}" sibTransId="{E359F2EB-6C61-4DDA-8F65-AACC51C914C7}"/>
    <dgm:cxn modelId="{ED366DF8-6D6D-4993-AA2A-020E171A6C70}" type="presOf" srcId="{3D6A7F16-432E-40B6-9FDB-ECA538B8B9B4}" destId="{54501078-2694-49A2-B30F-E568871A328A}" srcOrd="1" destOrd="0" presId="urn:microsoft.com/office/officeart/2005/8/layout/hierarchy5"/>
    <dgm:cxn modelId="{8AFE36F9-5DCC-461C-ACD6-FF299BBC6535}" type="presOf" srcId="{72B47557-A9FC-42C7-8D97-EDB0193A3023}" destId="{08FAC06D-0A39-45EF-9DFC-EEBA6C55CDCF}" srcOrd="0" destOrd="0" presId="urn:microsoft.com/office/officeart/2005/8/layout/hierarchy5"/>
    <dgm:cxn modelId="{DD3D7A03-B386-442C-B321-4CDADC8D9491}" type="presOf" srcId="{93B5E67D-5DCC-4802-8BE7-75195A5B2540}" destId="{BDF65505-4892-497C-9DF2-223A3323B835}" srcOrd="0" destOrd="0" presId="urn:microsoft.com/office/officeart/2005/8/layout/hierarchy5"/>
    <dgm:cxn modelId="{7A225B22-AD28-44CA-909A-C65BBFBE2021}" type="presOf" srcId="{9FC07567-5F0C-4196-AF05-52CF9B0F852B}" destId="{C1A75274-639A-4E9A-B72B-E72D0C4B30CC}" srcOrd="0" destOrd="0" presId="urn:microsoft.com/office/officeart/2005/8/layout/hierarchy5"/>
    <dgm:cxn modelId="{7FFA8694-C42A-4494-ADF8-9576F4D0147B}" srcId="{261FCDEC-EA4E-4158-AEDC-43B9DCB1BBDC}" destId="{24F07D5B-8908-4329-AB5C-919E6A8BA9D7}" srcOrd="0" destOrd="0" parTransId="{6D9F4647-8A0E-4BC4-92D5-3B46F793BFAE}" sibTransId="{7E4D0817-512F-4D4E-8471-F2408D14AA14}"/>
    <dgm:cxn modelId="{EDFCB0C7-7866-41E7-B747-B89ADF8DD161}" type="presOf" srcId="{ECB377CE-EE87-42A3-9E82-C109E0405FE4}" destId="{170506B6-3A02-47D1-9950-8CFB933761E9}" srcOrd="0" destOrd="0" presId="urn:microsoft.com/office/officeart/2005/8/layout/hierarchy5"/>
    <dgm:cxn modelId="{2B82B579-595E-4126-9A7F-397F2B0ED7E9}" type="presOf" srcId="{A87F9043-ACBB-4D69-8054-CA0E9E6A5CC5}" destId="{1AB097A4-47C9-41EE-9DFF-36C8F8721105}" srcOrd="1" destOrd="0" presId="urn:microsoft.com/office/officeart/2005/8/layout/hierarchy5"/>
    <dgm:cxn modelId="{1BC97338-C830-40E3-9FED-C2E80ED53EF4}" type="presOf" srcId="{B03C5988-FB79-4531-B965-EA583653B5D4}" destId="{02C3DD7C-19C9-4677-B2D8-7153BA91D146}" srcOrd="1" destOrd="0" presId="urn:microsoft.com/office/officeart/2005/8/layout/hierarchy5"/>
    <dgm:cxn modelId="{1E700CED-3CAB-4BFA-9DA1-AAF7771967EC}" type="presOf" srcId="{B03C5988-FB79-4531-B965-EA583653B5D4}" destId="{0C9DAA14-D3C1-4CA6-B483-943622C7150E}" srcOrd="0" destOrd="0" presId="urn:microsoft.com/office/officeart/2005/8/layout/hierarchy5"/>
    <dgm:cxn modelId="{78A28C8E-DA31-4495-83FF-45DFDF448884}" type="presOf" srcId="{C3A3B9A5-64DB-452B-8985-6E78EED2FF49}" destId="{2F30F8C0-A163-43BE-A4A1-345DEBACE18A}" srcOrd="0" destOrd="0" presId="urn:microsoft.com/office/officeart/2005/8/layout/hierarchy5"/>
    <dgm:cxn modelId="{8890DFE4-EA8A-4D07-9098-2A3D7C8C50B1}" srcId="{4C4266DB-55DC-46F2-99FA-19BBE2D3F8AD}" destId="{E5A5DE89-5885-431F-8431-103AA1781843}" srcOrd="1" destOrd="0" parTransId="{E48C5C35-D4FD-4473-AC40-F8F8B2295132}" sibTransId="{C108EE52-9BA5-4774-9680-217B182BD69F}"/>
    <dgm:cxn modelId="{7934AB31-5BA1-435E-8D08-3216C4F87B25}" type="presOf" srcId="{FE3345B6-1E6F-40BB-9F44-8DC47BA0AE09}" destId="{B712E678-1EE1-4AFF-AE5F-65F011318D0A}" srcOrd="0" destOrd="0" presId="urn:microsoft.com/office/officeart/2005/8/layout/hierarchy5"/>
    <dgm:cxn modelId="{C30D3D29-9B1A-4645-84BD-5A471644B1DD}" type="presOf" srcId="{14D75746-B0C6-4716-A900-36C90201D959}" destId="{33F8BB0E-B3E2-4A01-88DE-3C2A8A4912C0}" srcOrd="0" destOrd="0" presId="urn:microsoft.com/office/officeart/2005/8/layout/hierarchy5"/>
    <dgm:cxn modelId="{2C226757-E563-48F1-82E2-BCAF4B8A9989}" type="presOf" srcId="{8E63763C-A099-4FD0-AA49-43FEB27C38C4}" destId="{38C2CB73-AE5B-4425-8A3A-D2C6D892F3CD}" srcOrd="1" destOrd="0" presId="urn:microsoft.com/office/officeart/2005/8/layout/hierarchy5"/>
    <dgm:cxn modelId="{3ED7A86A-1A48-48B9-929B-A3DAC785E8E5}" type="presOf" srcId="{55BB3734-8172-4FE1-8547-38A739BE0372}" destId="{22199ED8-00F2-4DFD-B207-062C312817EE}" srcOrd="0" destOrd="0" presId="urn:microsoft.com/office/officeart/2005/8/layout/hierarchy5"/>
    <dgm:cxn modelId="{03717422-4C07-4801-B304-1A6E8739F68E}" type="presOf" srcId="{8E63763C-A099-4FD0-AA49-43FEB27C38C4}" destId="{349C07CB-3E6A-488A-A9B4-58CBC2D7F379}" srcOrd="0" destOrd="0" presId="urn:microsoft.com/office/officeart/2005/8/layout/hierarchy5"/>
    <dgm:cxn modelId="{B3FF0429-4110-4359-ACB6-B624533CC07E}" type="presOf" srcId="{332C9AEC-5108-4533-B494-A5AE9D9FE452}" destId="{2F2F45E7-D285-47A7-9A7B-536AB5EDE3CC}" srcOrd="0" destOrd="0" presId="urn:microsoft.com/office/officeart/2005/8/layout/hierarchy5"/>
    <dgm:cxn modelId="{B2EF721E-392C-444A-9525-B0BA1D6CB6A6}" type="presOf" srcId="{0D301BF0-DCAD-42D1-8080-730974ABD4B8}" destId="{FAD6126A-8AFD-48AC-8B1A-79611B296BA2}" srcOrd="0" destOrd="0" presId="urn:microsoft.com/office/officeart/2005/8/layout/hierarchy5"/>
    <dgm:cxn modelId="{45C8F434-ABF1-4A33-820B-9FF6B9237749}" srcId="{9FC07567-5F0C-4196-AF05-52CF9B0F852B}" destId="{7C857EF0-4B6B-41C1-B549-C8B0D58ECB19}" srcOrd="0" destOrd="0" parTransId="{93B5E67D-5DCC-4802-8BE7-75195A5B2540}" sibTransId="{29A80E61-6E44-4D38-ABEB-CA3D115B760B}"/>
    <dgm:cxn modelId="{F24F40E4-F1B5-4AA2-B67E-46B41314AB84}" type="presOf" srcId="{E5A5DE89-5885-431F-8431-103AA1781843}" destId="{6798F0A4-C3F7-4034-8CDA-52D3991BE92C}" srcOrd="0" destOrd="0" presId="urn:microsoft.com/office/officeart/2005/8/layout/hierarchy5"/>
    <dgm:cxn modelId="{09CD819E-A198-4D2F-AD1A-6E75CDAA6D69}" type="presOf" srcId="{0FF14E93-1779-4565-BBD9-847528EB276E}" destId="{87C6369D-FA15-4B08-9431-FFDA6666A3F7}" srcOrd="0" destOrd="0" presId="urn:microsoft.com/office/officeart/2005/8/layout/hierarchy5"/>
    <dgm:cxn modelId="{7A095356-CFBD-4800-8559-EC17EDC86677}" type="presOf" srcId="{184D2346-0892-402B-AFB9-31DC2777571E}" destId="{F73DBF26-8111-41CB-AB39-0E42E43A2A9E}" srcOrd="1" destOrd="0" presId="urn:microsoft.com/office/officeart/2005/8/layout/hierarchy5"/>
    <dgm:cxn modelId="{1135F2CF-5CC5-44DD-9B89-B99C62C69B10}" type="presOf" srcId="{2522C301-7838-4F84-834A-D116B1750D7E}" destId="{E88933E4-F553-4F1A-A0F8-F4AD2B09DEEE}" srcOrd="0" destOrd="0" presId="urn:microsoft.com/office/officeart/2005/8/layout/hierarchy5"/>
    <dgm:cxn modelId="{C95288BD-F132-4498-A14B-A1F2A1CD7D48}" srcId="{ECB377CE-EE87-42A3-9E82-C109E0405FE4}" destId="{FE3345B6-1E6F-40BB-9F44-8DC47BA0AE09}" srcOrd="0" destOrd="0" parTransId="{B150DF9A-8D0F-4DEA-AF55-D623B07ED249}" sibTransId="{775F458D-0C1B-4C59-8B93-1ED0323CD10D}"/>
    <dgm:cxn modelId="{0AA14C35-08C7-4CB2-B66B-0DFAC246D44A}" type="presOf" srcId="{0D301BF0-DCAD-42D1-8080-730974ABD4B8}" destId="{7CB9189F-2687-4DD2-B566-3451406FF0C4}" srcOrd="1" destOrd="0" presId="urn:microsoft.com/office/officeart/2005/8/layout/hierarchy5"/>
    <dgm:cxn modelId="{DF3AD011-17E0-410E-9313-244C8892457E}" srcId="{4C4266DB-55DC-46F2-99FA-19BBE2D3F8AD}" destId="{14D75746-B0C6-4716-A900-36C90201D959}" srcOrd="4" destOrd="0" parTransId="{4A8555AA-2BAD-4133-9F74-00CE1FD92ED4}" sibTransId="{A3162AE3-0414-47B8-81FB-815A97E3EB0E}"/>
    <dgm:cxn modelId="{3C058702-7965-4DC3-BF0C-522CFE0B833F}" srcId="{72B47557-A9FC-42C7-8D97-EDB0193A3023}" destId="{2522C301-7838-4F84-834A-D116B1750D7E}" srcOrd="0" destOrd="0" parTransId="{3D6A7F16-432E-40B6-9FDB-ECA538B8B9B4}" sibTransId="{A748BB25-6DB9-4DA2-A156-A5C9BAA47141}"/>
    <dgm:cxn modelId="{A59CDC22-6CD6-4CB3-A367-0E79C3737EBA}" type="presOf" srcId="{1CA4562A-3C35-4926-AEDA-821205842DFB}" destId="{A8D9EE77-E354-4466-910A-BEC79C84756A}" srcOrd="1" destOrd="0" presId="urn:microsoft.com/office/officeart/2005/8/layout/hierarchy5"/>
    <dgm:cxn modelId="{55446C9C-DA0F-4098-B8BB-52C703EC4D4F}" type="presOf" srcId="{A87F9043-ACBB-4D69-8054-CA0E9E6A5CC5}" destId="{FAD673B2-B442-4CAE-A0CD-9B191048A1D1}" srcOrd="0" destOrd="0" presId="urn:microsoft.com/office/officeart/2005/8/layout/hierarchy5"/>
    <dgm:cxn modelId="{1A1DAE35-2513-4EA5-B21C-6B68A325FCAB}" type="presOf" srcId="{24F07D5B-8908-4329-AB5C-919E6A8BA9D7}" destId="{B0EBAE07-B426-420C-896A-396CE10E9170}" srcOrd="0" destOrd="0" presId="urn:microsoft.com/office/officeart/2005/8/layout/hierarchy5"/>
    <dgm:cxn modelId="{398197F1-9302-4F64-8E4C-3AE6BF2B3E98}" type="presOf" srcId="{184D2346-0892-402B-AFB9-31DC2777571E}" destId="{0E67C41B-E037-4A3C-992D-F779690F9783}" srcOrd="0" destOrd="0" presId="urn:microsoft.com/office/officeart/2005/8/layout/hierarchy5"/>
    <dgm:cxn modelId="{84095894-6EBB-47C7-AAD1-3E033BCB41B3}" type="presOf" srcId="{261FCDEC-EA4E-4158-AEDC-43B9DCB1BBDC}" destId="{6A5A06F1-F707-424C-BAB9-BA1087C48785}" srcOrd="0" destOrd="0" presId="urn:microsoft.com/office/officeart/2005/8/layout/hierarchy5"/>
    <dgm:cxn modelId="{B0B82FF8-1F3D-489B-98C3-9760B38914BE}" type="presOf" srcId="{4C4266DB-55DC-46F2-99FA-19BBE2D3F8AD}" destId="{0D7665B8-A12F-4D63-B048-1729D848BB81}" srcOrd="0" destOrd="0" presId="urn:microsoft.com/office/officeart/2005/8/layout/hierarchy5"/>
    <dgm:cxn modelId="{5AD11042-5C6D-4ACB-AE9F-06B39ADE657B}" type="presOf" srcId="{7C857EF0-4B6B-41C1-B549-C8B0D58ECB19}" destId="{B371B867-F972-4052-AF98-ECE175FD3E27}" srcOrd="0" destOrd="0" presId="urn:microsoft.com/office/officeart/2005/8/layout/hierarchy5"/>
    <dgm:cxn modelId="{95A0422B-7739-4D44-8A78-708FC2AAE58D}" srcId="{4C4266DB-55DC-46F2-99FA-19BBE2D3F8AD}" destId="{332C9AEC-5108-4533-B494-A5AE9D9FE452}" srcOrd="0" destOrd="0" parTransId="{D2B66965-90C4-459B-BE2B-928561BEFE40}" sibTransId="{7A631DA8-4D8F-4220-BE80-983BC5401BF6}"/>
    <dgm:cxn modelId="{6B7C2DB1-90DB-4A51-8185-A2CCA55313AB}" srcId="{50CF4458-8460-4863-94C4-D27359592CAA}" destId="{261FCDEC-EA4E-4158-AEDC-43B9DCB1BBDC}" srcOrd="0" destOrd="0" parTransId="{55BB3734-8172-4FE1-8547-38A739BE0372}" sibTransId="{E49F8726-574C-4FBA-A23F-303D146EF596}"/>
    <dgm:cxn modelId="{E0DFAB60-1EC2-444D-9608-DB229376D555}" type="presOf" srcId="{3D6A7F16-432E-40B6-9FDB-ECA538B8B9B4}" destId="{D6FFE183-3F0A-4E96-8CBF-8FD66CA52B59}" srcOrd="0" destOrd="0" presId="urn:microsoft.com/office/officeart/2005/8/layout/hierarchy5"/>
    <dgm:cxn modelId="{5541E5CE-47CC-4F97-A9BE-05E95BBD846D}" type="presOf" srcId="{93B5E67D-5DCC-4802-8BE7-75195A5B2540}" destId="{C35115EA-28A6-41BC-AE82-BC951F30840F}" srcOrd="1" destOrd="0" presId="urn:microsoft.com/office/officeart/2005/8/layout/hierarchy5"/>
    <dgm:cxn modelId="{ED6E49D0-BD91-473E-880C-1DD695AABFEC}" type="presOf" srcId="{1CA4562A-3C35-4926-AEDA-821205842DFB}" destId="{5A344E48-A3E9-46C8-9A1C-C331268217BB}" srcOrd="0" destOrd="0" presId="urn:microsoft.com/office/officeart/2005/8/layout/hierarchy5"/>
    <dgm:cxn modelId="{9391EF99-1AB7-4DA0-BCF5-3879F98CB9DF}" type="presOf" srcId="{B150DF9A-8D0F-4DEA-AF55-D623B07ED249}" destId="{69024C6A-436B-4456-96AB-90C8A2B6C747}" srcOrd="1" destOrd="0" presId="urn:microsoft.com/office/officeart/2005/8/layout/hierarchy5"/>
    <dgm:cxn modelId="{598501E6-E9EE-463F-A7F4-8217A62F1C42}" type="presOf" srcId="{14D75746-B0C6-4716-A900-36C90201D959}" destId="{3F7FC86E-2D6B-48E3-9F10-B0CA8D24D177}" srcOrd="1" destOrd="0" presId="urn:microsoft.com/office/officeart/2005/8/layout/hierarchy5"/>
    <dgm:cxn modelId="{6489EE1E-9A96-4121-96A1-7C94500F16BB}" srcId="{332C9AEC-5108-4533-B494-A5AE9D9FE452}" destId="{ECB377CE-EE87-42A3-9E82-C109E0405FE4}" srcOrd="2" destOrd="0" parTransId="{8E63763C-A099-4FD0-AA49-43FEB27C38C4}" sibTransId="{09E86768-9C58-4EB8-9B9B-FF100DF8B689}"/>
    <dgm:cxn modelId="{54B1082B-6319-4CEF-86FD-6B0F84A5F7D3}" type="presOf" srcId="{B150DF9A-8D0F-4DEA-AF55-D623B07ED249}" destId="{1DFD8235-9EBB-48DC-88B7-5846358131E2}" srcOrd="0" destOrd="0" presId="urn:microsoft.com/office/officeart/2005/8/layout/hierarchy5"/>
    <dgm:cxn modelId="{7AA2C188-EE7A-4EE6-B34C-945FACC3B262}" type="presOf" srcId="{55BB3734-8172-4FE1-8547-38A739BE0372}" destId="{72A02A22-68E7-4EDD-B243-C28BB2AD6AFE}" srcOrd="1" destOrd="0" presId="urn:microsoft.com/office/officeart/2005/8/layout/hierarchy5"/>
    <dgm:cxn modelId="{ED59F411-8492-43E9-9A23-5B7E30818509}" srcId="{4C4266DB-55DC-46F2-99FA-19BBE2D3F8AD}" destId="{0D301BF0-DCAD-42D1-8080-730974ABD4B8}" srcOrd="3" destOrd="0" parTransId="{A51500C0-5A72-4BA7-ACF8-D6EAB504EC10}" sibTransId="{8E5262BD-B3EC-4797-A0C1-8008C4A94132}"/>
    <dgm:cxn modelId="{4F58C91D-D30B-4E0A-8345-03A0A5AC7674}" srcId="{4C4266DB-55DC-46F2-99FA-19BBE2D3F8AD}" destId="{1CA4562A-3C35-4926-AEDA-821205842DFB}" srcOrd="2" destOrd="0" parTransId="{665A7231-6B7F-4FC5-84DF-2FEE0E47B932}" sibTransId="{E31D4A11-4031-45AE-B4A8-3F8B7FF19FCC}"/>
    <dgm:cxn modelId="{5492A447-943B-4440-9E8D-5E9E6FCA83F8}" type="presParOf" srcId="{0D7665B8-A12F-4D63-B048-1729D848BB81}" destId="{E3889664-7F6F-4AAD-AC2C-C2F7363EB0B2}" srcOrd="0" destOrd="0" presId="urn:microsoft.com/office/officeart/2005/8/layout/hierarchy5"/>
    <dgm:cxn modelId="{3BD7978F-521C-4108-AFD9-140C74396D31}" type="presParOf" srcId="{E3889664-7F6F-4AAD-AC2C-C2F7363EB0B2}" destId="{3D199F5D-DCE3-4679-81DC-E706E295BDAD}" srcOrd="0" destOrd="0" presId="urn:microsoft.com/office/officeart/2005/8/layout/hierarchy5"/>
    <dgm:cxn modelId="{2B3FD627-35CC-4726-8F3D-FC1578E77D05}" type="presParOf" srcId="{E3889664-7F6F-4AAD-AC2C-C2F7363EB0B2}" destId="{B9E3931A-37CA-4860-8F8C-1161E715B891}" srcOrd="1" destOrd="0" presId="urn:microsoft.com/office/officeart/2005/8/layout/hierarchy5"/>
    <dgm:cxn modelId="{B1B017F7-8F46-4D97-9D64-540260449275}" type="presParOf" srcId="{B9E3931A-37CA-4860-8F8C-1161E715B891}" destId="{C0181069-C68A-4F18-B1F8-82BC751FC073}" srcOrd="0" destOrd="0" presId="urn:microsoft.com/office/officeart/2005/8/layout/hierarchy5"/>
    <dgm:cxn modelId="{6B382A0F-8B23-4E92-93AB-DB1AD0FF1959}" type="presParOf" srcId="{C0181069-C68A-4F18-B1F8-82BC751FC073}" destId="{2F2F45E7-D285-47A7-9A7B-536AB5EDE3CC}" srcOrd="0" destOrd="0" presId="urn:microsoft.com/office/officeart/2005/8/layout/hierarchy5"/>
    <dgm:cxn modelId="{B7650320-C75A-4AD8-80A1-BD47B8EFCD05}" type="presParOf" srcId="{C0181069-C68A-4F18-B1F8-82BC751FC073}" destId="{994478D7-656D-4DF2-A7A2-E32831E4670D}" srcOrd="1" destOrd="0" presId="urn:microsoft.com/office/officeart/2005/8/layout/hierarchy5"/>
    <dgm:cxn modelId="{7B6EE96E-9A73-4D13-A6EB-9DDD83EDF3F9}" type="presParOf" srcId="{994478D7-656D-4DF2-A7A2-E32831E4670D}" destId="{87C6369D-FA15-4B08-9431-FFDA6666A3F7}" srcOrd="0" destOrd="0" presId="urn:microsoft.com/office/officeart/2005/8/layout/hierarchy5"/>
    <dgm:cxn modelId="{5FE190FC-5B80-464C-9448-41EFE25C6E98}" type="presParOf" srcId="{87C6369D-FA15-4B08-9431-FFDA6666A3F7}" destId="{6A688D7E-C9C8-4946-A5B5-00D08E247CB2}" srcOrd="0" destOrd="0" presId="urn:microsoft.com/office/officeart/2005/8/layout/hierarchy5"/>
    <dgm:cxn modelId="{D0B40E00-A831-4F17-8EF0-1BC2551E5599}" type="presParOf" srcId="{994478D7-656D-4DF2-A7A2-E32831E4670D}" destId="{EB6570D7-F10E-4E2F-929E-097AB8F9F69A}" srcOrd="1" destOrd="0" presId="urn:microsoft.com/office/officeart/2005/8/layout/hierarchy5"/>
    <dgm:cxn modelId="{F10F6972-A198-43F2-B45E-9DA69F82AADD}" type="presParOf" srcId="{EB6570D7-F10E-4E2F-929E-097AB8F9F69A}" destId="{08FAC06D-0A39-45EF-9DFC-EEBA6C55CDCF}" srcOrd="0" destOrd="0" presId="urn:microsoft.com/office/officeart/2005/8/layout/hierarchy5"/>
    <dgm:cxn modelId="{F41E9E1D-E3EA-4359-AE4A-60F732CA7B28}" type="presParOf" srcId="{EB6570D7-F10E-4E2F-929E-097AB8F9F69A}" destId="{39E70C3B-B217-4E6E-8761-1CFDA2B6ED64}" srcOrd="1" destOrd="0" presId="urn:microsoft.com/office/officeart/2005/8/layout/hierarchy5"/>
    <dgm:cxn modelId="{EFF5E1E9-28D6-4DDB-8975-DE197D0DE98E}" type="presParOf" srcId="{39E70C3B-B217-4E6E-8761-1CFDA2B6ED64}" destId="{D6FFE183-3F0A-4E96-8CBF-8FD66CA52B59}" srcOrd="0" destOrd="0" presId="urn:microsoft.com/office/officeart/2005/8/layout/hierarchy5"/>
    <dgm:cxn modelId="{2C34F797-5885-4C9D-9336-B31DAEE51709}" type="presParOf" srcId="{D6FFE183-3F0A-4E96-8CBF-8FD66CA52B59}" destId="{54501078-2694-49A2-B30F-E568871A328A}" srcOrd="0" destOrd="0" presId="urn:microsoft.com/office/officeart/2005/8/layout/hierarchy5"/>
    <dgm:cxn modelId="{CB702271-1C22-4765-8839-290619D8663C}" type="presParOf" srcId="{39E70C3B-B217-4E6E-8761-1CFDA2B6ED64}" destId="{35419C45-8752-42CC-A14D-EDBF683EB12E}" srcOrd="1" destOrd="0" presId="urn:microsoft.com/office/officeart/2005/8/layout/hierarchy5"/>
    <dgm:cxn modelId="{6054B082-DC22-4EF9-96FD-A4D4EF63F5B9}" type="presParOf" srcId="{35419C45-8752-42CC-A14D-EDBF683EB12E}" destId="{E88933E4-F553-4F1A-A0F8-F4AD2B09DEEE}" srcOrd="0" destOrd="0" presId="urn:microsoft.com/office/officeart/2005/8/layout/hierarchy5"/>
    <dgm:cxn modelId="{DCCB08CD-6480-4EBC-AC89-616871FCAC61}" type="presParOf" srcId="{35419C45-8752-42CC-A14D-EDBF683EB12E}" destId="{A076C679-92FC-43E5-9689-0923D65B09C4}" srcOrd="1" destOrd="0" presId="urn:microsoft.com/office/officeart/2005/8/layout/hierarchy5"/>
    <dgm:cxn modelId="{BE10520A-1A2D-4A80-99AF-CA09A0C9F212}" type="presParOf" srcId="{994478D7-656D-4DF2-A7A2-E32831E4670D}" destId="{0E67C41B-E037-4A3C-992D-F779690F9783}" srcOrd="2" destOrd="0" presId="urn:microsoft.com/office/officeart/2005/8/layout/hierarchy5"/>
    <dgm:cxn modelId="{8D48B8F3-5A5A-4DA8-A757-DFBA7229D577}" type="presParOf" srcId="{0E67C41B-E037-4A3C-992D-F779690F9783}" destId="{F73DBF26-8111-41CB-AB39-0E42E43A2A9E}" srcOrd="0" destOrd="0" presId="urn:microsoft.com/office/officeart/2005/8/layout/hierarchy5"/>
    <dgm:cxn modelId="{A848E890-38F1-4D65-9E9E-ACB46DF965EE}" type="presParOf" srcId="{994478D7-656D-4DF2-A7A2-E32831E4670D}" destId="{E4E47C8B-23C3-4C07-9803-CCC8F36CAA4F}" srcOrd="3" destOrd="0" presId="urn:microsoft.com/office/officeart/2005/8/layout/hierarchy5"/>
    <dgm:cxn modelId="{1F3628B9-35CC-4A0D-B2BA-BBD1FF24CF6D}" type="presParOf" srcId="{E4E47C8B-23C3-4C07-9803-CCC8F36CAA4F}" destId="{C1A75274-639A-4E9A-B72B-E72D0C4B30CC}" srcOrd="0" destOrd="0" presId="urn:microsoft.com/office/officeart/2005/8/layout/hierarchy5"/>
    <dgm:cxn modelId="{1111F8B9-D3F5-481F-AAC8-9125667C30B1}" type="presParOf" srcId="{E4E47C8B-23C3-4C07-9803-CCC8F36CAA4F}" destId="{CCDFC6D0-3049-4081-9079-3F9732FDA04A}" srcOrd="1" destOrd="0" presId="urn:microsoft.com/office/officeart/2005/8/layout/hierarchy5"/>
    <dgm:cxn modelId="{F02220ED-A77F-4B29-B068-2C7CC88322DA}" type="presParOf" srcId="{CCDFC6D0-3049-4081-9079-3F9732FDA04A}" destId="{BDF65505-4892-497C-9DF2-223A3323B835}" srcOrd="0" destOrd="0" presId="urn:microsoft.com/office/officeart/2005/8/layout/hierarchy5"/>
    <dgm:cxn modelId="{815FE40B-9647-4595-8D2E-E6940F88195F}" type="presParOf" srcId="{BDF65505-4892-497C-9DF2-223A3323B835}" destId="{C35115EA-28A6-41BC-AE82-BC951F30840F}" srcOrd="0" destOrd="0" presId="urn:microsoft.com/office/officeart/2005/8/layout/hierarchy5"/>
    <dgm:cxn modelId="{E0C355B9-D72F-4ACF-AD04-A7227DBF5895}" type="presParOf" srcId="{CCDFC6D0-3049-4081-9079-3F9732FDA04A}" destId="{EA0F90E5-F855-4095-970F-78BC203CB4C4}" srcOrd="1" destOrd="0" presId="urn:microsoft.com/office/officeart/2005/8/layout/hierarchy5"/>
    <dgm:cxn modelId="{645E0F19-8ED2-40A0-BFF2-7FFEB86BE5B7}" type="presParOf" srcId="{EA0F90E5-F855-4095-970F-78BC203CB4C4}" destId="{B371B867-F972-4052-AF98-ECE175FD3E27}" srcOrd="0" destOrd="0" presId="urn:microsoft.com/office/officeart/2005/8/layout/hierarchy5"/>
    <dgm:cxn modelId="{07850FE3-36D7-4FFF-A923-3E4C5D832873}" type="presParOf" srcId="{EA0F90E5-F855-4095-970F-78BC203CB4C4}" destId="{AE3AE9B8-1464-4C58-B9A0-0A08B8DDFD46}" srcOrd="1" destOrd="0" presId="urn:microsoft.com/office/officeart/2005/8/layout/hierarchy5"/>
    <dgm:cxn modelId="{E1898B33-D139-4707-9730-9724416FF221}" type="presParOf" srcId="{994478D7-656D-4DF2-A7A2-E32831E4670D}" destId="{349C07CB-3E6A-488A-A9B4-58CBC2D7F379}" srcOrd="4" destOrd="0" presId="urn:microsoft.com/office/officeart/2005/8/layout/hierarchy5"/>
    <dgm:cxn modelId="{BD786BDB-F6DC-4F4C-A422-65F711614D15}" type="presParOf" srcId="{349C07CB-3E6A-488A-A9B4-58CBC2D7F379}" destId="{38C2CB73-AE5B-4425-8A3A-D2C6D892F3CD}" srcOrd="0" destOrd="0" presId="urn:microsoft.com/office/officeart/2005/8/layout/hierarchy5"/>
    <dgm:cxn modelId="{FE9FCD09-0123-40AC-8FA1-DC3027DD7937}" type="presParOf" srcId="{994478D7-656D-4DF2-A7A2-E32831E4670D}" destId="{E8AC9AFA-4966-4687-9412-5F6059781B9C}" srcOrd="5" destOrd="0" presId="urn:microsoft.com/office/officeart/2005/8/layout/hierarchy5"/>
    <dgm:cxn modelId="{B7D949E5-A6B5-4A83-88A8-FB36263CBB8A}" type="presParOf" srcId="{E8AC9AFA-4966-4687-9412-5F6059781B9C}" destId="{170506B6-3A02-47D1-9950-8CFB933761E9}" srcOrd="0" destOrd="0" presId="urn:microsoft.com/office/officeart/2005/8/layout/hierarchy5"/>
    <dgm:cxn modelId="{42A11BC3-FFF6-4E89-AE52-11734E4F2BAF}" type="presParOf" srcId="{E8AC9AFA-4966-4687-9412-5F6059781B9C}" destId="{3DAD524E-6671-417D-9DC4-1A500D7D33B2}" srcOrd="1" destOrd="0" presId="urn:microsoft.com/office/officeart/2005/8/layout/hierarchy5"/>
    <dgm:cxn modelId="{86C34F33-2368-4530-AAA9-86B679F7CF2B}" type="presParOf" srcId="{3DAD524E-6671-417D-9DC4-1A500D7D33B2}" destId="{1DFD8235-9EBB-48DC-88B7-5846358131E2}" srcOrd="0" destOrd="0" presId="urn:microsoft.com/office/officeart/2005/8/layout/hierarchy5"/>
    <dgm:cxn modelId="{FEDCD2A7-8DC3-4C98-AB07-42D54EF5FE9A}" type="presParOf" srcId="{1DFD8235-9EBB-48DC-88B7-5846358131E2}" destId="{69024C6A-436B-4456-96AB-90C8A2B6C747}" srcOrd="0" destOrd="0" presId="urn:microsoft.com/office/officeart/2005/8/layout/hierarchy5"/>
    <dgm:cxn modelId="{A131388D-1CD3-45D1-871E-C8A28A8CFE71}" type="presParOf" srcId="{3DAD524E-6671-417D-9DC4-1A500D7D33B2}" destId="{E7628F75-7DED-4540-8B81-E2B5295A67A0}" srcOrd="1" destOrd="0" presId="urn:microsoft.com/office/officeart/2005/8/layout/hierarchy5"/>
    <dgm:cxn modelId="{5EDD012D-6404-4907-8D92-52151C596443}" type="presParOf" srcId="{E7628F75-7DED-4540-8B81-E2B5295A67A0}" destId="{B712E678-1EE1-4AFF-AE5F-65F011318D0A}" srcOrd="0" destOrd="0" presId="urn:microsoft.com/office/officeart/2005/8/layout/hierarchy5"/>
    <dgm:cxn modelId="{5B9E9D1B-BAFB-443E-AEA9-EA5D0A523512}" type="presParOf" srcId="{E7628F75-7DED-4540-8B81-E2B5295A67A0}" destId="{52367689-E7CE-4D4E-9787-41BC7AE8DEC0}" srcOrd="1" destOrd="0" presId="urn:microsoft.com/office/officeart/2005/8/layout/hierarchy5"/>
    <dgm:cxn modelId="{50CE017C-517C-4209-800C-F7CE7866963D}" type="presParOf" srcId="{52367689-E7CE-4D4E-9787-41BC7AE8DEC0}" destId="{0C9DAA14-D3C1-4CA6-B483-943622C7150E}" srcOrd="0" destOrd="0" presId="urn:microsoft.com/office/officeart/2005/8/layout/hierarchy5"/>
    <dgm:cxn modelId="{8FE64E49-D3CD-4D0B-8F44-80209340BB0B}" type="presParOf" srcId="{0C9DAA14-D3C1-4CA6-B483-943622C7150E}" destId="{02C3DD7C-19C9-4677-B2D8-7153BA91D146}" srcOrd="0" destOrd="0" presId="urn:microsoft.com/office/officeart/2005/8/layout/hierarchy5"/>
    <dgm:cxn modelId="{197D85F0-AB64-4EE8-8F04-F5A5CFC0E3E1}" type="presParOf" srcId="{52367689-E7CE-4D4E-9787-41BC7AE8DEC0}" destId="{5C237983-C0C7-42B1-AAEE-BBBE3C7E6CD6}" srcOrd="1" destOrd="0" presId="urn:microsoft.com/office/officeart/2005/8/layout/hierarchy5"/>
    <dgm:cxn modelId="{361E4444-8162-403B-9425-EF137CA44DD9}" type="presParOf" srcId="{5C237983-C0C7-42B1-AAEE-BBBE3C7E6CD6}" destId="{2F30F8C0-A163-43BE-A4A1-345DEBACE18A}" srcOrd="0" destOrd="0" presId="urn:microsoft.com/office/officeart/2005/8/layout/hierarchy5"/>
    <dgm:cxn modelId="{CF745300-9805-45A9-AEAD-865CED502EA6}" type="presParOf" srcId="{5C237983-C0C7-42B1-AAEE-BBBE3C7E6CD6}" destId="{66BD62E8-0EDF-445A-AE59-0313C3151143}" srcOrd="1" destOrd="0" presId="urn:microsoft.com/office/officeart/2005/8/layout/hierarchy5"/>
    <dgm:cxn modelId="{AA8080DC-0F3B-4B4C-95A9-9E646A7C7E3C}" type="presParOf" srcId="{994478D7-656D-4DF2-A7A2-E32831E4670D}" destId="{FAD673B2-B442-4CAE-A0CD-9B191048A1D1}" srcOrd="6" destOrd="0" presId="urn:microsoft.com/office/officeart/2005/8/layout/hierarchy5"/>
    <dgm:cxn modelId="{EF367452-9DBC-405F-9AC4-58805989A38C}" type="presParOf" srcId="{FAD673B2-B442-4CAE-A0CD-9B191048A1D1}" destId="{1AB097A4-47C9-41EE-9DFF-36C8F8721105}" srcOrd="0" destOrd="0" presId="urn:microsoft.com/office/officeart/2005/8/layout/hierarchy5"/>
    <dgm:cxn modelId="{E09DF5AC-66BB-4D17-8600-D7FC16131D20}" type="presParOf" srcId="{994478D7-656D-4DF2-A7A2-E32831E4670D}" destId="{9A4BC49D-9918-4BEE-8A53-4AE0B4A34080}" srcOrd="7" destOrd="0" presId="urn:microsoft.com/office/officeart/2005/8/layout/hierarchy5"/>
    <dgm:cxn modelId="{E2B6B54B-5330-4980-B67E-9A8A4293DE6F}" type="presParOf" srcId="{9A4BC49D-9918-4BEE-8A53-4AE0B4A34080}" destId="{AC6FBA3D-B016-4F0E-BA5E-EC70C71C0920}" srcOrd="0" destOrd="0" presId="urn:microsoft.com/office/officeart/2005/8/layout/hierarchy5"/>
    <dgm:cxn modelId="{38826446-E436-4F5F-BB2F-BF05F293AD4D}" type="presParOf" srcId="{9A4BC49D-9918-4BEE-8A53-4AE0B4A34080}" destId="{A5BB16A2-6B4D-4E4A-B2D9-B0E1B53C1B12}" srcOrd="1" destOrd="0" presId="urn:microsoft.com/office/officeart/2005/8/layout/hierarchy5"/>
    <dgm:cxn modelId="{DB16030C-71A9-4C7C-957B-78E82C865A0A}" type="presParOf" srcId="{A5BB16A2-6B4D-4E4A-B2D9-B0E1B53C1B12}" destId="{22199ED8-00F2-4DFD-B207-062C312817EE}" srcOrd="0" destOrd="0" presId="urn:microsoft.com/office/officeart/2005/8/layout/hierarchy5"/>
    <dgm:cxn modelId="{D27336CC-128C-4683-B7D4-0AE45711648A}" type="presParOf" srcId="{22199ED8-00F2-4DFD-B207-062C312817EE}" destId="{72A02A22-68E7-4EDD-B243-C28BB2AD6AFE}" srcOrd="0" destOrd="0" presId="urn:microsoft.com/office/officeart/2005/8/layout/hierarchy5"/>
    <dgm:cxn modelId="{1F970B11-D50D-4F14-98B7-FCB826645D16}" type="presParOf" srcId="{A5BB16A2-6B4D-4E4A-B2D9-B0E1B53C1B12}" destId="{536A6726-E8B3-45B0-B773-05EEA13357FD}" srcOrd="1" destOrd="0" presId="urn:microsoft.com/office/officeart/2005/8/layout/hierarchy5"/>
    <dgm:cxn modelId="{E8B66F25-13A8-488B-A962-E9424FBAB0A6}" type="presParOf" srcId="{536A6726-E8B3-45B0-B773-05EEA13357FD}" destId="{6A5A06F1-F707-424C-BAB9-BA1087C48785}" srcOrd="0" destOrd="0" presId="urn:microsoft.com/office/officeart/2005/8/layout/hierarchy5"/>
    <dgm:cxn modelId="{A1502689-7532-40C2-8D50-1D14F5D6A82B}" type="presParOf" srcId="{536A6726-E8B3-45B0-B773-05EEA13357FD}" destId="{6F48339E-3F7F-49DA-AF49-349DC10634EA}" srcOrd="1" destOrd="0" presId="urn:microsoft.com/office/officeart/2005/8/layout/hierarchy5"/>
    <dgm:cxn modelId="{661F0F98-6575-4457-82F7-BE18A783E82C}" type="presParOf" srcId="{6F48339E-3F7F-49DA-AF49-349DC10634EA}" destId="{78FE97BE-4B9C-4648-BBD0-2B936A291200}" srcOrd="0" destOrd="0" presId="urn:microsoft.com/office/officeart/2005/8/layout/hierarchy5"/>
    <dgm:cxn modelId="{6F351EFB-1B18-4198-B717-294E1E301444}" type="presParOf" srcId="{78FE97BE-4B9C-4648-BBD0-2B936A291200}" destId="{FA713265-D225-4CA1-B1FE-4EDE901AFC1B}" srcOrd="0" destOrd="0" presId="urn:microsoft.com/office/officeart/2005/8/layout/hierarchy5"/>
    <dgm:cxn modelId="{6AC9B6AB-FE91-4DEA-91BA-C5AD3C2D27D5}" type="presParOf" srcId="{6F48339E-3F7F-49DA-AF49-349DC10634EA}" destId="{F7919B49-1AAE-4267-AF51-F171F6694768}" srcOrd="1" destOrd="0" presId="urn:microsoft.com/office/officeart/2005/8/layout/hierarchy5"/>
    <dgm:cxn modelId="{7A0420D8-D2A1-45A5-8310-BCFD28A41955}" type="presParOf" srcId="{F7919B49-1AAE-4267-AF51-F171F6694768}" destId="{B0EBAE07-B426-420C-896A-396CE10E9170}" srcOrd="0" destOrd="0" presId="urn:microsoft.com/office/officeart/2005/8/layout/hierarchy5"/>
    <dgm:cxn modelId="{382E8360-CFB4-48E2-BEB8-FA418222C9D6}" type="presParOf" srcId="{F7919B49-1AAE-4267-AF51-F171F6694768}" destId="{A8AFE511-5D6C-460B-9A3A-2F6D95C5C9F8}" srcOrd="1" destOrd="0" presId="urn:microsoft.com/office/officeart/2005/8/layout/hierarchy5"/>
    <dgm:cxn modelId="{B809E8EA-23FA-4B15-8029-4B486EFC8B8B}" type="presParOf" srcId="{0D7665B8-A12F-4D63-B048-1729D848BB81}" destId="{FD4D8202-8FE4-454F-B161-2D9AA93D77CD}" srcOrd="1" destOrd="0" presId="urn:microsoft.com/office/officeart/2005/8/layout/hierarchy5"/>
    <dgm:cxn modelId="{5F1A694C-3D7B-4481-9BC2-2ACA02E1902D}" type="presParOf" srcId="{FD4D8202-8FE4-454F-B161-2D9AA93D77CD}" destId="{18386329-CF35-4CEF-9A00-C6C560369B52}" srcOrd="0" destOrd="0" presId="urn:microsoft.com/office/officeart/2005/8/layout/hierarchy5"/>
    <dgm:cxn modelId="{39640DBC-A28C-4137-9D0F-737B75858CDC}" type="presParOf" srcId="{18386329-CF35-4CEF-9A00-C6C560369B52}" destId="{6798F0A4-C3F7-4034-8CDA-52D3991BE92C}" srcOrd="0" destOrd="0" presId="urn:microsoft.com/office/officeart/2005/8/layout/hierarchy5"/>
    <dgm:cxn modelId="{16ECB5BE-E61B-439A-87F5-01F466B54BD2}" type="presParOf" srcId="{18386329-CF35-4CEF-9A00-C6C560369B52}" destId="{AE3E822D-FD07-43B4-9186-FF3B616A95A5}" srcOrd="1" destOrd="0" presId="urn:microsoft.com/office/officeart/2005/8/layout/hierarchy5"/>
    <dgm:cxn modelId="{40718BB1-657A-43E1-91A5-1B829092B303}" type="presParOf" srcId="{FD4D8202-8FE4-454F-B161-2D9AA93D77CD}" destId="{4B0D4E04-2DC9-45F1-9F75-977400B13030}" srcOrd="1" destOrd="0" presId="urn:microsoft.com/office/officeart/2005/8/layout/hierarchy5"/>
    <dgm:cxn modelId="{11F059E8-8E2C-4C33-B942-3904A0BB7EBC}" type="presParOf" srcId="{4B0D4E04-2DC9-45F1-9F75-977400B13030}" destId="{C2778200-A31E-4BAB-85ED-A000C3232698}" srcOrd="0" destOrd="0" presId="urn:microsoft.com/office/officeart/2005/8/layout/hierarchy5"/>
    <dgm:cxn modelId="{1E9B8EA2-BC94-4EE5-A8E2-35B05006B5CA}" type="presParOf" srcId="{FD4D8202-8FE4-454F-B161-2D9AA93D77CD}" destId="{D84022F7-CD7F-4DAB-B661-F6D8A01F7B34}" srcOrd="2" destOrd="0" presId="urn:microsoft.com/office/officeart/2005/8/layout/hierarchy5"/>
    <dgm:cxn modelId="{17A12FCD-3811-4280-970E-AABD845FE0DB}" type="presParOf" srcId="{D84022F7-CD7F-4DAB-B661-F6D8A01F7B34}" destId="{5A344E48-A3E9-46C8-9A1C-C331268217BB}" srcOrd="0" destOrd="0" presId="urn:microsoft.com/office/officeart/2005/8/layout/hierarchy5"/>
    <dgm:cxn modelId="{0FDF7A65-3D79-43F6-9208-923071E2DAC5}" type="presParOf" srcId="{D84022F7-CD7F-4DAB-B661-F6D8A01F7B34}" destId="{A8D9EE77-E354-4466-910A-BEC79C84756A}" srcOrd="1" destOrd="0" presId="urn:microsoft.com/office/officeart/2005/8/layout/hierarchy5"/>
    <dgm:cxn modelId="{0C9C0D2F-0AAF-4B65-BDBA-19E470A77F57}" type="presParOf" srcId="{FD4D8202-8FE4-454F-B161-2D9AA93D77CD}" destId="{7BA1C164-E45F-4817-991B-8670C72BE18F}" srcOrd="3" destOrd="0" presId="urn:microsoft.com/office/officeart/2005/8/layout/hierarchy5"/>
    <dgm:cxn modelId="{E232060C-8523-4816-A4DC-C2EE4FB76CF9}" type="presParOf" srcId="{7BA1C164-E45F-4817-991B-8670C72BE18F}" destId="{727CC44A-8AA4-4CAA-BD8D-362EDF741BB4}" srcOrd="0" destOrd="0" presId="urn:microsoft.com/office/officeart/2005/8/layout/hierarchy5"/>
    <dgm:cxn modelId="{F99D8210-4D41-4C7A-89B2-509BED8D2EC3}" type="presParOf" srcId="{FD4D8202-8FE4-454F-B161-2D9AA93D77CD}" destId="{4E849665-28CC-4A71-B5E9-C4B8AE330238}" srcOrd="4" destOrd="0" presId="urn:microsoft.com/office/officeart/2005/8/layout/hierarchy5"/>
    <dgm:cxn modelId="{AEF3AD4E-1FA3-4C72-B0E1-F7D959D43C28}" type="presParOf" srcId="{4E849665-28CC-4A71-B5E9-C4B8AE330238}" destId="{FAD6126A-8AFD-48AC-8B1A-79611B296BA2}" srcOrd="0" destOrd="0" presId="urn:microsoft.com/office/officeart/2005/8/layout/hierarchy5"/>
    <dgm:cxn modelId="{E8F65D0A-2FFE-46F4-A1A7-0E00B820ECDE}" type="presParOf" srcId="{4E849665-28CC-4A71-B5E9-C4B8AE330238}" destId="{7CB9189F-2687-4DD2-B566-3451406FF0C4}" srcOrd="1" destOrd="0" presId="urn:microsoft.com/office/officeart/2005/8/layout/hierarchy5"/>
    <dgm:cxn modelId="{C7574FD2-1AE1-437A-8F02-3F5B8BEC98B0}" type="presParOf" srcId="{FD4D8202-8FE4-454F-B161-2D9AA93D77CD}" destId="{3374B620-E77E-4988-84A9-D2E677145CF6}" srcOrd="5" destOrd="0" presId="urn:microsoft.com/office/officeart/2005/8/layout/hierarchy5"/>
    <dgm:cxn modelId="{5083F3AA-7E46-462D-9697-0978FDD44C3D}" type="presParOf" srcId="{3374B620-E77E-4988-84A9-D2E677145CF6}" destId="{721D2C05-8E41-42B6-95FB-4787BC9785E8}" srcOrd="0" destOrd="0" presId="urn:microsoft.com/office/officeart/2005/8/layout/hierarchy5"/>
    <dgm:cxn modelId="{BF3AC3FF-CC59-49EC-9C42-DA73F6056716}" type="presParOf" srcId="{FD4D8202-8FE4-454F-B161-2D9AA93D77CD}" destId="{2B243544-9233-40E2-A888-789F42CED2CE}" srcOrd="6" destOrd="0" presId="urn:microsoft.com/office/officeart/2005/8/layout/hierarchy5"/>
    <dgm:cxn modelId="{1527B486-D8AB-4B81-87BF-B14D1BB448B6}" type="presParOf" srcId="{2B243544-9233-40E2-A888-789F42CED2CE}" destId="{33F8BB0E-B3E2-4A01-88DE-3C2A8A4912C0}" srcOrd="0" destOrd="0" presId="urn:microsoft.com/office/officeart/2005/8/layout/hierarchy5"/>
    <dgm:cxn modelId="{D1B61F9F-8713-4774-9434-1B7E4784BCC2}" type="presParOf" srcId="{2B243544-9233-40E2-A888-789F42CED2CE}" destId="{3F7FC86E-2D6B-48E3-9F10-B0CA8D24D177}" srcOrd="1" destOrd="0" presId="urn:microsoft.com/office/officeart/2005/8/layout/hierarchy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F8BB0E-B3E2-4A01-88DE-3C2A8A4912C0}">
      <dsp:nvSpPr>
        <dsp:cNvPr id="0" name=""/>
        <dsp:cNvSpPr/>
      </dsp:nvSpPr>
      <dsp:spPr>
        <a:xfrm>
          <a:off x="5841877" y="0"/>
          <a:ext cx="1467388" cy="4125772"/>
        </a:xfrm>
        <a:prstGeom prst="roundRect">
          <a:avLst>
            <a:gd name="adj" fmla="val 1000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500" b="1" kern="1200" dirty="0" smtClean="0">
              <a:solidFill>
                <a:schemeClr val="accent6">
                  <a:lumMod val="75000"/>
                </a:schemeClr>
              </a:solidFill>
              <a:latin typeface="UTB Text" panose="00000500000000000000" pitchFamily="50" charset="-18"/>
            </a:rPr>
            <a:t>Implementace </a:t>
          </a:r>
          <a:r>
            <a:rPr lang="cs-CZ" sz="1500" b="1" kern="1200" dirty="0">
              <a:solidFill>
                <a:schemeClr val="accent6">
                  <a:lumMod val="75000"/>
                </a:schemeClr>
              </a:solidFill>
              <a:latin typeface="UTB Text" panose="00000500000000000000" pitchFamily="50" charset="-18"/>
            </a:rPr>
            <a:t>HRM strategie UTB</a:t>
          </a:r>
        </a:p>
      </dsp:txBody>
      <dsp:txXfrm>
        <a:off x="5841877" y="0"/>
        <a:ext cx="1467388" cy="1237731"/>
      </dsp:txXfrm>
    </dsp:sp>
    <dsp:sp modelId="{FAD6126A-8AFD-48AC-8B1A-79611B296BA2}">
      <dsp:nvSpPr>
        <dsp:cNvPr id="0" name=""/>
        <dsp:cNvSpPr/>
      </dsp:nvSpPr>
      <dsp:spPr>
        <a:xfrm>
          <a:off x="4129923" y="0"/>
          <a:ext cx="1467388" cy="4125772"/>
        </a:xfrm>
        <a:prstGeom prst="roundRect">
          <a:avLst>
            <a:gd name="adj" fmla="val 1000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500" b="1" kern="1200" dirty="0">
              <a:solidFill>
                <a:schemeClr val="accent6">
                  <a:lumMod val="75000"/>
                </a:schemeClr>
              </a:solidFill>
              <a:latin typeface="UTB Text" panose="00000500000000000000" pitchFamily="50" charset="-18"/>
            </a:rPr>
            <a:t>HRM strategie UTB </a:t>
          </a:r>
        </a:p>
      </dsp:txBody>
      <dsp:txXfrm>
        <a:off x="4129923" y="0"/>
        <a:ext cx="1467388" cy="1237731"/>
      </dsp:txXfrm>
    </dsp:sp>
    <dsp:sp modelId="{5A344E48-A3E9-46C8-9A1C-C331268217BB}">
      <dsp:nvSpPr>
        <dsp:cNvPr id="0" name=""/>
        <dsp:cNvSpPr/>
      </dsp:nvSpPr>
      <dsp:spPr>
        <a:xfrm>
          <a:off x="2417970" y="0"/>
          <a:ext cx="1467388" cy="4125772"/>
        </a:xfrm>
        <a:prstGeom prst="roundRect">
          <a:avLst>
            <a:gd name="adj" fmla="val 1000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500" b="1" kern="1200" dirty="0">
              <a:solidFill>
                <a:schemeClr val="accent6">
                  <a:lumMod val="75000"/>
                </a:schemeClr>
              </a:solidFill>
              <a:latin typeface="UTB Text" panose="00000500000000000000" pitchFamily="50" charset="-18"/>
            </a:rPr>
            <a:t>Strategie UTB ve Zlíně 21+</a:t>
          </a:r>
        </a:p>
      </dsp:txBody>
      <dsp:txXfrm>
        <a:off x="2417970" y="0"/>
        <a:ext cx="1467388" cy="1237731"/>
      </dsp:txXfrm>
    </dsp:sp>
    <dsp:sp modelId="{6798F0A4-C3F7-4034-8CDA-52D3991BE92C}">
      <dsp:nvSpPr>
        <dsp:cNvPr id="0" name=""/>
        <dsp:cNvSpPr/>
      </dsp:nvSpPr>
      <dsp:spPr>
        <a:xfrm>
          <a:off x="706016" y="0"/>
          <a:ext cx="1467388" cy="4125772"/>
        </a:xfrm>
        <a:prstGeom prst="roundRect">
          <a:avLst>
            <a:gd name="adj" fmla="val 1000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500" b="1" kern="1200" dirty="0">
              <a:solidFill>
                <a:schemeClr val="accent6">
                  <a:lumMod val="75000"/>
                </a:schemeClr>
              </a:solidFill>
              <a:latin typeface="UTB Text" panose="00000500000000000000" pitchFamily="50" charset="-18"/>
            </a:rPr>
            <a:t>Východisko</a:t>
          </a:r>
          <a:r>
            <a:rPr lang="cs-CZ" sz="1500" b="1" kern="1200" dirty="0">
              <a:solidFill>
                <a:schemeClr val="accent6">
                  <a:lumMod val="75000"/>
                </a:schemeClr>
              </a:solidFill>
            </a:rPr>
            <a:t> </a:t>
          </a:r>
        </a:p>
      </dsp:txBody>
      <dsp:txXfrm>
        <a:off x="706016" y="0"/>
        <a:ext cx="1467388" cy="1237731"/>
      </dsp:txXfrm>
    </dsp:sp>
    <dsp:sp modelId="{2F2F45E7-D285-47A7-9A7B-536AB5EDE3CC}">
      <dsp:nvSpPr>
        <dsp:cNvPr id="0" name=""/>
        <dsp:cNvSpPr/>
      </dsp:nvSpPr>
      <dsp:spPr>
        <a:xfrm>
          <a:off x="828299" y="2293530"/>
          <a:ext cx="1222824" cy="61141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900" kern="1200" dirty="0">
              <a:latin typeface="UTB Text" panose="00000500000000000000" pitchFamily="50" charset="-18"/>
            </a:rPr>
            <a:t>Strategie UTB 21+</a:t>
          </a:r>
        </a:p>
      </dsp:txBody>
      <dsp:txXfrm>
        <a:off x="846207" y="2311438"/>
        <a:ext cx="1187008" cy="575596"/>
      </dsp:txXfrm>
    </dsp:sp>
    <dsp:sp modelId="{87C6369D-FA15-4B08-9431-FFDA6666A3F7}">
      <dsp:nvSpPr>
        <dsp:cNvPr id="0" name=""/>
        <dsp:cNvSpPr/>
      </dsp:nvSpPr>
      <dsp:spPr>
        <a:xfrm rot="17692822">
          <a:off x="1714394" y="2058556"/>
          <a:ext cx="1162587" cy="26674"/>
        </a:xfrm>
        <a:custGeom>
          <a:avLst/>
          <a:gdLst/>
          <a:ahLst/>
          <a:cxnLst/>
          <a:rect l="0" t="0" r="0" b="0"/>
          <a:pathLst>
            <a:path>
              <a:moveTo>
                <a:pt x="0" y="13337"/>
              </a:moveTo>
              <a:lnTo>
                <a:pt x="1162587" y="13337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500" kern="1200"/>
        </a:p>
      </dsp:txBody>
      <dsp:txXfrm>
        <a:off x="2266623" y="2042828"/>
        <a:ext cx="58129" cy="58129"/>
      </dsp:txXfrm>
    </dsp:sp>
    <dsp:sp modelId="{08FAC06D-0A39-45EF-9DFC-EEBA6C55CDCF}">
      <dsp:nvSpPr>
        <dsp:cNvPr id="0" name=""/>
        <dsp:cNvSpPr/>
      </dsp:nvSpPr>
      <dsp:spPr>
        <a:xfrm>
          <a:off x="2540252" y="1238844"/>
          <a:ext cx="1222824" cy="61141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900" kern="1200" dirty="0">
              <a:latin typeface="UTB Text" panose="00000500000000000000" pitchFamily="50" charset="-18"/>
            </a:rPr>
            <a:t>Mise</a:t>
          </a:r>
          <a:r>
            <a:rPr lang="cs-CZ" sz="900" kern="1200" dirty="0" smtClean="0">
              <a:latin typeface="UTB Text" panose="00000500000000000000" pitchFamily="50" charset="-18"/>
            </a:rPr>
            <a:t>, vize</a:t>
          </a:r>
          <a:r>
            <a:rPr lang="cs-CZ" sz="900" kern="1200" dirty="0">
              <a:latin typeface="UTB Text" panose="00000500000000000000" pitchFamily="50" charset="-18"/>
            </a:rPr>
            <a:t>, </a:t>
          </a:r>
          <a:endParaRPr lang="cs-CZ" sz="900" kern="1200" dirty="0" smtClean="0">
            <a:latin typeface="UTB Text" panose="00000500000000000000" pitchFamily="50" charset="-18"/>
          </a:endParaRP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900" kern="1200" dirty="0" smtClean="0">
              <a:latin typeface="UTB Text" panose="00000500000000000000" pitchFamily="50" charset="-18"/>
            </a:rPr>
            <a:t>hodnoty </a:t>
          </a:r>
          <a:r>
            <a:rPr lang="cs-CZ" sz="900" kern="1200" dirty="0">
              <a:latin typeface="UTB Text" panose="00000500000000000000" pitchFamily="50" charset="-18"/>
            </a:rPr>
            <a:t>UTB</a:t>
          </a:r>
        </a:p>
      </dsp:txBody>
      <dsp:txXfrm>
        <a:off x="2558160" y="1256752"/>
        <a:ext cx="1187008" cy="575596"/>
      </dsp:txXfrm>
    </dsp:sp>
    <dsp:sp modelId="{D6FFE183-3F0A-4E96-8CBF-8FD66CA52B59}">
      <dsp:nvSpPr>
        <dsp:cNvPr id="0" name=""/>
        <dsp:cNvSpPr/>
      </dsp:nvSpPr>
      <dsp:spPr>
        <a:xfrm>
          <a:off x="3763076" y="1531213"/>
          <a:ext cx="489129" cy="26674"/>
        </a:xfrm>
        <a:custGeom>
          <a:avLst/>
          <a:gdLst/>
          <a:ahLst/>
          <a:cxnLst/>
          <a:rect l="0" t="0" r="0" b="0"/>
          <a:pathLst>
            <a:path>
              <a:moveTo>
                <a:pt x="0" y="13337"/>
              </a:moveTo>
              <a:lnTo>
                <a:pt x="489129" y="13337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500" kern="1200"/>
        </a:p>
      </dsp:txBody>
      <dsp:txXfrm>
        <a:off x="3995413" y="1532322"/>
        <a:ext cx="24456" cy="24456"/>
      </dsp:txXfrm>
    </dsp:sp>
    <dsp:sp modelId="{E88933E4-F553-4F1A-A0F8-F4AD2B09DEEE}">
      <dsp:nvSpPr>
        <dsp:cNvPr id="0" name=""/>
        <dsp:cNvSpPr/>
      </dsp:nvSpPr>
      <dsp:spPr>
        <a:xfrm>
          <a:off x="4252206" y="1238844"/>
          <a:ext cx="1222824" cy="61141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900" kern="1200" dirty="0">
              <a:latin typeface="UTB Text" panose="00000500000000000000" pitchFamily="50" charset="-18"/>
            </a:rPr>
            <a:t>Mise, vize, hodnoty HRM strategie UTB</a:t>
          </a:r>
          <a:r>
            <a:rPr lang="cs-CZ" sz="900" kern="1200" dirty="0"/>
            <a:t> </a:t>
          </a:r>
        </a:p>
      </dsp:txBody>
      <dsp:txXfrm>
        <a:off x="4270114" y="1256752"/>
        <a:ext cx="1187008" cy="575596"/>
      </dsp:txXfrm>
    </dsp:sp>
    <dsp:sp modelId="{0E67C41B-E037-4A3C-992D-F779690F9783}">
      <dsp:nvSpPr>
        <dsp:cNvPr id="0" name=""/>
        <dsp:cNvSpPr/>
      </dsp:nvSpPr>
      <dsp:spPr>
        <a:xfrm rot="19457599">
          <a:off x="1994505" y="2410118"/>
          <a:ext cx="602364" cy="26674"/>
        </a:xfrm>
        <a:custGeom>
          <a:avLst/>
          <a:gdLst/>
          <a:ahLst/>
          <a:cxnLst/>
          <a:rect l="0" t="0" r="0" b="0"/>
          <a:pathLst>
            <a:path>
              <a:moveTo>
                <a:pt x="0" y="13337"/>
              </a:moveTo>
              <a:lnTo>
                <a:pt x="602364" y="13337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500" kern="1200"/>
        </a:p>
      </dsp:txBody>
      <dsp:txXfrm>
        <a:off x="2280628" y="2408396"/>
        <a:ext cx="30118" cy="30118"/>
      </dsp:txXfrm>
    </dsp:sp>
    <dsp:sp modelId="{C1A75274-639A-4E9A-B72B-E72D0C4B30CC}">
      <dsp:nvSpPr>
        <dsp:cNvPr id="0" name=""/>
        <dsp:cNvSpPr/>
      </dsp:nvSpPr>
      <dsp:spPr>
        <a:xfrm>
          <a:off x="2540252" y="1941968"/>
          <a:ext cx="1222824" cy="61141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900" kern="1200" dirty="0">
              <a:latin typeface="UTB Text" panose="00000500000000000000" pitchFamily="50" charset="-18"/>
            </a:rPr>
            <a:t>Priority a strategické cíle Strategie UTB 21+</a:t>
          </a:r>
        </a:p>
      </dsp:txBody>
      <dsp:txXfrm>
        <a:off x="2558160" y="1959876"/>
        <a:ext cx="1187008" cy="575596"/>
      </dsp:txXfrm>
    </dsp:sp>
    <dsp:sp modelId="{BDF65505-4892-497C-9DF2-223A3323B835}">
      <dsp:nvSpPr>
        <dsp:cNvPr id="0" name=""/>
        <dsp:cNvSpPr/>
      </dsp:nvSpPr>
      <dsp:spPr>
        <a:xfrm>
          <a:off x="3763076" y="2234337"/>
          <a:ext cx="489129" cy="26674"/>
        </a:xfrm>
        <a:custGeom>
          <a:avLst/>
          <a:gdLst/>
          <a:ahLst/>
          <a:cxnLst/>
          <a:rect l="0" t="0" r="0" b="0"/>
          <a:pathLst>
            <a:path>
              <a:moveTo>
                <a:pt x="0" y="13337"/>
              </a:moveTo>
              <a:lnTo>
                <a:pt x="489129" y="13337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500" kern="1200"/>
        </a:p>
      </dsp:txBody>
      <dsp:txXfrm>
        <a:off x="3995413" y="2235446"/>
        <a:ext cx="24456" cy="24456"/>
      </dsp:txXfrm>
    </dsp:sp>
    <dsp:sp modelId="{B371B867-F972-4052-AF98-ECE175FD3E27}">
      <dsp:nvSpPr>
        <dsp:cNvPr id="0" name=""/>
        <dsp:cNvSpPr/>
      </dsp:nvSpPr>
      <dsp:spPr>
        <a:xfrm>
          <a:off x="4252206" y="1941968"/>
          <a:ext cx="1222824" cy="61141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900" kern="1200" dirty="0">
              <a:latin typeface="UTB Text" panose="00000500000000000000" pitchFamily="50" charset="-18"/>
            </a:rPr>
            <a:t>Priority a strategické cíle HRM strategie  UTB</a:t>
          </a:r>
        </a:p>
      </dsp:txBody>
      <dsp:txXfrm>
        <a:off x="4270114" y="1959876"/>
        <a:ext cx="1187008" cy="575596"/>
      </dsp:txXfrm>
    </dsp:sp>
    <dsp:sp modelId="{349C07CB-3E6A-488A-A9B4-58CBC2D7F379}">
      <dsp:nvSpPr>
        <dsp:cNvPr id="0" name=""/>
        <dsp:cNvSpPr/>
      </dsp:nvSpPr>
      <dsp:spPr>
        <a:xfrm rot="2142401">
          <a:off x="1994505" y="2761679"/>
          <a:ext cx="602364" cy="26674"/>
        </a:xfrm>
        <a:custGeom>
          <a:avLst/>
          <a:gdLst/>
          <a:ahLst/>
          <a:cxnLst/>
          <a:rect l="0" t="0" r="0" b="0"/>
          <a:pathLst>
            <a:path>
              <a:moveTo>
                <a:pt x="0" y="13337"/>
              </a:moveTo>
              <a:lnTo>
                <a:pt x="602364" y="13337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500" kern="1200"/>
        </a:p>
      </dsp:txBody>
      <dsp:txXfrm>
        <a:off x="2280628" y="2759958"/>
        <a:ext cx="30118" cy="30118"/>
      </dsp:txXfrm>
    </dsp:sp>
    <dsp:sp modelId="{170506B6-3A02-47D1-9950-8CFB933761E9}">
      <dsp:nvSpPr>
        <dsp:cNvPr id="0" name=""/>
        <dsp:cNvSpPr/>
      </dsp:nvSpPr>
      <dsp:spPr>
        <a:xfrm>
          <a:off x="2540252" y="2645092"/>
          <a:ext cx="1222824" cy="61141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900" kern="1200" dirty="0">
              <a:latin typeface="UTB Text" panose="00000500000000000000" pitchFamily="50" charset="-18"/>
            </a:rPr>
            <a:t>Cílové ukazatele Strategie UTB 21+</a:t>
          </a:r>
        </a:p>
      </dsp:txBody>
      <dsp:txXfrm>
        <a:off x="2558160" y="2663000"/>
        <a:ext cx="1187008" cy="575596"/>
      </dsp:txXfrm>
    </dsp:sp>
    <dsp:sp modelId="{1DFD8235-9EBB-48DC-88B7-5846358131E2}">
      <dsp:nvSpPr>
        <dsp:cNvPr id="0" name=""/>
        <dsp:cNvSpPr/>
      </dsp:nvSpPr>
      <dsp:spPr>
        <a:xfrm>
          <a:off x="3763076" y="2937460"/>
          <a:ext cx="489129" cy="26674"/>
        </a:xfrm>
        <a:custGeom>
          <a:avLst/>
          <a:gdLst/>
          <a:ahLst/>
          <a:cxnLst/>
          <a:rect l="0" t="0" r="0" b="0"/>
          <a:pathLst>
            <a:path>
              <a:moveTo>
                <a:pt x="0" y="13337"/>
              </a:moveTo>
              <a:lnTo>
                <a:pt x="489129" y="13337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500" kern="1200"/>
        </a:p>
      </dsp:txBody>
      <dsp:txXfrm>
        <a:off x="3995413" y="2938570"/>
        <a:ext cx="24456" cy="24456"/>
      </dsp:txXfrm>
    </dsp:sp>
    <dsp:sp modelId="{B712E678-1EE1-4AFF-AE5F-65F011318D0A}">
      <dsp:nvSpPr>
        <dsp:cNvPr id="0" name=""/>
        <dsp:cNvSpPr/>
      </dsp:nvSpPr>
      <dsp:spPr>
        <a:xfrm>
          <a:off x="4252206" y="2645092"/>
          <a:ext cx="1222824" cy="61141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900" kern="1200" dirty="0">
              <a:latin typeface="UTB Text" panose="00000500000000000000" pitchFamily="50" charset="-18"/>
            </a:rPr>
            <a:t>HRM strategie UTB pro dosažení cílových ukazatelů  Strategie UTB 21+</a:t>
          </a:r>
        </a:p>
      </dsp:txBody>
      <dsp:txXfrm>
        <a:off x="4270114" y="2663000"/>
        <a:ext cx="1187008" cy="575596"/>
      </dsp:txXfrm>
    </dsp:sp>
    <dsp:sp modelId="{0C9DAA14-D3C1-4CA6-B483-943622C7150E}">
      <dsp:nvSpPr>
        <dsp:cNvPr id="0" name=""/>
        <dsp:cNvSpPr/>
      </dsp:nvSpPr>
      <dsp:spPr>
        <a:xfrm>
          <a:off x="5475030" y="2937460"/>
          <a:ext cx="489129" cy="26674"/>
        </a:xfrm>
        <a:custGeom>
          <a:avLst/>
          <a:gdLst/>
          <a:ahLst/>
          <a:cxnLst/>
          <a:rect l="0" t="0" r="0" b="0"/>
          <a:pathLst>
            <a:path>
              <a:moveTo>
                <a:pt x="0" y="13337"/>
              </a:moveTo>
              <a:lnTo>
                <a:pt x="489129" y="13337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500" kern="1200"/>
        </a:p>
      </dsp:txBody>
      <dsp:txXfrm>
        <a:off x="5707366" y="2938570"/>
        <a:ext cx="24456" cy="24456"/>
      </dsp:txXfrm>
    </dsp:sp>
    <dsp:sp modelId="{2F30F8C0-A163-43BE-A4A1-345DEBACE18A}">
      <dsp:nvSpPr>
        <dsp:cNvPr id="0" name=""/>
        <dsp:cNvSpPr/>
      </dsp:nvSpPr>
      <dsp:spPr>
        <a:xfrm>
          <a:off x="5964159" y="2645092"/>
          <a:ext cx="1222824" cy="61141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900" kern="1200" dirty="0">
              <a:solidFill>
                <a:sysClr val="windowText" lastClr="000000"/>
              </a:solidFill>
              <a:latin typeface="UTB Text" panose="00000500000000000000" pitchFamily="50" charset="-18"/>
            </a:rPr>
            <a:t>HRM</a:t>
          </a:r>
          <a:r>
            <a:rPr lang="cs-CZ" sz="900" kern="1200" dirty="0">
              <a:latin typeface="UTB Text" panose="00000500000000000000" pitchFamily="50" charset="-18"/>
            </a:rPr>
            <a:t> nástroje realizace  pro dosažení cílových ukazatelů</a:t>
          </a:r>
        </a:p>
      </dsp:txBody>
      <dsp:txXfrm>
        <a:off x="5982067" y="2663000"/>
        <a:ext cx="1187008" cy="575596"/>
      </dsp:txXfrm>
    </dsp:sp>
    <dsp:sp modelId="{FAD673B2-B442-4CAE-A0CD-9B191048A1D1}">
      <dsp:nvSpPr>
        <dsp:cNvPr id="0" name=""/>
        <dsp:cNvSpPr/>
      </dsp:nvSpPr>
      <dsp:spPr>
        <a:xfrm rot="3907178">
          <a:off x="1714394" y="3113241"/>
          <a:ext cx="1162587" cy="26674"/>
        </a:xfrm>
        <a:custGeom>
          <a:avLst/>
          <a:gdLst/>
          <a:ahLst/>
          <a:cxnLst/>
          <a:rect l="0" t="0" r="0" b="0"/>
          <a:pathLst>
            <a:path>
              <a:moveTo>
                <a:pt x="0" y="13337"/>
              </a:moveTo>
              <a:lnTo>
                <a:pt x="1162587" y="13337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500" kern="1200"/>
        </a:p>
      </dsp:txBody>
      <dsp:txXfrm>
        <a:off x="2266623" y="3097514"/>
        <a:ext cx="58129" cy="58129"/>
      </dsp:txXfrm>
    </dsp:sp>
    <dsp:sp modelId="{AC6FBA3D-B016-4F0E-BA5E-EC70C71C0920}">
      <dsp:nvSpPr>
        <dsp:cNvPr id="0" name=""/>
        <dsp:cNvSpPr/>
      </dsp:nvSpPr>
      <dsp:spPr>
        <a:xfrm>
          <a:off x="2540252" y="3348216"/>
          <a:ext cx="1222824" cy="61141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900" kern="1200" dirty="0">
              <a:latin typeface="UTB Text" panose="00000500000000000000" pitchFamily="50" charset="-18"/>
            </a:rPr>
            <a:t>Posílení strategického řízení HR</a:t>
          </a:r>
        </a:p>
      </dsp:txBody>
      <dsp:txXfrm>
        <a:off x="2558160" y="3366124"/>
        <a:ext cx="1187008" cy="575596"/>
      </dsp:txXfrm>
    </dsp:sp>
    <dsp:sp modelId="{22199ED8-00F2-4DFD-B207-062C312817EE}">
      <dsp:nvSpPr>
        <dsp:cNvPr id="0" name=""/>
        <dsp:cNvSpPr/>
      </dsp:nvSpPr>
      <dsp:spPr>
        <a:xfrm>
          <a:off x="3763076" y="3640584"/>
          <a:ext cx="489129" cy="26674"/>
        </a:xfrm>
        <a:custGeom>
          <a:avLst/>
          <a:gdLst/>
          <a:ahLst/>
          <a:cxnLst/>
          <a:rect l="0" t="0" r="0" b="0"/>
          <a:pathLst>
            <a:path>
              <a:moveTo>
                <a:pt x="0" y="13337"/>
              </a:moveTo>
              <a:lnTo>
                <a:pt x="489129" y="13337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500" kern="1200"/>
        </a:p>
      </dsp:txBody>
      <dsp:txXfrm>
        <a:off x="3995413" y="3641693"/>
        <a:ext cx="24456" cy="24456"/>
      </dsp:txXfrm>
    </dsp:sp>
    <dsp:sp modelId="{6A5A06F1-F707-424C-BAB9-BA1087C48785}">
      <dsp:nvSpPr>
        <dsp:cNvPr id="0" name=""/>
        <dsp:cNvSpPr/>
      </dsp:nvSpPr>
      <dsp:spPr>
        <a:xfrm>
          <a:off x="4252206" y="3348216"/>
          <a:ext cx="1222824" cy="61141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900" kern="1200" dirty="0">
              <a:latin typeface="UTB Text" panose="00000500000000000000" pitchFamily="50" charset="-18"/>
            </a:rPr>
            <a:t>Dílčí cíle v oblasti strategického řízení  HR</a:t>
          </a:r>
        </a:p>
      </dsp:txBody>
      <dsp:txXfrm>
        <a:off x="4270114" y="3366124"/>
        <a:ext cx="1187008" cy="575596"/>
      </dsp:txXfrm>
    </dsp:sp>
    <dsp:sp modelId="{78FE97BE-4B9C-4648-BBD0-2B936A291200}">
      <dsp:nvSpPr>
        <dsp:cNvPr id="0" name=""/>
        <dsp:cNvSpPr/>
      </dsp:nvSpPr>
      <dsp:spPr>
        <a:xfrm>
          <a:off x="5475030" y="3640584"/>
          <a:ext cx="489129" cy="26674"/>
        </a:xfrm>
        <a:custGeom>
          <a:avLst/>
          <a:gdLst/>
          <a:ahLst/>
          <a:cxnLst/>
          <a:rect l="0" t="0" r="0" b="0"/>
          <a:pathLst>
            <a:path>
              <a:moveTo>
                <a:pt x="0" y="13337"/>
              </a:moveTo>
              <a:lnTo>
                <a:pt x="489129" y="13337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500" kern="1200"/>
        </a:p>
      </dsp:txBody>
      <dsp:txXfrm>
        <a:off x="5707366" y="3641693"/>
        <a:ext cx="24456" cy="24456"/>
      </dsp:txXfrm>
    </dsp:sp>
    <dsp:sp modelId="{B0EBAE07-B426-420C-896A-396CE10E9170}">
      <dsp:nvSpPr>
        <dsp:cNvPr id="0" name=""/>
        <dsp:cNvSpPr/>
      </dsp:nvSpPr>
      <dsp:spPr>
        <a:xfrm>
          <a:off x="5964159" y="3348216"/>
          <a:ext cx="1222824" cy="61141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900" kern="1200" dirty="0">
              <a:solidFill>
                <a:sysClr val="windowText" lastClr="000000"/>
              </a:solidFill>
              <a:latin typeface="UTB Text" panose="00000500000000000000" pitchFamily="50" charset="-18"/>
            </a:rPr>
            <a:t>HRM</a:t>
          </a:r>
          <a:r>
            <a:rPr lang="cs-CZ" sz="900" kern="1200" dirty="0">
              <a:latin typeface="UTB Text" panose="00000500000000000000" pitchFamily="50" charset="-18"/>
            </a:rPr>
            <a:t> nástroje realizace pro posílení strategického řízení HR na UTB</a:t>
          </a:r>
        </a:p>
      </dsp:txBody>
      <dsp:txXfrm>
        <a:off x="5982067" y="3366124"/>
        <a:ext cx="1187008" cy="5755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5">
  <dgm:title val=""/>
  <dgm:desc val=""/>
  <dgm:catLst>
    <dgm:cat type="hierarchy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/>
    <dgm:presOf/>
    <dgm:shape xmlns:r="http://schemas.openxmlformats.org/officeDocument/2006/relationships" r:blip="">
      <dgm:adjLst/>
    </dgm:shape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/>
              <dgm:constr type="t" for="ch" forName="hierFlow" refType="h" fact="0.3"/>
              <dgm:constr type="r" for="ch" forName="hierFlow" refType="w" fact="0.98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 refType="h" fact="0.3"/>
              <dgm:constr type="r" for="ch" forName="hierFlow" refType="w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h" for="des" forName="level1Shape" refType="h"/>
          <dgm:constr type="w" for="des" forName="level1Shape" refType="h" refFor="des" refForName="level1Shape" fact="2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w" refFor="des" refForName="level1Shape" op="equ" fact="0.4"/>
          <dgm:constr type="sibSp" for="des" forName="hierChild1" refType="h" refFor="des" refForName="level1Shape" op="equ" fact="0.15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w" refFor="des" refForName="level1Shape" op="equ"/>
          <dgm:constr type="userB" for="des" refType="sp" refFor="des" op="equ"/>
          <dgm:constr type="w" for="des" forName="firstBuf" refType="w" refFor="des" refForName="level1Shape" fact="0.1"/>
        </dgm:constrLst>
      </dgm:else>
    </dgm:choose>
    <dgm:ruleLst/>
    <dgm:layoutNode name="hierFlow">
      <dgm:choose name="Name6">
        <dgm:if name="Name7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  <dgm:param type="fallback" val="2D"/>
          </dgm:alg>
        </dgm:if>
        <dgm:else name="Name8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  <dgm:param type="fallback" val="2D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ptType="node" op="equ" val="65"/>
        <dgm:constr type="primFontSz" for="des" forName="connTx" op="equ" val="55"/>
        <dgm:constr type="primFontSz" for="des" forName="connTx" refType="primFontSz" refFor="des" refPtType="node" op="lte" fact="0.8"/>
      </dgm:constrLst>
      <dgm:ruleLst/>
      <dgm:choose name="Name9">
        <dgm:if name="Name10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1"/>
      </dgm:choose>
      <dgm:layoutNode name="hierChild1">
        <dgm:varLst>
          <dgm:chPref val="1"/>
          <dgm:animOne val="branch"/>
          <dgm:animLvl val="lvl"/>
        </dgm:varLst>
        <dgm:choose name="Name12">
          <dgm:if name="Name13" func="var" arg="dir" op="equ" val="norm">
            <dgm:alg type="hierChild">
              <dgm:param type="linDir" val="fromT"/>
              <dgm:param type="chAlign" val="l"/>
            </dgm:alg>
          </dgm:if>
          <dgm:else name="Name14">
            <dgm:alg type="hierChild">
              <dgm:param type="linDir" val="fromT"/>
              <dgm:param type="ch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forEach name="Name15" axis="ch" cnt="3">
          <dgm:forEach name="Name16" axis="self" ptType="node">
            <dgm:layoutNode name="Name17">
              <dgm:choose name="Name18">
                <dgm:if name="Name19" func="var" arg="dir" op="equ" val="norm">
                  <dgm:alg type="hierRoot">
                    <dgm:param type="hierAlign" val="lCtrCh"/>
                  </dgm:alg>
                </dgm:if>
                <dgm:else name="Name20">
                  <dgm:alg type="hierRoot">
                    <dgm:param type="hierAlign" val="rCtrCh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tMarg" refType="primFontSz" fact="0.05"/>
                  <dgm:constr type="bMarg" refType="primFontSz" fact="0.05"/>
                  <dgm:constr type="lMarg" refType="primFontSz" fact="0.05"/>
                  <dgm:constr type="rMarg" refType="primFontSz" fact="0.05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21">
                  <dgm:if name="Name2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23">
                    <dgm:alg type="hierChild">
                      <dgm:param type="linDir" val="fromT"/>
                      <dgm:param type="ch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24" axis="self" ptType="parTrans" cnt="1">
                    <dgm:layoutNode name="Name25">
                      <dgm:choose name="Name26">
                        <dgm:if name="Name27" func="var" arg="dir" op="equ" val="norm">
                          <dgm:alg type="conn">
                            <dgm:param type="dim" val="1D"/>
                            <dgm:param type="begPts" val="midR"/>
                            <dgm:param type="endPts" val="midL"/>
                            <dgm:param type="endSty" val="noArr"/>
                          </dgm:alg>
                        </dgm:if>
                        <dgm:else name="Name28">
                          <dgm:alg type="conn">
                            <dgm:param type="dim" val="1D"/>
                            <dgm:param type="begPts" val="midL"/>
                            <dgm:param type="endPts" val="midR"/>
                            <dgm:param type="endSty" val="noArr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5"/>
                        <dgm:constr type="connDist"/>
                        <dgm:constr type="begPad"/>
                        <dgm:constr type="endPad"/>
                        <dgm:constr type="userA" for="ch" refType="connDist"/>
                      </dgm:constrLst>
                      <dgm:ruleLst/>
                      <dgm:layoutNode name="connTx">
                        <dgm:alg type="tx">
                          <dgm:param type="autoTxRot" val="grav"/>
                        </dgm:alg>
                        <dgm:shape xmlns:r="http://schemas.openxmlformats.org/officeDocument/2006/relationships" type="rect" r:blip="" hideGeom="1">
                          <dgm:adjLst/>
                        </dgm:shape>
                        <dgm:presOf axis="self"/>
                        <dgm:constrLst>
                          <dgm:constr type="userA"/>
                          <dgm:constr type="w" refType="userA" fact="0.05"/>
                          <dgm:constr type="h" refType="userA" fact="0.05"/>
                          <dgm:constr type="lMarg" val="1"/>
                          <dgm:constr type="rMarg" val="1"/>
                          <dgm:constr type="tMarg"/>
                          <dgm:constr type="bMarg"/>
                        </dgm:constrLst>
                        <dgm:ruleLst>
                          <dgm:rule type="h" val="NaN" fact="0.25" max="NaN"/>
                          <dgm:rule type="w" val="NaN" fact="0.8" max="NaN"/>
                          <dgm:rule type="primFontSz" val="5" fact="NaN" max="NaN"/>
                        </dgm:ruleLst>
                      </dgm:layoutNode>
                    </dgm:layoutNode>
                  </dgm:forEach>
                  <dgm:forEach name="Name29" axis="self" ptType="node">
                    <dgm:layoutNode name="Name30">
                      <dgm:choose name="Name31">
                        <dgm:if name="Name32" func="var" arg="dir" op="equ" val="norm">
                          <dgm:alg type="hierRoot">
                            <dgm:param type="hierAlign" val="lCtrCh"/>
                          </dgm:alg>
                        </dgm:if>
                        <dgm:else name="Name33">
                          <dgm:alg type="hierRoot">
                            <dgm:param type="hierAlign" val="rCtrCh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tMarg" refType="primFontSz" fact="0.05"/>
                          <dgm:constr type="bMarg" refType="primFontSz" fact="0.05"/>
                          <dgm:constr type="lMarg" refType="primFontSz" fact="0.05"/>
                          <dgm:constr type="rMarg" refType="primFontSz" fact="0.05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34">
                          <dgm:if name="Name35" func="var" arg="dir" op="equ" val="norm">
                            <dgm:alg type="hierChild">
                              <dgm:param type="linDir" val="fromT"/>
                              <dgm:param type="chAlign" val="l"/>
                            </dgm:alg>
                          </dgm:if>
                          <dgm:else name="Name36">
                            <dgm:alg type="hierChild">
                              <dgm:param type="linDir" val="fromT"/>
                              <dgm:param type="chAlign" val="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37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choose name="Name38">
        <dgm:if name="Name39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</dgm:alg>
        </dgm:if>
        <dgm:else name="Name40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rectComp" refType="w"/>
        <dgm:constr type="h" for="ch" forName="rectComp" refType="h"/>
        <dgm:constr type="h" for="des" forName="bgRect" refType="h"/>
        <dgm:constr type="primFontSz" for="des" forName="bgRectTx" op="equ" val="65"/>
      </dgm:constrLst>
      <dgm:ruleLst/>
      <dgm:forEach name="Name41" axis="ch" ptType="node" st="2">
        <dgm:layoutNode name="rectComp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userA"/>
            <dgm:constr type="l" for="ch" forName="bgRect"/>
            <dgm:constr type="t" for="ch" forName="bgRect"/>
            <dgm:constr type="w" for="ch" forName="bgRect" refType="userA" fact="1.2"/>
            <dgm:constr type="l" for="ch" forName="bgRectTx"/>
            <dgm:constr type="t" for="ch" forName="bgRectTx"/>
            <dgm:constr type="h" for="ch" forName="bgRectTx" refType="h" refFor="ch" refForName="bgRect" fact="0.3"/>
            <dgm:constr type="w" for="ch" forName="bgRectTx" refType="w" refFor="ch" refForName="bgRect" op="equ"/>
          </dgm:constrLst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shape xmlns:r="http://schemas.openxmlformats.org/officeDocument/2006/relationships" type="rect" r:blip="" zOrderOff="-999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</dgm:layoutNode>
        <dgm:choose name="Name42">
          <dgm:if name="Name43" axis="self" ptType="node" func="revPos" op="gte" val="2">
            <dgm:layoutNode name="spComp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hSp"/>
                <dgm:constr type="t" for="ch" forName="hSp"/>
                <dgm:constr type="w" for="ch" forName="hSp" refType="userB"/>
                <dgm:constr type="wOff" for="ch" forName="hSp" refType="userA" fact="-0.2"/>
              </dgm:constrLst>
              <dgm:ruleLst/>
              <dgm:layoutNode name="h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44"/>
        </dgm:choos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325" cy="498254"/>
          </a:xfrm>
          <a:prstGeom prst="rect">
            <a:avLst/>
          </a:prstGeom>
        </p:spPr>
        <p:txBody>
          <a:bodyPr vert="horz" lIns="83792" tIns="41896" rIns="83792" bIns="41896" rtlCol="0"/>
          <a:lstStyle>
            <a:lvl1pPr algn="l">
              <a:defRPr sz="11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9923" y="1"/>
            <a:ext cx="2946325" cy="498254"/>
          </a:xfrm>
          <a:prstGeom prst="rect">
            <a:avLst/>
          </a:prstGeom>
        </p:spPr>
        <p:txBody>
          <a:bodyPr vert="horz" lIns="83792" tIns="41896" rIns="83792" bIns="41896" rtlCol="0"/>
          <a:lstStyle>
            <a:lvl1pPr algn="r">
              <a:defRPr sz="1100"/>
            </a:lvl1pPr>
          </a:lstStyle>
          <a:p>
            <a:fld id="{8B3B4D37-840F-4EBE-A26A-FAF9CA724F5C}" type="datetimeFigureOut">
              <a:rPr lang="cs-CZ" smtClean="0"/>
              <a:t>17.05.2022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9971"/>
            <a:ext cx="2946325" cy="498254"/>
          </a:xfrm>
          <a:prstGeom prst="rect">
            <a:avLst/>
          </a:prstGeom>
        </p:spPr>
        <p:txBody>
          <a:bodyPr vert="horz" lIns="83792" tIns="41896" rIns="83792" bIns="41896" rtlCol="0" anchor="b"/>
          <a:lstStyle>
            <a:lvl1pPr algn="l">
              <a:defRPr sz="11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9923" y="9429971"/>
            <a:ext cx="2946325" cy="498254"/>
          </a:xfrm>
          <a:prstGeom prst="rect">
            <a:avLst/>
          </a:prstGeom>
        </p:spPr>
        <p:txBody>
          <a:bodyPr vert="horz" lIns="83792" tIns="41896" rIns="83792" bIns="41896" rtlCol="0" anchor="b"/>
          <a:lstStyle>
            <a:lvl1pPr algn="r">
              <a:defRPr sz="1100"/>
            </a:lvl1pPr>
          </a:lstStyle>
          <a:p>
            <a:fld id="{3C134B45-E887-448C-AE3F-AD109828CD1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454174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6145" cy="496967"/>
          </a:xfrm>
          <a:prstGeom prst="rect">
            <a:avLst/>
          </a:prstGeom>
        </p:spPr>
        <p:txBody>
          <a:bodyPr vert="horz" lIns="92190" tIns="46095" rIns="92190" bIns="46095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911" y="0"/>
            <a:ext cx="2946144" cy="496967"/>
          </a:xfrm>
          <a:prstGeom prst="rect">
            <a:avLst/>
          </a:prstGeom>
        </p:spPr>
        <p:txBody>
          <a:bodyPr vert="horz" lIns="92190" tIns="46095" rIns="92190" bIns="46095" rtlCol="0"/>
          <a:lstStyle>
            <a:lvl1pPr algn="r">
              <a:defRPr sz="1200"/>
            </a:lvl1pPr>
          </a:lstStyle>
          <a:p>
            <a:fld id="{32E46A6F-276A-4FE5-9C31-33EB899C18BB}" type="datetimeFigureOut">
              <a:rPr lang="cs-CZ" smtClean="0"/>
              <a:t>17.05.2022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90" tIns="46095" rIns="92190" bIns="46095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0254" y="4777552"/>
            <a:ext cx="5437168" cy="3909050"/>
          </a:xfrm>
          <a:prstGeom prst="rect">
            <a:avLst/>
          </a:prstGeom>
        </p:spPr>
        <p:txBody>
          <a:bodyPr vert="horz" lIns="92190" tIns="46095" rIns="92190" bIns="46095" rtlCol="0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1" y="9431258"/>
            <a:ext cx="2946145" cy="496967"/>
          </a:xfrm>
          <a:prstGeom prst="rect">
            <a:avLst/>
          </a:prstGeom>
        </p:spPr>
        <p:txBody>
          <a:bodyPr vert="horz" lIns="92190" tIns="46095" rIns="92190" bIns="46095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911" y="9431258"/>
            <a:ext cx="2946144" cy="496967"/>
          </a:xfrm>
          <a:prstGeom prst="rect">
            <a:avLst/>
          </a:prstGeom>
        </p:spPr>
        <p:txBody>
          <a:bodyPr vert="horz" lIns="92190" tIns="46095" rIns="92190" bIns="46095" rtlCol="0" anchor="b"/>
          <a:lstStyle>
            <a:lvl1pPr algn="r">
              <a:defRPr sz="1200"/>
            </a:lvl1pPr>
          </a:lstStyle>
          <a:p>
            <a:fld id="{5D73D1EF-4DCD-4241-99B3-2A632AB673C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064409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73D1EF-4DCD-4241-99B3-2A632AB673C6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21738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18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2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2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2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3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3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33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3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3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37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3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40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4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4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44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45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4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48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49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50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51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52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640" cy="946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r>
              <a:rPr lang="cs-CZ" sz="1800" b="0" strike="noStrike" spc="-1">
                <a:latin typeface="Arial"/>
              </a:rPr>
              <a:t>Klikněte pro úpravu formátu textu nadpisu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Klikněte pro úpravu formátu textu osnovy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1800" b="0" strike="noStrike" spc="-1">
                <a:latin typeface="Arial"/>
              </a:rPr>
              <a:t>Druhá úroveň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Třetí úroveň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1800" b="0" strike="noStrike" spc="-1">
                <a:latin typeface="Arial"/>
              </a:rPr>
              <a:t>Čtvrtá úroveň osnovy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Pátá úroveň osnovy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Šestá úroveň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Sedmá úroveň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cs-CZ" sz="4400" b="0" strike="noStrike" spc="-1">
                <a:latin typeface="Arial"/>
              </a:rPr>
              <a:t>Klikněte pro úpravu formátu textu nadpisu</a:t>
            </a:r>
          </a:p>
        </p:txBody>
      </p:sp>
      <p:sp>
        <p:nvSpPr>
          <p:cNvPr id="11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>
                <a:latin typeface="Arial"/>
              </a:rPr>
              <a:t>Klikněte pro úpravu formátu textu osnovy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2800" b="0" strike="noStrike" spc="-1">
                <a:latin typeface="Arial"/>
              </a:rPr>
              <a:t>Druhá úroveň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400" b="0" strike="noStrike" spc="-1">
                <a:latin typeface="Arial"/>
              </a:rPr>
              <a:t>Třetí úroveň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2000" b="0" strike="noStrike" spc="-1">
                <a:latin typeface="Arial"/>
              </a:rPr>
              <a:t>Čtvrtá úroveň osnovy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latin typeface="Arial"/>
              </a:rPr>
              <a:t>Pátá úroveň osnovy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latin typeface="Arial"/>
              </a:rPr>
              <a:t>Šestá úroveň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latin typeface="Arial"/>
              </a:rPr>
              <a:t>Sedmá úroveň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CustomShape 1"/>
          <p:cNvSpPr/>
          <p:nvPr/>
        </p:nvSpPr>
        <p:spPr>
          <a:xfrm>
            <a:off x="3528000" y="2732040"/>
            <a:ext cx="5543280" cy="147732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3200" b="1" strike="noStrike" spc="-1" dirty="0" smtClean="0">
                <a:solidFill>
                  <a:srgbClr val="EA7500"/>
                </a:solidFill>
                <a:latin typeface="UTB Text" panose="00000500000000000000" pitchFamily="50" charset="-18"/>
                <a:ea typeface="DejaVu Sans"/>
              </a:rPr>
              <a:t>Strategie rozvoje lidských zdrojů UTB ve Zlíně</a:t>
            </a:r>
          </a:p>
          <a:p>
            <a:pPr>
              <a:lnSpc>
                <a:spcPct val="100000"/>
              </a:lnSpc>
            </a:pPr>
            <a:endParaRPr lang="cs-CZ" sz="700" b="1" strike="noStrike" spc="-1" dirty="0" smtClean="0">
              <a:solidFill>
                <a:srgbClr val="EA7500"/>
              </a:solidFill>
              <a:latin typeface="UTB Text" panose="00000500000000000000" pitchFamily="50" charset="-18"/>
              <a:ea typeface="DejaVu Sans"/>
            </a:endParaRPr>
          </a:p>
          <a:p>
            <a:pPr>
              <a:lnSpc>
                <a:spcPct val="100000"/>
              </a:lnSpc>
            </a:pPr>
            <a:r>
              <a:rPr lang="cs-CZ" sz="2400" spc="-1" dirty="0" smtClean="0">
                <a:solidFill>
                  <a:srgbClr val="EA7500"/>
                </a:solidFill>
                <a:latin typeface="UTB Text" panose="00000500000000000000" pitchFamily="50" charset="-18"/>
                <a:ea typeface="DejaVu Sans"/>
              </a:rPr>
              <a:t>HRM strategie UTB</a:t>
            </a:r>
            <a:endParaRPr lang="cs-CZ" sz="2400" strike="noStrike" spc="-1" dirty="0">
              <a:latin typeface="UTB Text" panose="00000500000000000000" pitchFamily="50" charset="-18"/>
            </a:endParaRPr>
          </a:p>
        </p:txBody>
      </p:sp>
      <p:sp>
        <p:nvSpPr>
          <p:cNvPr id="154" name="CustomShape 2"/>
          <p:cNvSpPr/>
          <p:nvPr/>
        </p:nvSpPr>
        <p:spPr>
          <a:xfrm>
            <a:off x="3528000" y="4426200"/>
            <a:ext cx="4751280" cy="61555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2000" b="1" strike="noStrike" spc="-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UTB Text" panose="00000500000000000000" pitchFamily="50" charset="-18"/>
                <a:ea typeface="DejaVu Sans"/>
              </a:rPr>
              <a:t>Zasedání Akademického senátu UTB</a:t>
            </a:r>
          </a:p>
          <a:p>
            <a:pPr>
              <a:lnSpc>
                <a:spcPct val="100000"/>
              </a:lnSpc>
            </a:pPr>
            <a:r>
              <a:rPr lang="cs-CZ" sz="2000" spc="-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UTB Text" panose="00000500000000000000" pitchFamily="50" charset="-18"/>
                <a:ea typeface="DejaVu Sans"/>
              </a:rPr>
              <a:t>17. 5. 2022</a:t>
            </a:r>
            <a:endParaRPr lang="cs-CZ" sz="2000" strike="noStrike" spc="-1" dirty="0" smtClean="0">
              <a:solidFill>
                <a:schemeClr val="tx1">
                  <a:lumMod val="65000"/>
                  <a:lumOff val="35000"/>
                </a:schemeClr>
              </a:solidFill>
              <a:latin typeface="UTB Text" panose="00000500000000000000" pitchFamily="50" charset="-18"/>
              <a:ea typeface="DejaVu Sans"/>
            </a:endParaRPr>
          </a:p>
        </p:txBody>
      </p:sp>
      <p:sp>
        <p:nvSpPr>
          <p:cNvPr id="155" name="Line 3"/>
          <p:cNvSpPr/>
          <p:nvPr/>
        </p:nvSpPr>
        <p:spPr>
          <a:xfrm>
            <a:off x="3528000" y="4284000"/>
            <a:ext cx="792000" cy="0"/>
          </a:xfrm>
          <a:prstGeom prst="line">
            <a:avLst/>
          </a:prstGeom>
          <a:ln w="57240">
            <a:solidFill>
              <a:srgbClr val="EA75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/>
          </p:nvPr>
        </p:nvSpPr>
        <p:spPr>
          <a:xfrm>
            <a:off x="1221639" y="1583116"/>
            <a:ext cx="8486035" cy="3764107"/>
          </a:xfrm>
        </p:spPr>
        <p:txBody>
          <a:bodyPr/>
          <a:lstStyle/>
          <a:p>
            <a:pPr marL="342900" indent="-342900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000" dirty="0" smtClean="0">
                <a:latin typeface="UTB Text" panose="00000500000000000000" pitchFamily="50" charset="-18"/>
              </a:rPr>
              <a:t>Naplňování Strategického záměru </a:t>
            </a:r>
            <a:r>
              <a:rPr lang="cs-CZ" sz="2000" dirty="0">
                <a:latin typeface="UTB Text" panose="00000500000000000000" pitchFamily="50" charset="-18"/>
              </a:rPr>
              <a:t>UTB ve Zlíně na období 21+ a nastavení cílových ukazatelů pro rok 2030.</a:t>
            </a:r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000" dirty="0" smtClean="0">
                <a:latin typeface="UTB Text" panose="00000500000000000000" pitchFamily="50" charset="-18"/>
              </a:rPr>
              <a:t>Akreditace – zákonné požadavky na nastavení standardů pro akreditace (vypracovat účinnou strategii personálního rozvoje).</a:t>
            </a:r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000" dirty="0" smtClean="0">
                <a:latin typeface="UTB Text" panose="00000500000000000000" pitchFamily="50" charset="-18"/>
              </a:rPr>
              <a:t>Times Higher Education – World University Ranking (THE)</a:t>
            </a:r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000" dirty="0" smtClean="0">
                <a:latin typeface="UTB Text" panose="00000500000000000000" pitchFamily="50" charset="-18"/>
              </a:rPr>
              <a:t>Podněty z externích evaluací, externích analýz.</a:t>
            </a:r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000" dirty="0" smtClean="0">
                <a:latin typeface="UTB Text" panose="00000500000000000000" pitchFamily="50" charset="-18"/>
              </a:rPr>
              <a:t>Podmínky HR Award.</a:t>
            </a:r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000" dirty="0" smtClean="0">
                <a:latin typeface="UTB Text" panose="00000500000000000000" pitchFamily="50" charset="-18"/>
              </a:rPr>
              <a:t>Konkurenční prostředí – „rozvíjet ty, které máme a zaujmout ty, které chceme“.</a:t>
            </a:r>
          </a:p>
          <a:p>
            <a:endParaRPr lang="cs-CZ" dirty="0">
              <a:latin typeface="UTB Text" panose="00000500000000000000" pitchFamily="50" charset="-18"/>
            </a:endParaRPr>
          </a:p>
        </p:txBody>
      </p:sp>
      <p:sp>
        <p:nvSpPr>
          <p:cNvPr id="4" name="CustomShape 1"/>
          <p:cNvSpPr>
            <a:spLocks noGrp="1"/>
          </p:cNvSpPr>
          <p:nvPr>
            <p:ph type="title"/>
          </p:nvPr>
        </p:nvSpPr>
        <p:spPr>
          <a:xfrm>
            <a:off x="504000" y="253750"/>
            <a:ext cx="9072000" cy="89109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3200" b="1" strike="noStrike" spc="-1" dirty="0" smtClean="0">
                <a:solidFill>
                  <a:srgbClr val="EA7500"/>
                </a:solidFill>
                <a:latin typeface="UTB Text" panose="00000500000000000000" pitchFamily="50" charset="-18"/>
                <a:ea typeface="DejaVu Sans"/>
              </a:rPr>
              <a:t>Východisko</a:t>
            </a:r>
            <a:br>
              <a:rPr lang="cs-CZ" sz="3200" b="1" strike="noStrike" spc="-1" dirty="0" smtClean="0">
                <a:solidFill>
                  <a:srgbClr val="EA7500"/>
                </a:solidFill>
                <a:latin typeface="UTB Text" panose="00000500000000000000" pitchFamily="50" charset="-18"/>
                <a:ea typeface="DejaVu Sans"/>
              </a:rPr>
            </a:br>
            <a:r>
              <a:rPr lang="cs-CZ" sz="2000" strike="noStrike" spc="-1" dirty="0" smtClean="0">
                <a:solidFill>
                  <a:srgbClr val="EA7500"/>
                </a:solidFill>
                <a:latin typeface="UTB Text" panose="00000500000000000000" pitchFamily="50" charset="-18"/>
                <a:ea typeface="DejaVu Sans"/>
              </a:rPr>
              <a:t>proč je nutné inovovat a rozvíjet práci s lidmi</a:t>
            </a:r>
            <a:endParaRPr lang="cs-CZ" sz="1200" strike="noStrike" spc="-1" dirty="0">
              <a:latin typeface="UTB Text" panose="00000500000000000000" pitchFamily="50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39085517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CustomShape 1"/>
          <p:cNvSpPr/>
          <p:nvPr/>
        </p:nvSpPr>
        <p:spPr>
          <a:xfrm>
            <a:off x="365760" y="293011"/>
            <a:ext cx="9443923" cy="58332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3200" b="1" strike="noStrike" spc="-1" dirty="0" smtClean="0">
                <a:solidFill>
                  <a:srgbClr val="EA7500"/>
                </a:solidFill>
                <a:latin typeface="UTB Text" panose="00000500000000000000" pitchFamily="50" charset="-18"/>
                <a:ea typeface="DejaVu Sans"/>
              </a:rPr>
              <a:t>Návaznost HRM strategie UTB na Strategii UTB 21+</a:t>
            </a:r>
            <a:endParaRPr lang="cs-CZ" sz="3200" b="0" strike="noStrike" spc="-1" dirty="0">
              <a:latin typeface="UTB Text" panose="00000500000000000000" pitchFamily="50" charset="-18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485138885"/>
              </p:ext>
            </p:extLst>
          </p:nvPr>
        </p:nvGraphicFramePr>
        <p:xfrm>
          <a:off x="719065" y="1155802"/>
          <a:ext cx="8015283" cy="41257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689850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/>
          </p:nvPr>
        </p:nvSpPr>
        <p:spPr>
          <a:xfrm>
            <a:off x="1301558" y="746143"/>
            <a:ext cx="8523159" cy="6611041"/>
          </a:xfrm>
        </p:spPr>
        <p:txBody>
          <a:bodyPr/>
          <a:lstStyle/>
          <a:p>
            <a:pPr>
              <a:lnSpc>
                <a:spcPct val="100000"/>
              </a:lnSpc>
            </a:pPr>
            <a:endParaRPr lang="cs-CZ" sz="2000" b="1" dirty="0" smtClean="0">
              <a:latin typeface="UTB Text" panose="00000500000000000000" pitchFamily="50" charset="-18"/>
            </a:endParaRPr>
          </a:p>
          <a:p>
            <a:pPr>
              <a:lnSpc>
                <a:spcPct val="100000"/>
              </a:lnSpc>
            </a:pPr>
            <a:endParaRPr lang="cs-CZ" sz="2000" b="1" dirty="0">
              <a:latin typeface="UTB Text" panose="00000500000000000000" pitchFamily="50" charset="-18"/>
            </a:endParaRPr>
          </a:p>
          <a:p>
            <a:pPr>
              <a:lnSpc>
                <a:spcPct val="100000"/>
              </a:lnSpc>
            </a:pPr>
            <a:endParaRPr lang="cs-CZ" sz="2000" b="1" dirty="0" smtClean="0">
              <a:latin typeface="UTB Text" panose="00000500000000000000" pitchFamily="50" charset="-18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b="1" dirty="0" smtClean="0">
                <a:latin typeface="UTB Text" panose="00000500000000000000" pitchFamily="50" charset="-18"/>
              </a:rPr>
              <a:t>Plánování potřeb lidských zdrojů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b="1" dirty="0" smtClean="0">
                <a:latin typeface="UTB Text" panose="00000500000000000000" pitchFamily="50" charset="-18"/>
              </a:rPr>
              <a:t>Zajišťování lidských zdrojů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b="1" dirty="0" smtClean="0">
                <a:latin typeface="UTB Text" panose="00000500000000000000" pitchFamily="50" charset="-18"/>
              </a:rPr>
              <a:t>Osobní a profesní růst zaměstnanců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b="1" dirty="0" smtClean="0">
                <a:latin typeface="UTB Text" panose="00000500000000000000" pitchFamily="50" charset="-18"/>
              </a:rPr>
              <a:t>Řízení a hodnocení pracovního výkonu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b="1" dirty="0" smtClean="0">
                <a:latin typeface="UTB Text" panose="00000500000000000000" pitchFamily="50" charset="-18"/>
              </a:rPr>
              <a:t>Odměňování a motivace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b="1" dirty="0" smtClean="0">
                <a:latin typeface="UTB Text" panose="00000500000000000000" pitchFamily="50" charset="-18"/>
              </a:rPr>
              <a:t>Pracovní podmínky a péče o zaměstnance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b="1" dirty="0" smtClean="0">
                <a:latin typeface="UTB Text" panose="00000500000000000000" pitchFamily="50" charset="-18"/>
              </a:rPr>
              <a:t>Stimulující vnitřní prostředí a rozvoj firemní kultury</a:t>
            </a:r>
          </a:p>
          <a:p>
            <a:pPr marL="342900" indent="-342900">
              <a:lnSpc>
                <a:spcPct val="100000"/>
              </a:lnSpc>
              <a:buFontTx/>
              <a:buChar char="-"/>
            </a:pPr>
            <a:endParaRPr lang="cs-CZ" sz="2000" b="1" dirty="0" smtClean="0">
              <a:latin typeface="UTB Text" panose="00000500000000000000" pitchFamily="50" charset="-18"/>
            </a:endParaRPr>
          </a:p>
          <a:p>
            <a:pPr marL="342900" indent="-342900">
              <a:lnSpc>
                <a:spcPct val="100000"/>
              </a:lnSpc>
              <a:buFontTx/>
              <a:buChar char="-"/>
            </a:pPr>
            <a:endParaRPr lang="cs-CZ" sz="2000" b="1" dirty="0" smtClean="0">
              <a:latin typeface="UTB Text" panose="00000500000000000000" pitchFamily="50" charset="-18"/>
            </a:endParaRPr>
          </a:p>
          <a:p>
            <a:pPr marL="342900" indent="-342900">
              <a:lnSpc>
                <a:spcPct val="100000"/>
              </a:lnSpc>
              <a:buFontTx/>
              <a:buChar char="-"/>
            </a:pPr>
            <a:endParaRPr lang="cs-CZ" sz="2000" b="1" dirty="0" smtClean="0">
              <a:latin typeface="UTB Text" panose="00000500000000000000" pitchFamily="50" charset="-18"/>
            </a:endParaRPr>
          </a:p>
          <a:p>
            <a:pPr marL="457200" indent="-457200">
              <a:lnSpc>
                <a:spcPct val="100000"/>
              </a:lnSpc>
              <a:buAutoNum type="arabicPeriod"/>
            </a:pPr>
            <a:endParaRPr lang="cs-CZ" sz="2000" b="1" dirty="0">
              <a:latin typeface="UTB Text" panose="00000500000000000000" pitchFamily="50" charset="-18"/>
            </a:endParaRPr>
          </a:p>
          <a:p>
            <a:pPr marL="457200" indent="-457200">
              <a:lnSpc>
                <a:spcPct val="100000"/>
              </a:lnSpc>
              <a:buAutoNum type="arabicPeriod"/>
            </a:pPr>
            <a:endParaRPr lang="cs-CZ" sz="2000" b="1" dirty="0">
              <a:latin typeface="UTB Text" panose="00000500000000000000" pitchFamily="50" charset="-18"/>
            </a:endParaRPr>
          </a:p>
          <a:p>
            <a:pPr>
              <a:lnSpc>
                <a:spcPct val="100000"/>
              </a:lnSpc>
            </a:pPr>
            <a:endParaRPr lang="cs-CZ" sz="2000" b="1" dirty="0">
              <a:latin typeface="UTB Text" panose="00000500000000000000" pitchFamily="50" charset="-18"/>
            </a:endParaRPr>
          </a:p>
          <a:p>
            <a:endParaRPr lang="cs-CZ" dirty="0">
              <a:latin typeface="UTB Text" panose="00000500000000000000" pitchFamily="50" charset="-18"/>
            </a:endParaRPr>
          </a:p>
        </p:txBody>
      </p:sp>
      <p:sp>
        <p:nvSpPr>
          <p:cNvPr id="4" name="CustomShape 1"/>
          <p:cNvSpPr>
            <a:spLocks noGrp="1"/>
          </p:cNvSpPr>
          <p:nvPr>
            <p:ph type="title"/>
          </p:nvPr>
        </p:nvSpPr>
        <p:spPr>
          <a:xfrm>
            <a:off x="504000" y="342779"/>
            <a:ext cx="9072000" cy="1137319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3200" b="1" strike="noStrike" spc="-1" dirty="0" smtClean="0">
                <a:solidFill>
                  <a:srgbClr val="EA7500"/>
                </a:solidFill>
                <a:latin typeface="UTB Text" panose="00000500000000000000" pitchFamily="50" charset="-18"/>
                <a:ea typeface="DejaVu Sans"/>
              </a:rPr>
              <a:t>HRM strategie </a:t>
            </a:r>
            <a:br>
              <a:rPr lang="cs-CZ" sz="3200" b="1" strike="noStrike" spc="-1" dirty="0" smtClean="0">
                <a:solidFill>
                  <a:srgbClr val="EA7500"/>
                </a:solidFill>
                <a:latin typeface="UTB Text" panose="00000500000000000000" pitchFamily="50" charset="-18"/>
                <a:ea typeface="DejaVu Sans"/>
              </a:rPr>
            </a:br>
            <a:r>
              <a:rPr lang="cs-CZ" sz="2400" b="1" strike="noStrike" spc="-1" dirty="0" smtClean="0">
                <a:solidFill>
                  <a:srgbClr val="EA7500"/>
                </a:solidFill>
                <a:latin typeface="UTB Text" panose="00000500000000000000" pitchFamily="50" charset="-18"/>
                <a:ea typeface="DejaVu Sans"/>
              </a:rPr>
              <a:t>strategické a dílčí cíle obecně – oblasti personální práce</a:t>
            </a:r>
            <a:r>
              <a:rPr lang="cs-CZ" sz="3200" b="1" strike="noStrike" spc="-1" dirty="0" smtClean="0">
                <a:solidFill>
                  <a:srgbClr val="EA7500"/>
                </a:solidFill>
                <a:latin typeface="UTB Text" panose="00000500000000000000" pitchFamily="50" charset="-18"/>
                <a:ea typeface="DejaVu Sans"/>
              </a:rPr>
              <a:t/>
            </a:r>
            <a:br>
              <a:rPr lang="cs-CZ" sz="3200" b="1" strike="noStrike" spc="-1" dirty="0" smtClean="0">
                <a:solidFill>
                  <a:srgbClr val="EA7500"/>
                </a:solidFill>
                <a:latin typeface="UTB Text" panose="00000500000000000000" pitchFamily="50" charset="-18"/>
                <a:ea typeface="DejaVu Sans"/>
              </a:rPr>
            </a:br>
            <a:endParaRPr lang="cs-CZ" sz="1200" strike="noStrike" spc="-1" dirty="0">
              <a:latin typeface="UTB Text" panose="00000500000000000000" pitchFamily="50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18085932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/>
          </p:nvPr>
        </p:nvSpPr>
        <p:spPr>
          <a:xfrm>
            <a:off x="1052841" y="1025574"/>
            <a:ext cx="8815364" cy="5980099"/>
          </a:xfrm>
        </p:spPr>
        <p:txBody>
          <a:bodyPr/>
          <a:lstStyle/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cs-CZ" sz="2000" b="1" dirty="0" smtClean="0">
              <a:latin typeface="UTB Text" panose="00000500000000000000" pitchFamily="50" charset="-18"/>
            </a:endParaRPr>
          </a:p>
          <a:p>
            <a:pPr marL="457200" indent="-457200">
              <a:lnSpc>
                <a:spcPct val="100000"/>
              </a:lnSpc>
              <a:spcAft>
                <a:spcPts val="600"/>
              </a:spcAft>
              <a:buAutoNum type="arabicPeriod"/>
            </a:pPr>
            <a:r>
              <a:rPr lang="cs-CZ" sz="1800" dirty="0" smtClean="0">
                <a:latin typeface="UTB Text" panose="00000500000000000000" pitchFamily="50" charset="-18"/>
              </a:rPr>
              <a:t>Zavést systém </a:t>
            </a:r>
            <a:r>
              <a:rPr lang="cs-CZ" sz="1800" b="1" dirty="0" smtClean="0">
                <a:latin typeface="UTB Text" panose="00000500000000000000" pitchFamily="50" charset="-18"/>
              </a:rPr>
              <a:t>personálního plánování</a:t>
            </a:r>
          </a:p>
          <a:p>
            <a:pPr marL="457200" indent="-457200">
              <a:lnSpc>
                <a:spcPct val="100000"/>
              </a:lnSpc>
              <a:spcAft>
                <a:spcPts val="600"/>
              </a:spcAft>
              <a:buAutoNum type="arabicPeriod"/>
            </a:pPr>
            <a:r>
              <a:rPr lang="cs-CZ" sz="1800" dirty="0" smtClean="0">
                <a:latin typeface="UTB Text" panose="00000500000000000000" pitchFamily="50" charset="-18"/>
              </a:rPr>
              <a:t>Vytvořit harmonizovaný profesionální systém pro </a:t>
            </a:r>
            <a:r>
              <a:rPr lang="cs-CZ" sz="1800" b="1" dirty="0" smtClean="0">
                <a:latin typeface="UTB Text" panose="00000500000000000000" pitchFamily="50" charset="-18"/>
              </a:rPr>
              <a:t>nábor a přijímání zaměstnanců formou centralizované služby </a:t>
            </a:r>
            <a:r>
              <a:rPr lang="cs-CZ" sz="1800" dirty="0" smtClean="0">
                <a:latin typeface="UTB Text" panose="00000500000000000000" pitchFamily="50" charset="-18"/>
              </a:rPr>
              <a:t>HRM</a:t>
            </a:r>
          </a:p>
          <a:p>
            <a:pPr marL="457200" indent="-457200">
              <a:lnSpc>
                <a:spcPct val="100000"/>
              </a:lnSpc>
              <a:spcAft>
                <a:spcPts val="600"/>
              </a:spcAft>
              <a:buAutoNum type="arabicPeriod"/>
            </a:pPr>
            <a:r>
              <a:rPr lang="cs-CZ" sz="1800" dirty="0" smtClean="0">
                <a:latin typeface="UTB Text" panose="00000500000000000000" pitchFamily="50" charset="-18"/>
              </a:rPr>
              <a:t>Inovovat a rozšířit podmínky pro </a:t>
            </a:r>
            <a:r>
              <a:rPr lang="cs-CZ" sz="1800" b="1" dirty="0" smtClean="0">
                <a:latin typeface="UTB Text" panose="00000500000000000000" pitchFamily="50" charset="-18"/>
              </a:rPr>
              <a:t>osobní a profesní rozvoj všech </a:t>
            </a:r>
            <a:r>
              <a:rPr lang="cs-CZ" sz="1800" dirty="0" smtClean="0">
                <a:latin typeface="UTB Text" panose="00000500000000000000" pitchFamily="50" charset="-18"/>
              </a:rPr>
              <a:t>kategorií zaměstnanců</a:t>
            </a:r>
          </a:p>
          <a:p>
            <a:pPr marL="457200" indent="-457200">
              <a:lnSpc>
                <a:spcPct val="100000"/>
              </a:lnSpc>
              <a:spcAft>
                <a:spcPts val="600"/>
              </a:spcAft>
              <a:buAutoNum type="arabicPeriod"/>
            </a:pPr>
            <a:r>
              <a:rPr lang="cs-CZ" sz="1800" dirty="0" smtClean="0">
                <a:latin typeface="UTB Text" panose="00000500000000000000" pitchFamily="50" charset="-18"/>
              </a:rPr>
              <a:t>Nastavit podmínky a implementovat nástroje pro </a:t>
            </a:r>
            <a:r>
              <a:rPr lang="cs-CZ" sz="1800" b="1" dirty="0" smtClean="0">
                <a:latin typeface="UTB Text" panose="00000500000000000000" pitchFamily="50" charset="-18"/>
              </a:rPr>
              <a:t>řízení rozvoje zaměstnanců</a:t>
            </a:r>
          </a:p>
          <a:p>
            <a:pPr marL="457200" indent="-457200">
              <a:lnSpc>
                <a:spcPct val="100000"/>
              </a:lnSpc>
              <a:spcAft>
                <a:spcPts val="600"/>
              </a:spcAft>
              <a:buAutoNum type="arabicPeriod"/>
            </a:pPr>
            <a:r>
              <a:rPr lang="cs-CZ" sz="1800" dirty="0" smtClean="0">
                <a:latin typeface="UTB Text" panose="00000500000000000000" pitchFamily="50" charset="-18"/>
              </a:rPr>
              <a:t>Nastavit férové, transparentní, srozumitelné a motivující </a:t>
            </a:r>
            <a:r>
              <a:rPr lang="cs-CZ" sz="1800" b="1" dirty="0" smtClean="0">
                <a:latin typeface="UTB Text" panose="00000500000000000000" pitchFamily="50" charset="-18"/>
              </a:rPr>
              <a:t>odměňování</a:t>
            </a:r>
          </a:p>
          <a:p>
            <a:pPr marL="457200" indent="-457200">
              <a:lnSpc>
                <a:spcPct val="100000"/>
              </a:lnSpc>
              <a:spcAft>
                <a:spcPts val="600"/>
              </a:spcAft>
              <a:buAutoNum type="arabicPeriod"/>
            </a:pPr>
            <a:r>
              <a:rPr lang="cs-CZ" sz="1800" dirty="0" smtClean="0">
                <a:latin typeface="UTB Text" panose="00000500000000000000" pitchFamily="50" charset="-18"/>
              </a:rPr>
              <a:t>Vytvářet podmínky pro </a:t>
            </a:r>
            <a:r>
              <a:rPr lang="cs-CZ" sz="1800" b="1" dirty="0" smtClean="0">
                <a:latin typeface="UTB Text" panose="00000500000000000000" pitchFamily="50" charset="-18"/>
              </a:rPr>
              <a:t>nastavení férového </a:t>
            </a:r>
            <a:r>
              <a:rPr lang="cs-CZ" sz="1800" b="1" dirty="0">
                <a:latin typeface="UTB Text" panose="00000500000000000000" pitchFamily="50" charset="-18"/>
              </a:rPr>
              <a:t>pracovního prostředí </a:t>
            </a:r>
            <a:r>
              <a:rPr lang="cs-CZ" sz="1800" dirty="0">
                <a:latin typeface="UTB Text" panose="00000500000000000000" pitchFamily="50" charset="-18"/>
              </a:rPr>
              <a:t>a vybalancování míry vyváženosti mezi zaměstnáním a rodinou – pracovním a mimopracovním </a:t>
            </a:r>
            <a:r>
              <a:rPr lang="cs-CZ" sz="1800" dirty="0" smtClean="0">
                <a:latin typeface="UTB Text" panose="00000500000000000000" pitchFamily="50" charset="-18"/>
              </a:rPr>
              <a:t>životem</a:t>
            </a:r>
          </a:p>
          <a:p>
            <a:pPr marL="457200" indent="-457200">
              <a:lnSpc>
                <a:spcPct val="100000"/>
              </a:lnSpc>
              <a:spcAft>
                <a:spcPts val="600"/>
              </a:spcAft>
              <a:buAutoNum type="arabicPeriod"/>
            </a:pPr>
            <a:r>
              <a:rPr lang="cs-CZ" sz="1800" dirty="0">
                <a:latin typeface="UTB Text" panose="00000500000000000000" pitchFamily="50" charset="-18"/>
              </a:rPr>
              <a:t>Rozvíjet stimulující prostředí napříč UTB ve Zlíně postavené na kvalitní </a:t>
            </a:r>
            <a:r>
              <a:rPr lang="cs-CZ" sz="1800" b="1" dirty="0">
                <a:latin typeface="UTB Text" panose="00000500000000000000" pitchFamily="50" charset="-18"/>
              </a:rPr>
              <a:t>komunikaci dovnitř i ven</a:t>
            </a:r>
            <a:r>
              <a:rPr lang="cs-CZ" sz="1800" dirty="0">
                <a:latin typeface="UTB Text" panose="00000500000000000000" pitchFamily="50" charset="-18"/>
              </a:rPr>
              <a:t>, zakotvit základní pilíře </a:t>
            </a:r>
            <a:r>
              <a:rPr lang="cs-CZ" sz="1800" b="1" dirty="0">
                <a:latin typeface="UTB Text" panose="00000500000000000000" pitchFamily="50" charset="-18"/>
              </a:rPr>
              <a:t>univerzitní kultury </a:t>
            </a:r>
            <a:r>
              <a:rPr lang="cs-CZ" sz="1800" dirty="0">
                <a:latin typeface="UTB Text" panose="00000500000000000000" pitchFamily="50" charset="-18"/>
              </a:rPr>
              <a:t>s efektivním </a:t>
            </a:r>
            <a:r>
              <a:rPr lang="cs-CZ" sz="1800" dirty="0" err="1">
                <a:latin typeface="UTB Text" panose="00000500000000000000" pitchFamily="50" charset="-18"/>
              </a:rPr>
              <a:t>leadershipem</a:t>
            </a:r>
            <a:r>
              <a:rPr lang="cs-CZ" sz="1800" dirty="0">
                <a:latin typeface="UTB Text" panose="00000500000000000000" pitchFamily="50" charset="-18"/>
              </a:rPr>
              <a:t> </a:t>
            </a:r>
            <a:r>
              <a:rPr lang="cs-CZ" sz="1800" dirty="0">
                <a:latin typeface="UTB Text" panose="00000500000000000000" pitchFamily="50" charset="-18"/>
              </a:rPr>
              <a:t> </a:t>
            </a:r>
            <a:r>
              <a:rPr lang="cs-CZ" sz="1800" dirty="0" smtClean="0">
                <a:latin typeface="UTB Text" panose="00000500000000000000" pitchFamily="50" charset="-18"/>
              </a:rPr>
              <a:t>a </a:t>
            </a:r>
            <a:r>
              <a:rPr lang="cs-CZ" sz="1800" dirty="0">
                <a:latin typeface="UTB Text" panose="00000500000000000000" pitchFamily="50" charset="-18"/>
              </a:rPr>
              <a:t>rozvíjet </a:t>
            </a:r>
            <a:r>
              <a:rPr lang="cs-CZ" sz="1800" b="1" dirty="0">
                <a:latin typeface="UTB Text" panose="00000500000000000000" pitchFamily="50" charset="-18"/>
              </a:rPr>
              <a:t>employer branding</a:t>
            </a:r>
          </a:p>
          <a:p>
            <a:pPr marL="457200" indent="-457200">
              <a:lnSpc>
                <a:spcPct val="100000"/>
              </a:lnSpc>
              <a:buAutoNum type="arabicPeriod"/>
            </a:pPr>
            <a:endParaRPr lang="cs-CZ" sz="2000" b="1" dirty="0">
              <a:latin typeface="UTB Text" panose="00000500000000000000" pitchFamily="50" charset="-18"/>
            </a:endParaRPr>
          </a:p>
          <a:p>
            <a:pPr marL="457200" indent="-457200">
              <a:lnSpc>
                <a:spcPct val="100000"/>
              </a:lnSpc>
              <a:buAutoNum type="arabicPeriod"/>
            </a:pPr>
            <a:endParaRPr lang="cs-CZ" sz="2000" b="1" dirty="0">
              <a:latin typeface="UTB Text" panose="00000500000000000000" pitchFamily="50" charset="-18"/>
            </a:endParaRPr>
          </a:p>
          <a:p>
            <a:pPr>
              <a:lnSpc>
                <a:spcPct val="100000"/>
              </a:lnSpc>
            </a:pPr>
            <a:endParaRPr lang="cs-CZ" sz="2000" b="1" dirty="0">
              <a:latin typeface="UTB Text" panose="00000500000000000000" pitchFamily="50" charset="-18"/>
            </a:endParaRPr>
          </a:p>
          <a:p>
            <a:endParaRPr lang="cs-CZ" dirty="0">
              <a:latin typeface="UTB Text" panose="00000500000000000000" pitchFamily="50" charset="-18"/>
            </a:endParaRPr>
          </a:p>
        </p:txBody>
      </p:sp>
      <p:sp>
        <p:nvSpPr>
          <p:cNvPr id="5" name="CustomShape 1"/>
          <p:cNvSpPr txBox="1">
            <a:spLocks/>
          </p:cNvSpPr>
          <p:nvPr/>
        </p:nvSpPr>
        <p:spPr>
          <a:xfrm>
            <a:off x="452793" y="226080"/>
            <a:ext cx="9072000" cy="1137319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latin typeface="+mn-lt"/>
                <a:ea typeface="+mn-ea"/>
                <a:cs typeface="+mn-cs"/>
              </a:defRPr>
            </a:lvl2pPr>
            <a:lvl3pPr>
              <a:defRPr>
                <a:latin typeface="+mn-lt"/>
                <a:ea typeface="+mn-ea"/>
                <a:cs typeface="+mn-cs"/>
              </a:defRPr>
            </a:lvl3pPr>
            <a:lvl4pPr>
              <a:defRPr>
                <a:latin typeface="+mn-lt"/>
                <a:ea typeface="+mn-ea"/>
                <a:cs typeface="+mn-cs"/>
              </a:defRPr>
            </a:lvl4pPr>
            <a:lvl5pPr>
              <a:defRPr>
                <a:latin typeface="+mn-lt"/>
                <a:ea typeface="+mn-ea"/>
                <a:cs typeface="+mn-cs"/>
              </a:defRPr>
            </a:lvl5pPr>
            <a:lvl6pPr>
              <a:defRPr>
                <a:latin typeface="+mn-lt"/>
                <a:ea typeface="+mn-ea"/>
                <a:cs typeface="+mn-cs"/>
              </a:defRPr>
            </a:lvl6pPr>
            <a:lvl7pPr>
              <a:defRPr>
                <a:latin typeface="+mn-lt"/>
                <a:ea typeface="+mn-ea"/>
                <a:cs typeface="+mn-cs"/>
              </a:defRPr>
            </a:lvl7pPr>
            <a:lvl8pPr>
              <a:defRPr>
                <a:latin typeface="+mn-lt"/>
                <a:ea typeface="+mn-ea"/>
                <a:cs typeface="+mn-cs"/>
              </a:defRPr>
            </a:lvl8pPr>
            <a:lvl9pPr>
              <a:defRPr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cs-CZ" sz="3200" b="1" spc="-1" dirty="0" smtClean="0">
                <a:solidFill>
                  <a:srgbClr val="EA7500"/>
                </a:solidFill>
                <a:latin typeface="UTB Text" panose="00000500000000000000" pitchFamily="50" charset="-18"/>
                <a:ea typeface="DejaVu Sans"/>
              </a:rPr>
              <a:t>HRM strategie </a:t>
            </a:r>
            <a:br>
              <a:rPr lang="cs-CZ" sz="3200" b="1" spc="-1" dirty="0" smtClean="0">
                <a:solidFill>
                  <a:srgbClr val="EA7500"/>
                </a:solidFill>
                <a:latin typeface="UTB Text" panose="00000500000000000000" pitchFamily="50" charset="-18"/>
                <a:ea typeface="DejaVu Sans"/>
              </a:rPr>
            </a:br>
            <a:r>
              <a:rPr lang="cs-CZ" sz="2400" b="1" spc="-1" dirty="0" smtClean="0">
                <a:solidFill>
                  <a:srgbClr val="EA7500"/>
                </a:solidFill>
                <a:latin typeface="UTB Text" panose="00000500000000000000" pitchFamily="50" charset="-18"/>
                <a:ea typeface="DejaVu Sans"/>
              </a:rPr>
              <a:t>strategické a dílčí cíle konkrétně</a:t>
            </a:r>
            <a:r>
              <a:rPr lang="cs-CZ" sz="3200" b="1" spc="-1" dirty="0" smtClean="0">
                <a:solidFill>
                  <a:srgbClr val="EA7500"/>
                </a:solidFill>
                <a:latin typeface="UTB Text" panose="00000500000000000000" pitchFamily="50" charset="-18"/>
                <a:ea typeface="DejaVu Sans"/>
              </a:rPr>
              <a:t/>
            </a:r>
            <a:br>
              <a:rPr lang="cs-CZ" sz="3200" b="1" spc="-1" dirty="0" smtClean="0">
                <a:solidFill>
                  <a:srgbClr val="EA7500"/>
                </a:solidFill>
                <a:latin typeface="UTB Text" panose="00000500000000000000" pitchFamily="50" charset="-18"/>
                <a:ea typeface="DejaVu Sans"/>
              </a:rPr>
            </a:br>
            <a:endParaRPr lang="cs-CZ" sz="1200" spc="-1" dirty="0">
              <a:latin typeface="UTB Text" panose="00000500000000000000" pitchFamily="50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15522936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/>
          </p:nvPr>
        </p:nvSpPr>
        <p:spPr>
          <a:xfrm>
            <a:off x="964857" y="1123241"/>
            <a:ext cx="7974317" cy="3687163"/>
          </a:xfrm>
        </p:spPr>
        <p:txBody>
          <a:bodyPr/>
          <a:lstStyle/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cs-CZ" sz="2000" b="1" dirty="0" smtClean="0">
              <a:latin typeface="UTB Text" panose="00000500000000000000" pitchFamily="50" charset="-18"/>
            </a:endParaRPr>
          </a:p>
          <a:p>
            <a:pPr marL="342900" indent="-3429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2000" b="1" dirty="0" smtClean="0">
                <a:latin typeface="UTB Text" panose="00000500000000000000" pitchFamily="50" charset="-18"/>
              </a:rPr>
              <a:t>Metodika práce s lidskými zdroji na UTB ve Zlíně </a:t>
            </a:r>
            <a:r>
              <a:rPr lang="cs-CZ" sz="2000" dirty="0" smtClean="0">
                <a:latin typeface="UTB Text" panose="00000500000000000000" pitchFamily="50" charset="-18"/>
              </a:rPr>
              <a:t>a akční plán implementace jednotlivých nástrojů pro období 2022 – 2025.</a:t>
            </a:r>
          </a:p>
          <a:p>
            <a:pPr marL="342900" indent="-342900">
              <a:lnSpc>
                <a:spcPct val="100000"/>
              </a:lnSpc>
              <a:buFont typeface="Wingdings" panose="05000000000000000000" pitchFamily="2" charset="2"/>
              <a:buChar char="§"/>
            </a:pPr>
            <a:endParaRPr lang="cs-CZ" sz="2000" dirty="0" smtClean="0">
              <a:latin typeface="UTB Text" panose="00000500000000000000" pitchFamily="50" charset="-18"/>
            </a:endParaRPr>
          </a:p>
          <a:p>
            <a:pPr marL="342900" indent="-3429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2000" b="1" dirty="0" smtClean="0">
                <a:latin typeface="UTB Text" panose="00000500000000000000" pitchFamily="50" charset="-18"/>
              </a:rPr>
              <a:t>Plán nastavování genderové rovnosti na UTB ve Zlíně </a:t>
            </a:r>
            <a:r>
              <a:rPr lang="cs-CZ" sz="2000" dirty="0" smtClean="0">
                <a:latin typeface="UTB Text" panose="00000500000000000000" pitchFamily="50" charset="-18"/>
              </a:rPr>
              <a:t>včetně akčního plánu implementace do vnitřního prostředí UTB pro období 2022 – 2025.</a:t>
            </a:r>
          </a:p>
          <a:p>
            <a:pPr marL="342900" indent="-342900">
              <a:lnSpc>
                <a:spcPct val="100000"/>
              </a:lnSpc>
              <a:buFont typeface="Wingdings" panose="05000000000000000000" pitchFamily="2" charset="2"/>
              <a:buChar char="§"/>
            </a:pPr>
            <a:endParaRPr lang="cs-CZ" sz="2000" dirty="0" smtClean="0">
              <a:latin typeface="UTB Text" panose="00000500000000000000" pitchFamily="50" charset="-18"/>
            </a:endParaRPr>
          </a:p>
          <a:p>
            <a:pPr marL="342900" indent="-3429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2000" dirty="0" smtClean="0">
                <a:latin typeface="UTB Text" panose="00000500000000000000" pitchFamily="50" charset="-18"/>
              </a:rPr>
              <a:t>Podmínky pro získání a udržení </a:t>
            </a:r>
            <a:r>
              <a:rPr lang="cs-CZ" sz="2000" b="1" dirty="0" smtClean="0">
                <a:latin typeface="UTB Text" panose="00000500000000000000" pitchFamily="50" charset="-18"/>
              </a:rPr>
              <a:t>certifikace EK HR Award </a:t>
            </a:r>
            <a:r>
              <a:rPr lang="cs-CZ" sz="2000" dirty="0" smtClean="0">
                <a:latin typeface="UTB Text" panose="00000500000000000000" pitchFamily="50" charset="-18"/>
              </a:rPr>
              <a:t>na všech součástech UTB ve Zlíně.</a:t>
            </a:r>
            <a:endParaRPr lang="cs-CZ" sz="2000" b="1" dirty="0" smtClean="0">
              <a:latin typeface="UTB Text" panose="00000500000000000000" pitchFamily="50" charset="-18"/>
            </a:endParaRPr>
          </a:p>
          <a:p>
            <a:endParaRPr lang="cs-CZ" dirty="0">
              <a:latin typeface="UTB Text" panose="00000500000000000000" pitchFamily="50" charset="-18"/>
            </a:endParaRPr>
          </a:p>
        </p:txBody>
      </p:sp>
      <p:sp>
        <p:nvSpPr>
          <p:cNvPr id="4" name="CustomShape 1"/>
          <p:cNvSpPr>
            <a:spLocks noGrp="1"/>
          </p:cNvSpPr>
          <p:nvPr>
            <p:ph type="title"/>
          </p:nvPr>
        </p:nvSpPr>
        <p:spPr>
          <a:xfrm>
            <a:off x="504000" y="315305"/>
            <a:ext cx="9072000" cy="76798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3200" b="1" strike="noStrike" spc="-1" dirty="0" smtClean="0">
                <a:solidFill>
                  <a:srgbClr val="EA7500"/>
                </a:solidFill>
                <a:latin typeface="UTB Text" panose="00000500000000000000" pitchFamily="50" charset="-18"/>
                <a:ea typeface="DejaVu Sans"/>
              </a:rPr>
              <a:t>Implementace HRM strategie</a:t>
            </a:r>
            <a:br>
              <a:rPr lang="cs-CZ" sz="3200" b="1" strike="noStrike" spc="-1" dirty="0" smtClean="0">
                <a:solidFill>
                  <a:srgbClr val="EA7500"/>
                </a:solidFill>
                <a:latin typeface="UTB Text" panose="00000500000000000000" pitchFamily="50" charset="-18"/>
                <a:ea typeface="DejaVu Sans"/>
              </a:rPr>
            </a:br>
            <a:endParaRPr lang="cs-CZ" sz="1200" strike="noStrike" spc="-1" dirty="0">
              <a:latin typeface="UTB Text" panose="00000500000000000000" pitchFamily="50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3559856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CustomShape 1"/>
          <p:cNvSpPr/>
          <p:nvPr/>
        </p:nvSpPr>
        <p:spPr>
          <a:xfrm>
            <a:off x="3528000" y="2524102"/>
            <a:ext cx="4372416" cy="49244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3200" b="1" strike="noStrike" spc="-1" dirty="0" smtClean="0">
                <a:solidFill>
                  <a:srgbClr val="EA7500"/>
                </a:solidFill>
                <a:latin typeface="UTB Text" panose="00000500000000000000" pitchFamily="50" charset="-18"/>
                <a:ea typeface="DejaVu Sans"/>
              </a:rPr>
              <a:t>Děkuji </a:t>
            </a:r>
            <a:r>
              <a:rPr lang="cs-CZ" sz="3200" b="1" strike="noStrike" spc="-1" dirty="0">
                <a:solidFill>
                  <a:srgbClr val="EA7500"/>
                </a:solidFill>
                <a:latin typeface="UTB Text" panose="00000500000000000000" pitchFamily="50" charset="-18"/>
                <a:ea typeface="DejaVu Sans"/>
              </a:rPr>
              <a:t>za pozornost</a:t>
            </a:r>
            <a:endParaRPr lang="cs-CZ" sz="3200" b="1" strike="noStrike" spc="-1" dirty="0">
              <a:latin typeface="UTB Text" panose="00000500000000000000" pitchFamily="50" charset="-18"/>
            </a:endParaRPr>
          </a:p>
        </p:txBody>
      </p:sp>
      <p:sp>
        <p:nvSpPr>
          <p:cNvPr id="175" name="Line 3"/>
          <p:cNvSpPr/>
          <p:nvPr/>
        </p:nvSpPr>
        <p:spPr>
          <a:xfrm>
            <a:off x="3528000" y="4284000"/>
            <a:ext cx="792000" cy="0"/>
          </a:xfrm>
          <a:prstGeom prst="line">
            <a:avLst/>
          </a:prstGeom>
          <a:ln w="57240">
            <a:solidFill>
              <a:srgbClr val="EA75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802</TotalTime>
  <Words>420</Words>
  <Application>Microsoft Office PowerPoint</Application>
  <PresentationFormat>Vlastní</PresentationFormat>
  <Paragraphs>65</Paragraphs>
  <Slides>7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7</vt:i4>
      </vt:variant>
    </vt:vector>
  </HeadingPairs>
  <TitlesOfParts>
    <vt:vector size="15" baseType="lpstr">
      <vt:lpstr>Arial</vt:lpstr>
      <vt:lpstr>Calibri</vt:lpstr>
      <vt:lpstr>DejaVu Sans</vt:lpstr>
      <vt:lpstr>Symbol</vt:lpstr>
      <vt:lpstr>UTB Text</vt:lpstr>
      <vt:lpstr>Wingdings</vt:lpstr>
      <vt:lpstr>Office Theme</vt:lpstr>
      <vt:lpstr>Office Theme</vt:lpstr>
      <vt:lpstr>Prezentace aplikace PowerPoint</vt:lpstr>
      <vt:lpstr>Východisko proč je nutné inovovat a rozvíjet práci s lidmi</vt:lpstr>
      <vt:lpstr>Prezentace aplikace PowerPoint</vt:lpstr>
      <vt:lpstr>HRM strategie  strategické a dílčí cíle obecně – oblasti personální práce </vt:lpstr>
      <vt:lpstr>Prezentace aplikace PowerPoint</vt:lpstr>
      <vt:lpstr>Implementace HRM strategie 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subject/>
  <dc:creator>Jana Večerková</dc:creator>
  <dc:description/>
  <cp:lastModifiedBy>Vladimír Sedlařík</cp:lastModifiedBy>
  <cp:revision>71</cp:revision>
  <cp:lastPrinted>2022-05-10T10:28:41Z</cp:lastPrinted>
  <dcterms:created xsi:type="dcterms:W3CDTF">2019-09-03T10:06:13Z</dcterms:created>
  <dcterms:modified xsi:type="dcterms:W3CDTF">2022-05-17T10:11:42Z</dcterms:modified>
  <dc:language>cs-CZ</dc:language>
</cp:coreProperties>
</file>