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900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242D8-65E5-4C31-8E9C-1E30BB1A71C4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B7EE0-3C9C-4318-B8D4-38FA51051CF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5971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7195B-BC40-4D4E-BB1A-A81704CBA832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439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971870-EB3B-6690-21DC-DD1B3E752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95B4CD9-577B-4554-8DCD-080ED4E3C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73BA8B-F6DF-2ECC-1807-471C4EBA8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B58B45-1F73-22A1-03A1-F66BEEDA7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766FA1D-8734-B324-0BA3-9A096ADB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6133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B3F8C4-9BA6-1C49-E159-424912285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4B685A-9063-4283-3E7E-F8EFA0B73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984996-6BD0-5987-18B7-732DA75F2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32BC901-66FE-4D92-2346-747F6855C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508098-B40D-F8AA-6C45-EA5852FB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06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DC7E55-71EB-75D5-BFB2-D24172D83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5C53B26-5147-CC7F-95EA-F33C24AE7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C15D3F-7E49-E91C-8239-32CCDD5AD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449D92A-B7BD-869D-04C6-34A84C075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7C5A7D-8954-BB2E-05F6-E4A0982E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929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59F752-166C-FA48-89D2-12EF8052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388C0A6-CF49-2F1D-0CAD-299C4DA78B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75923C1-E1B0-EA41-1B5D-BD2B70676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DADD9C9-22B3-A4F3-4657-9BCEFC64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86E0291-4AE0-C229-0BC4-073E0C6FD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C861CFA-E8EF-EA82-EDEF-B74A2F8D7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25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7B9D02-A1DF-06FB-E3C2-D6E56F366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928E2F8-9966-2ED6-F5B1-2F08D7813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F69E2E5-F3F4-DA53-1C3A-5F820DDE4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19B08F4-7C9D-9B33-1A0B-F9B42919F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8C108EA-A25B-1A8A-E23E-63CFC414A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1386394-E74E-0417-8079-981AC70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63C8C62-D2DB-D7D7-2950-45123457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A2E9DFD-9185-BD87-203F-E4594E350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7027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ED8B36-4C83-F77E-1944-F8A90331E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F2A6D31-74DC-FB6F-1C12-B9FC8A91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8DE9451-290C-5A48-957A-9199E83A8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2CC3516-E753-53FE-E78F-F6E3942DF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511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2F09E3A-055E-2103-7953-B653A338F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CC93D2-719E-00F1-7859-9E652DB2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46E1642-F788-EF96-9C42-65E8C9AF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505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12C4C5-0F0F-1BDD-8E63-190E733B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1EB9FC-F7A8-F41F-75DB-218493970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F91760B-B6DD-01D8-2B27-DC80DF32E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6616AD8-FD5D-1948-0A8F-895719E72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E6F835E-3953-B598-81A8-8B7500E54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20ED8B-017A-89AC-C4A2-043ABA24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938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16480D-C9BE-3E88-CA1B-F32D85F54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3F814DB-54CB-068D-9D4A-FA3D691BAB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D62356D-2D7C-FB44-D151-643D25FD8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23057FC-C110-4F1D-6B81-85594E76F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5163A55-17D7-3FF5-2366-0B879F542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64E1762-12C0-4345-D3F8-D5D3AD347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7507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9043BF-4116-2D49-CE30-57F77124F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12E0DE6-C8BC-52D0-CAA5-DB3150F7F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DA7DC24-0DBE-669F-C572-C8EFE033C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4CC6AA-6C12-A047-81F1-8865726D9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215CD3-EB4A-5CF9-4663-EF68E964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970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FA1C491-463A-A630-3779-F148AE75DF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BA1CAAE-339C-8373-7508-BFBFE1AF2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58C0805-B11B-3B67-A23E-6B3B2D588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87F809-706F-1D0F-D60B-CA633FFD9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1955D6-7674-870E-61AC-183F97F4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80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F6E870D-CBBB-2BA1-8FE7-E50C45C3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A65CC2A-7D22-FA3B-5FB8-6F4249B0A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2B3A9E-2059-9468-BE90-EF509934A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9F43C9-E04D-4525-9946-5B428B5A1019}" type="datetimeFigureOut">
              <a:rPr lang="cs-CZ" smtClean="0"/>
              <a:t>18.02.2025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B61DE6C-BE57-DB56-99BC-C2A132B64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1B9065A-30E6-4E07-B12D-0FCF1BFFF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1CE529-DCBE-4F58-A363-AD5A52734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476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69F3C4-484D-EAE0-9123-CFF4E86A5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61" y="103339"/>
            <a:ext cx="11281024" cy="1325563"/>
          </a:xfrm>
        </p:spPr>
        <p:txBody>
          <a:bodyPr>
            <a:normAutofit/>
          </a:bodyPr>
          <a:lstStyle/>
          <a:p>
            <a:r>
              <a:rPr lang="cs-CZ" sz="4000" b="1" dirty="0"/>
              <a:t>Parkovací místa pro UTB (současný a budoucí stav)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943EA62-B788-158D-4D3A-7C6CAFED5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2A90BAE1-A700-C602-7444-F9E17BEC9505}"/>
              </a:ext>
            </a:extLst>
          </p:cNvPr>
          <p:cNvGraphicFramePr>
            <a:graphicFrameLocks noGrp="1"/>
          </p:cNvGraphicFramePr>
          <p:nvPr/>
        </p:nvGraphicFramePr>
        <p:xfrm>
          <a:off x="431515" y="1286745"/>
          <a:ext cx="4427667" cy="54290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1177">
                  <a:extLst>
                    <a:ext uri="{9D8B030D-6E8A-4147-A177-3AD203B41FA5}">
                      <a16:colId xmlns:a16="http://schemas.microsoft.com/office/drawing/2014/main" val="3498193721"/>
                    </a:ext>
                  </a:extLst>
                </a:gridCol>
                <a:gridCol w="1756881">
                  <a:extLst>
                    <a:ext uri="{9D8B030D-6E8A-4147-A177-3AD203B41FA5}">
                      <a16:colId xmlns:a16="http://schemas.microsoft.com/office/drawing/2014/main" val="3814100596"/>
                    </a:ext>
                  </a:extLst>
                </a:gridCol>
                <a:gridCol w="1109609">
                  <a:extLst>
                    <a:ext uri="{9D8B030D-6E8A-4147-A177-3AD203B41FA5}">
                      <a16:colId xmlns:a16="http://schemas.microsoft.com/office/drawing/2014/main" val="739264528"/>
                    </a:ext>
                  </a:extLst>
                </a:gridCol>
              </a:tblGrid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Objekt</a:t>
                      </a:r>
                      <a:endParaRPr lang="cs-CZ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Adresa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2901132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U2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Mostní 5139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49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74723702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U3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Růmy 4046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8162988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U4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Štefánikova 2431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>
                          <a:effectLst/>
                        </a:rPr>
                        <a:t>10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7390765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U5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Nad Stráněmi 4511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35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6891135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U56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Nad Stráněmi 5656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58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3889522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U6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Antonínova 4379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37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946607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U7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Štefánikova 150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16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645069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U10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nám. T.G.M. 1279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10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0996974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U11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Nad Ovčírnou 3685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56</a:t>
                      </a:r>
                      <a:endParaRPr lang="cs-CZ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917585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U12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nám. T.G.M. 3050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1794487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U13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nám. T.G.M. 5555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44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909575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U14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Havlíčkovo nábř. 600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5066355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U15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Vavrečkova 5669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72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2455279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U17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Třída Tomáše Bati 5678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81</a:t>
                      </a:r>
                      <a:endParaRPr lang="cs-CZ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81648450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U18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Štefánikova 5670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87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23193790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</a:rPr>
                        <a:t>UH1</a:t>
                      </a:r>
                      <a:endParaRPr lang="cs-CZ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Studentské náměstí 1532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5129233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</a:rPr>
                        <a:t>UH2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Studentské náměstí 1534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u="none" strike="noStrike" dirty="0">
                          <a:effectLst/>
                        </a:rPr>
                        <a:t>0</a:t>
                      </a:r>
                      <a:endParaRPr lang="cs-CZ" sz="18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7016422"/>
                  </a:ext>
                </a:extLst>
              </a:tr>
              <a:tr h="285742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u="none" strike="noStrike" dirty="0">
                          <a:effectLst/>
                        </a:rPr>
                        <a:t>Celkem UTB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u="none" strike="noStrike" dirty="0">
                          <a:effectLst/>
                        </a:rPr>
                        <a:t>563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4586107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5D46C7DE-A5D6-42A6-C36C-A54F25559F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375177"/>
              </p:ext>
            </p:extLst>
          </p:nvPr>
        </p:nvGraphicFramePr>
        <p:xfrm>
          <a:off x="5730692" y="1006504"/>
          <a:ext cx="5747239" cy="57481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5109">
                  <a:extLst>
                    <a:ext uri="{9D8B030D-6E8A-4147-A177-3AD203B41FA5}">
                      <a16:colId xmlns:a16="http://schemas.microsoft.com/office/drawing/2014/main" val="3471512270"/>
                    </a:ext>
                  </a:extLst>
                </a:gridCol>
                <a:gridCol w="1715784">
                  <a:extLst>
                    <a:ext uri="{9D8B030D-6E8A-4147-A177-3AD203B41FA5}">
                      <a16:colId xmlns:a16="http://schemas.microsoft.com/office/drawing/2014/main" val="2721388732"/>
                    </a:ext>
                  </a:extLst>
                </a:gridCol>
                <a:gridCol w="842481">
                  <a:extLst>
                    <a:ext uri="{9D8B030D-6E8A-4147-A177-3AD203B41FA5}">
                      <a16:colId xmlns:a16="http://schemas.microsoft.com/office/drawing/2014/main" val="1429313474"/>
                    </a:ext>
                  </a:extLst>
                </a:gridCol>
                <a:gridCol w="770562">
                  <a:extLst>
                    <a:ext uri="{9D8B030D-6E8A-4147-A177-3AD203B41FA5}">
                      <a16:colId xmlns:a16="http://schemas.microsoft.com/office/drawing/2014/main" val="128365068"/>
                    </a:ext>
                  </a:extLst>
                </a:gridCol>
                <a:gridCol w="873303">
                  <a:extLst>
                    <a:ext uri="{9D8B030D-6E8A-4147-A177-3AD203B41FA5}">
                      <a16:colId xmlns:a16="http://schemas.microsoft.com/office/drawing/2014/main" val="679327669"/>
                    </a:ext>
                  </a:extLst>
                </a:gridCol>
              </a:tblGrid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effectLst/>
                        </a:rPr>
                        <a:t>Objekt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Adresa</a:t>
                      </a:r>
                      <a:endParaRPr lang="cs-CZ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Celkem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Venkovní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Uzavřené</a:t>
                      </a:r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3223893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U1</a:t>
                      </a:r>
                      <a:endParaRPr lang="cs-CZ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Vavrečkova 275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endParaRPr lang="cs-CZ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endParaRPr lang="cs-CZ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6702675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Mostní 5139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49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47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7209252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Růmy 4046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4168607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effectLst/>
                        </a:rPr>
                        <a:t>U4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Štefánikova 2431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5537765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effectLst/>
                        </a:rPr>
                        <a:t>U5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Nad Stráněmi 4511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35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35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5527336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U56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Nad Stráněmi 5656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58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54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6807266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Antonínova 4379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37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35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914666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Štefánikova 150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16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0069551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nám. T.G.M. 1279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4489821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Nad Ovčírnou 3685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56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54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2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6365819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nám. T.G.M. 3050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0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0977967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U13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>
                          <a:effectLst/>
                        </a:rPr>
                        <a:t>nám. T.G.M. 5555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44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44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4143741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U14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Havlíčkovo nábř. 600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0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2946160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U15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Vavrečkova 5669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72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12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60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8341442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U16</a:t>
                      </a:r>
                      <a:endParaRPr lang="cs-CZ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Třída Tomáše Bati 4342</a:t>
                      </a:r>
                      <a:endParaRPr lang="cs-CZ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cs-CZ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cs-CZ" sz="16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1361568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Třída Tomáše Bati 5678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81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79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2</a:t>
                      </a:r>
                      <a:endParaRPr lang="cs-CZ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7679785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U18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Štefánikova 5670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87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87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3117279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>
                          <a:effectLst/>
                        </a:rPr>
                        <a:t>UH1</a:t>
                      </a:r>
                      <a:endParaRPr lang="cs-CZ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Studentské náměstí 1532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effectLst/>
                        </a:rPr>
                        <a:t>0</a:t>
                      </a:r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3624286"/>
                  </a:ext>
                </a:extLst>
              </a:tr>
              <a:tr h="260137">
                <a:tc>
                  <a:txBody>
                    <a:bodyPr/>
                    <a:lstStyle/>
                    <a:p>
                      <a:pPr algn="l" fontAlgn="b"/>
                      <a:r>
                        <a:rPr lang="cs-CZ" sz="1600" u="none" strike="noStrike" dirty="0">
                          <a:effectLst/>
                        </a:rPr>
                        <a:t>UH2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Studentské náměstí 1534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effectLst/>
                        </a:rPr>
                        <a:t>0</a:t>
                      </a:r>
                      <a:endParaRPr lang="cs-CZ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5223435"/>
                  </a:ext>
                </a:extLst>
              </a:tr>
              <a:tr h="308349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u="none" strike="noStrike" dirty="0">
                          <a:effectLst/>
                        </a:rPr>
                        <a:t>Celkem UTB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u="none" strike="noStrike" dirty="0">
                          <a:effectLst/>
                        </a:rPr>
                        <a:t>613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u="none" strike="noStrike" dirty="0">
                          <a:effectLst/>
                        </a:rPr>
                        <a:t>409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u="none" strike="noStrike" dirty="0">
                          <a:effectLst/>
                        </a:rPr>
                        <a:t>204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3979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6734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Application>Microsoft Office PowerPoint</Application>
  <PresentationFormat>Širokoúhlá obrazovka</PresentationFormat>
  <Paragraphs>146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Motiv Office</vt:lpstr>
      <vt:lpstr>Parkovací místa pro UTB (současný a budoucí stav)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Sysel</dc:creator>
  <cp:lastModifiedBy>Martin Sysel</cp:lastModifiedBy>
  <cp:revision>1</cp:revision>
  <dcterms:created xsi:type="dcterms:W3CDTF">2025-02-18T21:37:40Z</dcterms:created>
  <dcterms:modified xsi:type="dcterms:W3CDTF">2025-02-18T21:38:15Z</dcterms:modified>
</cp:coreProperties>
</file>